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40A7"/>
    <a:srgbClr val="961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22" autoAdjust="0"/>
    <p:restoredTop sz="91495" autoAdjust="0"/>
  </p:normalViewPr>
  <p:slideViewPr>
    <p:cSldViewPr snapToGrid="0" showGuides="1">
      <p:cViewPr>
        <p:scale>
          <a:sx n="66" d="100"/>
          <a:sy n="66" d="100"/>
        </p:scale>
        <p:origin x="888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53672-CE13-4CD1-863F-60D207B5618E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0A8D2-91BC-471E-80C0-F5CD53FECD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69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1586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495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89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8419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671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0184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3450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2181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976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571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836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5675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1714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5753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8807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6526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4314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162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273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565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54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079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838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794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0A8D2-91BC-471E-80C0-F5CD53FECD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197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787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470BB5-DF5D-474F-917C-642D89031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DCD9D59-A9E7-4BEB-833D-9167D515E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1DD2910-85E1-4015-B291-661022C0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5F2C261-5418-46E9-B5A7-4603DF27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FF10C8-AFDF-4D54-923B-774B0F9B2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642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BFC00DC-E7C1-4B2F-A462-1555745C98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5BB4702-84C8-4153-9BE6-0419FDB7D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26FE6A-9A53-420C-879C-B8A89BE00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29394F0-D543-4ECA-84B1-881C6EEC2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A13A3A-553B-4E5A-B6E9-71AB2A933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49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E2E9E1-7AF1-4C3F-9560-ABE109006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C125E4A-D78B-4B49-8757-FF405E3B9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6B18571-3632-4158-8283-122CC841FC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8FF3FCC-3C7B-458E-8544-E2D203F05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A96E67E-0BFF-4F3F-933C-05E3021BD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509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A9EF9A-0833-40F7-8C5A-E7766A174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8F80B24-E013-4BE5-9591-14F3B473D2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F168740-BA08-49B8-AB3D-B94722BEF5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02B885-2987-46E3-BF16-B50A4E7C7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AEBB7CF-313F-4F6C-B993-320D6F302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008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09420D-DDD6-4D7E-8CA7-674648471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984E887-1B4A-4C40-887E-B6A77743F4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172355D-FD76-4100-B7BE-AFA82D534A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23898D0-EAC8-4307-A0C7-958CD5C2EC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AF7DAF7-8B39-4B41-A174-9B7C610C4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C7FE59A-0C93-45FC-8079-86BA3DE1A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604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1C8C15-8570-412F-A80D-2F31E2A91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CA653AC-122C-40C1-9DB4-AA350004BF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B5753D-16BC-40C4-BEBA-92924EA313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82C6B82-1F86-4B98-9F18-63A82BF85A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43ABC27-C79E-4514-A90A-EAB124A6FB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29C03B7-51A6-4A35-AB57-5A5E10916E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174A863-8B59-4614-A4A6-66521C29F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C88FEBE-6A43-4A5C-AC35-BCDEC7092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57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59FA8-5798-4AD4-BFF4-CD47A2784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EB76EDC-D5E8-4C82-BE90-44D702886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D091F3E-15A0-4E9B-9E3C-F74721697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9B8985A-4C1D-4594-BC1F-A47DC16B8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42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2FDF5BF-5BFC-40CE-BA14-1C77169FF2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E044E9D-9439-4C2A-8DC5-93B7086CC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060655A-63A9-4F2B-8E02-82CD6B791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63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19E492-6ACE-4097-B0F8-0ABD2ABD9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5A76499-E7F5-45F9-AD43-B8BD7F7C2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D73AF88-39CE-482E-A8A4-BA7E62FAD6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250096-A20B-4828-8D93-4BB32362D7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D80472A-A512-4215-BC75-CEAE90DB6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FA9B707-FB32-4ECB-BDE7-02C1B6D34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9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6FB0D1-21FD-4EB6-8781-AB9107AD0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5D6E449-B8CF-4B90-91A9-A937C185DB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FE277B-93F0-469F-8F35-BEE0160935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F1523F-2A12-4A51-93E4-BA195C20CE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9F5A33-9A8C-4A77-9E13-F401D9F16A76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8B12953-1BCB-473A-83CF-37BF06725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861F15C-FE1A-47C1-9684-26BA372A6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27955D-542D-4264-8D5C-6DA654168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619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7FE0C94-D1B2-4935-90FC-397F5C9AD515}"/>
              </a:ext>
            </a:extLst>
          </p:cNvPr>
          <p:cNvSpPr/>
          <p:nvPr userDrawn="1"/>
        </p:nvSpPr>
        <p:spPr>
          <a:xfrm>
            <a:off x="3048000" y="2576299"/>
            <a:ext cx="6096000" cy="17054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CB533E">
                    <a:alpha val="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dirty="0">
                <a:solidFill>
                  <a:srgbClr val="CB533E">
                    <a:alpha val="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CB533E">
                    <a:alpha val="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r>
              <a:rPr lang="en-US" altLang="zh-CN" dirty="0">
                <a:solidFill>
                  <a:srgbClr val="CB533E">
                    <a:alpha val="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86571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6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488" userDrawn="1">
          <p15:clr>
            <a:srgbClr val="F26B43"/>
          </p15:clr>
        </p15:guide>
        <p15:guide id="5" orient="horz" pos="432" userDrawn="1">
          <p15:clr>
            <a:srgbClr val="F26B43"/>
          </p15:clr>
        </p15:guide>
        <p15:guide id="6" orient="horz" pos="472" userDrawn="1">
          <p15:clr>
            <a:srgbClr val="F26B43"/>
          </p15:clr>
        </p15:guide>
        <p15:guide id="7" orient="horz" pos="4104" userDrawn="1">
          <p15:clr>
            <a:srgbClr val="F26B43"/>
          </p15:clr>
        </p15:guide>
        <p15:guide id="8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服装&#10;&#10;已生成高可信度的说明">
            <a:extLst>
              <a:ext uri="{FF2B5EF4-FFF2-40B4-BE49-F238E27FC236}">
                <a16:creationId xmlns:a16="http://schemas.microsoft.com/office/drawing/2014/main" xmlns="" id="{5C2C245E-632C-480B-AF41-6524A5AEAE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" b="45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27">
            <a:extLst>
              <a:ext uri="{FF2B5EF4-FFF2-40B4-BE49-F238E27FC236}">
                <a16:creationId xmlns:a16="http://schemas.microsoft.com/office/drawing/2014/main" xmlns="" id="{1AA290E2-B894-417B-B9D9-B0EE47AB6EDB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008363E-AC5F-475F-9E8C-0CE0CAEAE1CE}"/>
              </a:ext>
            </a:extLst>
          </p:cNvPr>
          <p:cNvSpPr/>
          <p:nvPr/>
        </p:nvSpPr>
        <p:spPr>
          <a:xfrm>
            <a:off x="3041318" y="2200959"/>
            <a:ext cx="61093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0E0E901-41F4-4950-8A34-1730699A7651}"/>
              </a:ext>
            </a:extLst>
          </p:cNvPr>
          <p:cNvSpPr/>
          <p:nvPr/>
        </p:nvSpPr>
        <p:spPr>
          <a:xfrm>
            <a:off x="3812363" y="3429000"/>
            <a:ext cx="45672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NEW EMPLOYEE ORIENTATION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8A62AE38-7EAE-46DC-90F1-5D56E7A24960}"/>
              </a:ext>
            </a:extLst>
          </p:cNvPr>
          <p:cNvCxnSpPr>
            <a:cxnSpLocks/>
          </p:cNvCxnSpPr>
          <p:nvPr/>
        </p:nvCxnSpPr>
        <p:spPr>
          <a:xfrm>
            <a:off x="8419289" y="3659832"/>
            <a:ext cx="1383487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B3D4622-6CC9-4595-AA4A-AF93171CC498}"/>
              </a:ext>
            </a:extLst>
          </p:cNvPr>
          <p:cNvCxnSpPr>
            <a:cxnSpLocks/>
          </p:cNvCxnSpPr>
          <p:nvPr/>
        </p:nvCxnSpPr>
        <p:spPr>
          <a:xfrm flipH="1">
            <a:off x="2389225" y="3659832"/>
            <a:ext cx="1383487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06714DC-0B43-4AFB-A5CC-EC9FC4643429}"/>
              </a:ext>
            </a:extLst>
          </p:cNvPr>
          <p:cNvSpPr/>
          <p:nvPr/>
        </p:nvSpPr>
        <p:spPr>
          <a:xfrm>
            <a:off x="5227816" y="1249917"/>
            <a:ext cx="17363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2029</a:t>
            </a:r>
            <a:endParaRPr lang="zh-CN" altLang="en-US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115C9FF2-4273-4EA0-B352-FEBB57F7F2A0}"/>
              </a:ext>
            </a:extLst>
          </p:cNvPr>
          <p:cNvSpPr/>
          <p:nvPr/>
        </p:nvSpPr>
        <p:spPr>
          <a:xfrm>
            <a:off x="4286250" y="4562475"/>
            <a:ext cx="1524000" cy="381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人力资源部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B5A5B266-3526-4C66-B304-35449DF2E2E6}"/>
              </a:ext>
            </a:extLst>
          </p:cNvPr>
          <p:cNvSpPr/>
          <p:nvPr/>
        </p:nvSpPr>
        <p:spPr>
          <a:xfrm>
            <a:off x="6381752" y="4562475"/>
            <a:ext cx="1524000" cy="381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2029.09.18</a:t>
            </a:r>
            <a:endParaRPr lang="zh-CN" altLang="en-US" sz="16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98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2000">
        <p:checker/>
      </p:transition>
    </mc:Choice>
    <mc:Fallback xmlns="">
      <p:transition spd="slow" advClick="0" advTm="2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原创设计师QQ598969553          _1">
            <a:extLst>
              <a:ext uri="{FF2B5EF4-FFF2-40B4-BE49-F238E27FC236}">
                <a16:creationId xmlns:a16="http://schemas.microsoft.com/office/drawing/2014/main" xmlns="" id="{F6DB147A-D206-4EF4-ADB2-3398AC2FE41F}"/>
              </a:ext>
            </a:extLst>
          </p:cNvPr>
          <p:cNvSpPr txBox="1"/>
          <p:nvPr/>
        </p:nvSpPr>
        <p:spPr>
          <a:xfrm>
            <a:off x="4625086" y="175058"/>
            <a:ext cx="29418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试用期管理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71E33BB-7F35-4BF5-92F8-561B0623A5B0}"/>
              </a:ext>
            </a:extLst>
          </p:cNvPr>
          <p:cNvSpPr/>
          <p:nvPr/>
        </p:nvSpPr>
        <p:spPr>
          <a:xfrm>
            <a:off x="4048004" y="853916"/>
            <a:ext cx="4095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PROBATION PERIOD MANAGEMENT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83" name="曲线连接符 39">
            <a:extLst>
              <a:ext uri="{FF2B5EF4-FFF2-40B4-BE49-F238E27FC236}">
                <a16:creationId xmlns:a16="http://schemas.microsoft.com/office/drawing/2014/main" xmlns="" id="{4BB42101-F7E8-451E-BAD1-DB68143F7C77}"/>
              </a:ext>
            </a:extLst>
          </p:cNvPr>
          <p:cNvCxnSpPr/>
          <p:nvPr/>
        </p:nvCxnSpPr>
        <p:spPr>
          <a:xfrm flipV="1">
            <a:off x="7619966" y="3455809"/>
            <a:ext cx="1443049" cy="727955"/>
          </a:xfrm>
          <a:prstGeom prst="curvedConnector3">
            <a:avLst>
              <a:gd name="adj1" fmla="val 50000"/>
            </a:avLst>
          </a:prstGeom>
          <a:ln w="3175">
            <a:solidFill>
              <a:srgbClr val="96108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曲线连接符 44">
            <a:extLst>
              <a:ext uri="{FF2B5EF4-FFF2-40B4-BE49-F238E27FC236}">
                <a16:creationId xmlns:a16="http://schemas.microsoft.com/office/drawing/2014/main" xmlns="" id="{AF2FA7CD-3B92-46A9-913D-22127B7E1F87}"/>
              </a:ext>
            </a:extLst>
          </p:cNvPr>
          <p:cNvCxnSpPr/>
          <p:nvPr/>
        </p:nvCxnSpPr>
        <p:spPr>
          <a:xfrm flipV="1">
            <a:off x="5541723" y="4197618"/>
            <a:ext cx="1470714" cy="783992"/>
          </a:xfrm>
          <a:prstGeom prst="curvedConnector3">
            <a:avLst>
              <a:gd name="adj1" fmla="val 50000"/>
            </a:avLst>
          </a:prstGeom>
          <a:ln w="3175">
            <a:solidFill>
              <a:srgbClr val="96108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曲线连接符 49">
            <a:extLst>
              <a:ext uri="{FF2B5EF4-FFF2-40B4-BE49-F238E27FC236}">
                <a16:creationId xmlns:a16="http://schemas.microsoft.com/office/drawing/2014/main" xmlns="" id="{7A2AE1E8-18A4-4AE3-812F-DC0846DC3766}"/>
              </a:ext>
            </a:extLst>
          </p:cNvPr>
          <p:cNvCxnSpPr/>
          <p:nvPr/>
        </p:nvCxnSpPr>
        <p:spPr>
          <a:xfrm flipV="1">
            <a:off x="3381640" y="4981609"/>
            <a:ext cx="1497755" cy="495538"/>
          </a:xfrm>
          <a:prstGeom prst="curvedConnector3">
            <a:avLst>
              <a:gd name="adj1" fmla="val 50000"/>
            </a:avLst>
          </a:prstGeom>
          <a:ln w="3175">
            <a:solidFill>
              <a:srgbClr val="96108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ïšlíḑe">
            <a:extLst>
              <a:ext uri="{FF2B5EF4-FFF2-40B4-BE49-F238E27FC236}">
                <a16:creationId xmlns:a16="http://schemas.microsoft.com/office/drawing/2014/main" xmlns="" id="{BB8C2CD2-3036-42D4-B275-E8191425E61F}"/>
              </a:ext>
            </a:extLst>
          </p:cNvPr>
          <p:cNvGrpSpPr/>
          <p:nvPr/>
        </p:nvGrpSpPr>
        <p:grpSpPr>
          <a:xfrm>
            <a:off x="8528921" y="1454869"/>
            <a:ext cx="1152848" cy="1974769"/>
            <a:chOff x="8756784" y="1247775"/>
            <a:chExt cx="1284982" cy="2201108"/>
          </a:xfrm>
        </p:grpSpPr>
        <p:sp>
          <p:nvSpPr>
            <p:cNvPr id="107" name="íşlide">
              <a:extLst>
                <a:ext uri="{FF2B5EF4-FFF2-40B4-BE49-F238E27FC236}">
                  <a16:creationId xmlns:a16="http://schemas.microsoft.com/office/drawing/2014/main" xmlns="" id="{33281876-C980-45F8-A0BE-7444310D2DF4}"/>
                </a:ext>
              </a:extLst>
            </p:cNvPr>
            <p:cNvSpPr/>
            <p:nvPr/>
          </p:nvSpPr>
          <p:spPr bwMode="auto">
            <a:xfrm>
              <a:off x="8756784" y="1247775"/>
              <a:ext cx="1284982" cy="1427374"/>
            </a:xfrm>
            <a:custGeom>
              <a:avLst/>
              <a:gdLst>
                <a:gd name="T0" fmla="*/ 188 w 376"/>
                <a:gd name="T1" fmla="*/ 0 h 417"/>
                <a:gd name="T2" fmla="*/ 376 w 376"/>
                <a:gd name="T3" fmla="*/ 188 h 417"/>
                <a:gd name="T4" fmla="*/ 253 w 376"/>
                <a:gd name="T5" fmla="*/ 417 h 417"/>
                <a:gd name="T6" fmla="*/ 182 w 376"/>
                <a:gd name="T7" fmla="*/ 417 h 417"/>
                <a:gd name="T8" fmla="*/ 174 w 376"/>
                <a:gd name="T9" fmla="*/ 417 h 417"/>
                <a:gd name="T10" fmla="*/ 122 w 376"/>
                <a:gd name="T11" fmla="*/ 417 h 417"/>
                <a:gd name="T12" fmla="*/ 0 w 376"/>
                <a:gd name="T13" fmla="*/ 188 h 417"/>
                <a:gd name="T14" fmla="*/ 188 w 376"/>
                <a:gd name="T1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417">
                  <a:moveTo>
                    <a:pt x="188" y="0"/>
                  </a:moveTo>
                  <a:cubicBezTo>
                    <a:pt x="292" y="0"/>
                    <a:pt x="376" y="84"/>
                    <a:pt x="376" y="188"/>
                  </a:cubicBezTo>
                  <a:cubicBezTo>
                    <a:pt x="376" y="275"/>
                    <a:pt x="303" y="349"/>
                    <a:pt x="253" y="417"/>
                  </a:cubicBezTo>
                  <a:cubicBezTo>
                    <a:pt x="182" y="417"/>
                    <a:pt x="182" y="417"/>
                    <a:pt x="182" y="417"/>
                  </a:cubicBezTo>
                  <a:cubicBezTo>
                    <a:pt x="174" y="417"/>
                    <a:pt x="174" y="417"/>
                    <a:pt x="174" y="417"/>
                  </a:cubicBezTo>
                  <a:cubicBezTo>
                    <a:pt x="122" y="417"/>
                    <a:pt x="122" y="417"/>
                    <a:pt x="122" y="417"/>
                  </a:cubicBezTo>
                  <a:cubicBezTo>
                    <a:pt x="75" y="352"/>
                    <a:pt x="0" y="273"/>
                    <a:pt x="0" y="188"/>
                  </a:cubicBezTo>
                  <a:cubicBezTo>
                    <a:pt x="0" y="84"/>
                    <a:pt x="84" y="0"/>
                    <a:pt x="188" y="0"/>
                  </a:cubicBezTo>
                  <a:close/>
                </a:path>
              </a:pathLst>
            </a:custGeom>
            <a:solidFill>
              <a:srgbClr val="C240A7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08" name="iṩ1íḑe">
              <a:extLst>
                <a:ext uri="{FF2B5EF4-FFF2-40B4-BE49-F238E27FC236}">
                  <a16:creationId xmlns:a16="http://schemas.microsoft.com/office/drawing/2014/main" xmlns="" id="{A583F150-B3B8-4EC2-9ADE-423154BF1424}"/>
                </a:ext>
              </a:extLst>
            </p:cNvPr>
            <p:cNvSpPr/>
            <p:nvPr/>
          </p:nvSpPr>
          <p:spPr bwMode="auto">
            <a:xfrm>
              <a:off x="8924912" y="1247775"/>
              <a:ext cx="948725" cy="1427374"/>
            </a:xfrm>
            <a:custGeom>
              <a:avLst/>
              <a:gdLst>
                <a:gd name="T0" fmla="*/ 139 w 278"/>
                <a:gd name="T1" fmla="*/ 0 h 417"/>
                <a:gd name="T2" fmla="*/ 278 w 278"/>
                <a:gd name="T3" fmla="*/ 188 h 417"/>
                <a:gd name="T4" fmla="*/ 187 w 278"/>
                <a:gd name="T5" fmla="*/ 417 h 417"/>
                <a:gd name="T6" fmla="*/ 135 w 278"/>
                <a:gd name="T7" fmla="*/ 417 h 417"/>
                <a:gd name="T8" fmla="*/ 129 w 278"/>
                <a:gd name="T9" fmla="*/ 417 h 417"/>
                <a:gd name="T10" fmla="*/ 91 w 278"/>
                <a:gd name="T11" fmla="*/ 417 h 417"/>
                <a:gd name="T12" fmla="*/ 0 w 278"/>
                <a:gd name="T13" fmla="*/ 188 h 417"/>
                <a:gd name="T14" fmla="*/ 139 w 278"/>
                <a:gd name="T1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417">
                  <a:moveTo>
                    <a:pt x="139" y="0"/>
                  </a:moveTo>
                  <a:cubicBezTo>
                    <a:pt x="216" y="0"/>
                    <a:pt x="278" y="84"/>
                    <a:pt x="278" y="188"/>
                  </a:cubicBezTo>
                  <a:cubicBezTo>
                    <a:pt x="278" y="275"/>
                    <a:pt x="224" y="349"/>
                    <a:pt x="187" y="417"/>
                  </a:cubicBezTo>
                  <a:cubicBezTo>
                    <a:pt x="135" y="417"/>
                    <a:pt x="135" y="417"/>
                    <a:pt x="135" y="417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91" y="417"/>
                    <a:pt x="91" y="417"/>
                    <a:pt x="91" y="417"/>
                  </a:cubicBezTo>
                  <a:cubicBezTo>
                    <a:pt x="56" y="352"/>
                    <a:pt x="0" y="273"/>
                    <a:pt x="0" y="188"/>
                  </a:cubicBezTo>
                  <a:cubicBezTo>
                    <a:pt x="0" y="84"/>
                    <a:pt x="62" y="0"/>
                    <a:pt x="13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09" name="íṧḷidê">
              <a:extLst>
                <a:ext uri="{FF2B5EF4-FFF2-40B4-BE49-F238E27FC236}">
                  <a16:creationId xmlns:a16="http://schemas.microsoft.com/office/drawing/2014/main" xmlns="" id="{896EA39C-8CB0-4965-8C40-02E6E265A9B5}"/>
                </a:ext>
              </a:extLst>
            </p:cNvPr>
            <p:cNvSpPr/>
            <p:nvPr/>
          </p:nvSpPr>
          <p:spPr bwMode="auto">
            <a:xfrm>
              <a:off x="9118774" y="1247775"/>
              <a:ext cx="561000" cy="1427374"/>
            </a:xfrm>
            <a:custGeom>
              <a:avLst/>
              <a:gdLst>
                <a:gd name="T0" fmla="*/ 82 w 164"/>
                <a:gd name="T1" fmla="*/ 0 h 417"/>
                <a:gd name="T2" fmla="*/ 164 w 164"/>
                <a:gd name="T3" fmla="*/ 188 h 417"/>
                <a:gd name="T4" fmla="*/ 111 w 164"/>
                <a:gd name="T5" fmla="*/ 417 h 417"/>
                <a:gd name="T6" fmla="*/ 53 w 164"/>
                <a:gd name="T7" fmla="*/ 417 h 417"/>
                <a:gd name="T8" fmla="*/ 0 w 164"/>
                <a:gd name="T9" fmla="*/ 188 h 417"/>
                <a:gd name="T10" fmla="*/ 82 w 164"/>
                <a:gd name="T1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417">
                  <a:moveTo>
                    <a:pt x="82" y="0"/>
                  </a:moveTo>
                  <a:cubicBezTo>
                    <a:pt x="127" y="0"/>
                    <a:pt x="164" y="84"/>
                    <a:pt x="164" y="188"/>
                  </a:cubicBezTo>
                  <a:cubicBezTo>
                    <a:pt x="164" y="275"/>
                    <a:pt x="132" y="349"/>
                    <a:pt x="111" y="417"/>
                  </a:cubicBezTo>
                  <a:cubicBezTo>
                    <a:pt x="92" y="417"/>
                    <a:pt x="72" y="417"/>
                    <a:pt x="53" y="417"/>
                  </a:cubicBezTo>
                  <a:cubicBezTo>
                    <a:pt x="33" y="352"/>
                    <a:pt x="0" y="273"/>
                    <a:pt x="0" y="188"/>
                  </a:cubicBezTo>
                  <a:cubicBezTo>
                    <a:pt x="0" y="84"/>
                    <a:pt x="37" y="0"/>
                    <a:pt x="82" y="0"/>
                  </a:cubicBezTo>
                  <a:close/>
                </a:path>
              </a:pathLst>
            </a:custGeom>
            <a:solidFill>
              <a:srgbClr val="96108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0" name="îśļïḑê">
              <a:extLst>
                <a:ext uri="{FF2B5EF4-FFF2-40B4-BE49-F238E27FC236}">
                  <a16:creationId xmlns:a16="http://schemas.microsoft.com/office/drawing/2014/main" xmlns="" id="{6665B7D4-FFF9-4530-AEEE-72801D993779}"/>
                </a:ext>
              </a:extLst>
            </p:cNvPr>
            <p:cNvSpPr/>
            <p:nvPr/>
          </p:nvSpPr>
          <p:spPr bwMode="auto">
            <a:xfrm>
              <a:off x="9300627" y="1247775"/>
              <a:ext cx="197294" cy="1427374"/>
            </a:xfrm>
            <a:custGeom>
              <a:avLst/>
              <a:gdLst>
                <a:gd name="T0" fmla="*/ 29 w 58"/>
                <a:gd name="T1" fmla="*/ 0 h 417"/>
                <a:gd name="T2" fmla="*/ 58 w 58"/>
                <a:gd name="T3" fmla="*/ 188 h 417"/>
                <a:gd name="T4" fmla="*/ 39 w 58"/>
                <a:gd name="T5" fmla="*/ 417 h 417"/>
                <a:gd name="T6" fmla="*/ 28 w 58"/>
                <a:gd name="T7" fmla="*/ 417 h 417"/>
                <a:gd name="T8" fmla="*/ 27 w 58"/>
                <a:gd name="T9" fmla="*/ 417 h 417"/>
                <a:gd name="T10" fmla="*/ 19 w 58"/>
                <a:gd name="T11" fmla="*/ 417 h 417"/>
                <a:gd name="T12" fmla="*/ 0 w 58"/>
                <a:gd name="T13" fmla="*/ 188 h 417"/>
                <a:gd name="T14" fmla="*/ 29 w 58"/>
                <a:gd name="T1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17">
                  <a:moveTo>
                    <a:pt x="29" y="0"/>
                  </a:moveTo>
                  <a:cubicBezTo>
                    <a:pt x="45" y="0"/>
                    <a:pt x="58" y="84"/>
                    <a:pt x="58" y="188"/>
                  </a:cubicBezTo>
                  <a:cubicBezTo>
                    <a:pt x="58" y="275"/>
                    <a:pt x="47" y="349"/>
                    <a:pt x="39" y="417"/>
                  </a:cubicBezTo>
                  <a:cubicBezTo>
                    <a:pt x="28" y="417"/>
                    <a:pt x="28" y="417"/>
                    <a:pt x="28" y="417"/>
                  </a:cubicBezTo>
                  <a:cubicBezTo>
                    <a:pt x="27" y="417"/>
                    <a:pt x="27" y="417"/>
                    <a:pt x="27" y="417"/>
                  </a:cubicBezTo>
                  <a:cubicBezTo>
                    <a:pt x="19" y="417"/>
                    <a:pt x="19" y="417"/>
                    <a:pt x="19" y="417"/>
                  </a:cubicBezTo>
                  <a:cubicBezTo>
                    <a:pt x="12" y="352"/>
                    <a:pt x="0" y="273"/>
                    <a:pt x="0" y="188"/>
                  </a:cubicBezTo>
                  <a:cubicBezTo>
                    <a:pt x="0" y="84"/>
                    <a:pt x="13" y="0"/>
                    <a:pt x="2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1" name="íṣḻïde">
              <a:extLst>
                <a:ext uri="{FF2B5EF4-FFF2-40B4-BE49-F238E27FC236}">
                  <a16:creationId xmlns:a16="http://schemas.microsoft.com/office/drawing/2014/main" xmlns="" id="{62D275EB-7965-4ED1-8686-8FCBF3E87879}"/>
                </a:ext>
              </a:extLst>
            </p:cNvPr>
            <p:cNvSpPr/>
            <p:nvPr/>
          </p:nvSpPr>
          <p:spPr bwMode="auto">
            <a:xfrm>
              <a:off x="9173673" y="2675149"/>
              <a:ext cx="447771" cy="173276"/>
            </a:xfrm>
            <a:custGeom>
              <a:avLst/>
              <a:gdLst>
                <a:gd name="T0" fmla="*/ 261 w 261"/>
                <a:gd name="T1" fmla="*/ 0 h 101"/>
                <a:gd name="T2" fmla="*/ 261 w 261"/>
                <a:gd name="T3" fmla="*/ 101 h 101"/>
                <a:gd name="T4" fmla="*/ 0 w 261"/>
                <a:gd name="T5" fmla="*/ 101 h 101"/>
                <a:gd name="T6" fmla="*/ 0 w 261"/>
                <a:gd name="T7" fmla="*/ 0 h 101"/>
                <a:gd name="T8" fmla="*/ 104 w 261"/>
                <a:gd name="T9" fmla="*/ 0 h 101"/>
                <a:gd name="T10" fmla="*/ 120 w 261"/>
                <a:gd name="T11" fmla="*/ 0 h 101"/>
                <a:gd name="T12" fmla="*/ 261 w 261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01">
                  <a:moveTo>
                    <a:pt x="261" y="0"/>
                  </a:moveTo>
                  <a:lnTo>
                    <a:pt x="261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20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96108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2" name="iśḻíḓè">
              <a:extLst>
                <a:ext uri="{FF2B5EF4-FFF2-40B4-BE49-F238E27FC236}">
                  <a16:creationId xmlns:a16="http://schemas.microsoft.com/office/drawing/2014/main" xmlns="" id="{49348CF3-3027-47BE-9C4D-DD265C1624C8}"/>
                </a:ext>
              </a:extLst>
            </p:cNvPr>
            <p:cNvSpPr/>
            <p:nvPr/>
          </p:nvSpPr>
          <p:spPr bwMode="auto">
            <a:xfrm>
              <a:off x="9256022" y="3215562"/>
              <a:ext cx="286505" cy="233321"/>
            </a:xfrm>
            <a:custGeom>
              <a:avLst/>
              <a:gdLst>
                <a:gd name="T0" fmla="*/ 84 w 84"/>
                <a:gd name="T1" fmla="*/ 0 h 68"/>
                <a:gd name="T2" fmla="*/ 84 w 84"/>
                <a:gd name="T3" fmla="*/ 60 h 68"/>
                <a:gd name="T4" fmla="*/ 77 w 84"/>
                <a:gd name="T5" fmla="*/ 68 h 68"/>
                <a:gd name="T6" fmla="*/ 6 w 84"/>
                <a:gd name="T7" fmla="*/ 68 h 68"/>
                <a:gd name="T8" fmla="*/ 0 w 84"/>
                <a:gd name="T9" fmla="*/ 60 h 68"/>
                <a:gd name="T10" fmla="*/ 0 w 84"/>
                <a:gd name="T11" fmla="*/ 0 h 68"/>
                <a:gd name="T12" fmla="*/ 33 w 84"/>
                <a:gd name="T13" fmla="*/ 0 h 68"/>
                <a:gd name="T14" fmla="*/ 38 w 84"/>
                <a:gd name="T15" fmla="*/ 0 h 68"/>
                <a:gd name="T16" fmla="*/ 84 w 84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68">
                  <a:moveTo>
                    <a:pt x="84" y="0"/>
                  </a:moveTo>
                  <a:cubicBezTo>
                    <a:pt x="84" y="60"/>
                    <a:pt x="84" y="60"/>
                    <a:pt x="84" y="60"/>
                  </a:cubicBezTo>
                  <a:cubicBezTo>
                    <a:pt x="84" y="65"/>
                    <a:pt x="81" y="68"/>
                    <a:pt x="7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8"/>
                    <a:pt x="0" y="65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3" name="ïṣḻiďê">
              <a:extLst>
                <a:ext uri="{FF2B5EF4-FFF2-40B4-BE49-F238E27FC236}">
                  <a16:creationId xmlns:a16="http://schemas.microsoft.com/office/drawing/2014/main" xmlns="" id="{C3204B31-0945-419B-B38F-3A75B51863E4}"/>
                </a:ext>
              </a:extLst>
            </p:cNvPr>
            <p:cNvSpPr/>
            <p:nvPr/>
          </p:nvSpPr>
          <p:spPr bwMode="auto">
            <a:xfrm>
              <a:off x="9173673" y="2844994"/>
              <a:ext cx="447771" cy="374000"/>
            </a:xfrm>
            <a:custGeom>
              <a:avLst/>
              <a:gdLst>
                <a:gd name="T0" fmla="*/ 14 w 261"/>
                <a:gd name="T1" fmla="*/ 0 h 218"/>
                <a:gd name="T2" fmla="*/ 58 w 261"/>
                <a:gd name="T3" fmla="*/ 218 h 218"/>
                <a:gd name="T4" fmla="*/ 48 w 261"/>
                <a:gd name="T5" fmla="*/ 218 h 218"/>
                <a:gd name="T6" fmla="*/ 0 w 261"/>
                <a:gd name="T7" fmla="*/ 2 h 218"/>
                <a:gd name="T8" fmla="*/ 14 w 261"/>
                <a:gd name="T9" fmla="*/ 0 h 218"/>
                <a:gd name="T10" fmla="*/ 14 w 261"/>
                <a:gd name="T11" fmla="*/ 0 h 218"/>
                <a:gd name="T12" fmla="*/ 138 w 261"/>
                <a:gd name="T13" fmla="*/ 0 h 218"/>
                <a:gd name="T14" fmla="*/ 138 w 261"/>
                <a:gd name="T15" fmla="*/ 216 h 218"/>
                <a:gd name="T16" fmla="*/ 126 w 261"/>
                <a:gd name="T17" fmla="*/ 216 h 218"/>
                <a:gd name="T18" fmla="*/ 126 w 261"/>
                <a:gd name="T19" fmla="*/ 0 h 218"/>
                <a:gd name="T20" fmla="*/ 138 w 261"/>
                <a:gd name="T21" fmla="*/ 0 h 218"/>
                <a:gd name="T22" fmla="*/ 138 w 261"/>
                <a:gd name="T23" fmla="*/ 0 h 218"/>
                <a:gd name="T24" fmla="*/ 261 w 261"/>
                <a:gd name="T25" fmla="*/ 2 h 218"/>
                <a:gd name="T26" fmla="*/ 215 w 261"/>
                <a:gd name="T27" fmla="*/ 218 h 218"/>
                <a:gd name="T28" fmla="*/ 205 w 261"/>
                <a:gd name="T29" fmla="*/ 216 h 218"/>
                <a:gd name="T30" fmla="*/ 249 w 261"/>
                <a:gd name="T31" fmla="*/ 0 h 218"/>
                <a:gd name="T32" fmla="*/ 261 w 261"/>
                <a:gd name="T33" fmla="*/ 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1" h="218">
                  <a:moveTo>
                    <a:pt x="14" y="0"/>
                  </a:moveTo>
                  <a:lnTo>
                    <a:pt x="58" y="218"/>
                  </a:lnTo>
                  <a:lnTo>
                    <a:pt x="48" y="218"/>
                  </a:lnTo>
                  <a:lnTo>
                    <a:pt x="0" y="2"/>
                  </a:lnTo>
                  <a:lnTo>
                    <a:pt x="14" y="0"/>
                  </a:lnTo>
                  <a:lnTo>
                    <a:pt x="14" y="0"/>
                  </a:lnTo>
                  <a:close/>
                  <a:moveTo>
                    <a:pt x="138" y="0"/>
                  </a:moveTo>
                  <a:lnTo>
                    <a:pt x="138" y="216"/>
                  </a:lnTo>
                  <a:lnTo>
                    <a:pt x="126" y="216"/>
                  </a:lnTo>
                  <a:lnTo>
                    <a:pt x="126" y="0"/>
                  </a:lnTo>
                  <a:lnTo>
                    <a:pt x="138" y="0"/>
                  </a:lnTo>
                  <a:lnTo>
                    <a:pt x="138" y="0"/>
                  </a:lnTo>
                  <a:close/>
                  <a:moveTo>
                    <a:pt x="261" y="2"/>
                  </a:moveTo>
                  <a:lnTo>
                    <a:pt x="215" y="218"/>
                  </a:lnTo>
                  <a:lnTo>
                    <a:pt x="205" y="216"/>
                  </a:lnTo>
                  <a:lnTo>
                    <a:pt x="249" y="0"/>
                  </a:lnTo>
                  <a:lnTo>
                    <a:pt x="261" y="2"/>
                  </a:lnTo>
                  <a:close/>
                </a:path>
              </a:pathLst>
            </a:custGeom>
            <a:solidFill>
              <a:srgbClr val="C240A7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4" name="îṩḷidè">
              <a:extLst>
                <a:ext uri="{FF2B5EF4-FFF2-40B4-BE49-F238E27FC236}">
                  <a16:creationId xmlns:a16="http://schemas.microsoft.com/office/drawing/2014/main" xmlns="" id="{B84A5F10-4995-49C5-A2B5-6FB8A52DFEA3}"/>
                </a:ext>
              </a:extLst>
            </p:cNvPr>
            <p:cNvSpPr/>
            <p:nvPr/>
          </p:nvSpPr>
          <p:spPr bwMode="auto">
            <a:xfrm>
              <a:off x="9352094" y="3215562"/>
              <a:ext cx="90927" cy="130385"/>
            </a:xfrm>
            <a:custGeom>
              <a:avLst/>
              <a:gdLst>
                <a:gd name="T0" fmla="*/ 12 w 27"/>
                <a:gd name="T1" fmla="*/ 0 h 38"/>
                <a:gd name="T2" fmla="*/ 16 w 27"/>
                <a:gd name="T3" fmla="*/ 0 h 38"/>
                <a:gd name="T4" fmla="*/ 25 w 27"/>
                <a:gd name="T5" fmla="*/ 22 h 38"/>
                <a:gd name="T6" fmla="*/ 14 w 27"/>
                <a:gd name="T7" fmla="*/ 38 h 38"/>
                <a:gd name="T8" fmla="*/ 3 w 27"/>
                <a:gd name="T9" fmla="*/ 22 h 38"/>
                <a:gd name="T10" fmla="*/ 12 w 2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8">
                  <a:moveTo>
                    <a:pt x="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9" y="6"/>
                    <a:pt x="23" y="14"/>
                    <a:pt x="25" y="22"/>
                  </a:cubicBezTo>
                  <a:cubicBezTo>
                    <a:pt x="27" y="32"/>
                    <a:pt x="20" y="38"/>
                    <a:pt x="14" y="38"/>
                  </a:cubicBezTo>
                  <a:cubicBezTo>
                    <a:pt x="8" y="38"/>
                    <a:pt x="0" y="32"/>
                    <a:pt x="3" y="22"/>
                  </a:cubicBezTo>
                  <a:cubicBezTo>
                    <a:pt x="5" y="14"/>
                    <a:pt x="9" y="6"/>
                    <a:pt x="12" y="0"/>
                  </a:cubicBezTo>
                  <a:close/>
                </a:path>
              </a:pathLst>
            </a:custGeom>
            <a:solidFill>
              <a:srgbClr val="96108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/>
            </a:p>
          </p:txBody>
        </p:sp>
        <p:sp>
          <p:nvSpPr>
            <p:cNvPr id="115" name="ísľïḍè">
              <a:extLst>
                <a:ext uri="{FF2B5EF4-FFF2-40B4-BE49-F238E27FC236}">
                  <a16:creationId xmlns:a16="http://schemas.microsoft.com/office/drawing/2014/main" xmlns="" id="{64152053-0D8A-486A-B066-3788CB8DDCA9}"/>
                </a:ext>
              </a:extLst>
            </p:cNvPr>
            <p:cNvSpPr/>
            <p:nvPr/>
          </p:nvSpPr>
          <p:spPr bwMode="auto">
            <a:xfrm>
              <a:off x="9497922" y="3215562"/>
              <a:ext cx="44605" cy="130385"/>
            </a:xfrm>
            <a:custGeom>
              <a:avLst/>
              <a:gdLst>
                <a:gd name="T0" fmla="*/ 11 w 13"/>
                <a:gd name="T1" fmla="*/ 0 h 38"/>
                <a:gd name="T2" fmla="*/ 13 w 13"/>
                <a:gd name="T3" fmla="*/ 0 h 38"/>
                <a:gd name="T4" fmla="*/ 13 w 13"/>
                <a:gd name="T5" fmla="*/ 38 h 38"/>
                <a:gd name="T6" fmla="*/ 2 w 13"/>
                <a:gd name="T7" fmla="*/ 22 h 38"/>
                <a:gd name="T8" fmla="*/ 11 w 13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8">
                  <a:moveTo>
                    <a:pt x="1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7" y="38"/>
                    <a:pt x="0" y="32"/>
                    <a:pt x="2" y="22"/>
                  </a:cubicBezTo>
                  <a:cubicBezTo>
                    <a:pt x="4" y="14"/>
                    <a:pt x="8" y="6"/>
                    <a:pt x="11" y="0"/>
                  </a:cubicBezTo>
                  <a:close/>
                </a:path>
              </a:pathLst>
            </a:custGeom>
            <a:solidFill>
              <a:srgbClr val="EE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6" name="ïṥľíḑè">
              <a:extLst>
                <a:ext uri="{FF2B5EF4-FFF2-40B4-BE49-F238E27FC236}">
                  <a16:creationId xmlns:a16="http://schemas.microsoft.com/office/drawing/2014/main" xmlns="" id="{47225DBA-E164-4CAC-B7B0-46875480A5D9}"/>
                </a:ext>
              </a:extLst>
            </p:cNvPr>
            <p:cNvSpPr/>
            <p:nvPr/>
          </p:nvSpPr>
          <p:spPr bwMode="auto">
            <a:xfrm>
              <a:off x="9256022" y="3212131"/>
              <a:ext cx="44605" cy="133816"/>
            </a:xfrm>
            <a:custGeom>
              <a:avLst/>
              <a:gdLst>
                <a:gd name="T0" fmla="*/ 1 w 13"/>
                <a:gd name="T1" fmla="*/ 0 h 39"/>
                <a:gd name="T2" fmla="*/ 0 w 13"/>
                <a:gd name="T3" fmla="*/ 1 h 39"/>
                <a:gd name="T4" fmla="*/ 0 w 13"/>
                <a:gd name="T5" fmla="*/ 39 h 39"/>
                <a:gd name="T6" fmla="*/ 11 w 13"/>
                <a:gd name="T7" fmla="*/ 23 h 39"/>
                <a:gd name="T8" fmla="*/ 1 w 13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9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" y="39"/>
                    <a:pt x="13" y="33"/>
                    <a:pt x="11" y="23"/>
                  </a:cubicBezTo>
                  <a:cubicBezTo>
                    <a:pt x="9" y="15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C240A7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7" name="islïḍè">
              <a:extLst>
                <a:ext uri="{FF2B5EF4-FFF2-40B4-BE49-F238E27FC236}">
                  <a16:creationId xmlns:a16="http://schemas.microsoft.com/office/drawing/2014/main" xmlns="" id="{C74F5005-E0F4-4B45-8E82-A463B7CFC63D}"/>
                </a:ext>
              </a:extLst>
            </p:cNvPr>
            <p:cNvSpPr/>
            <p:nvPr/>
          </p:nvSpPr>
          <p:spPr bwMode="auto">
            <a:xfrm>
              <a:off x="9400132" y="1247775"/>
              <a:ext cx="641633" cy="1427374"/>
            </a:xfrm>
            <a:custGeom>
              <a:avLst/>
              <a:gdLst>
                <a:gd name="T0" fmla="*/ 0 w 188"/>
                <a:gd name="T1" fmla="*/ 0 h 417"/>
                <a:gd name="T2" fmla="*/ 188 w 188"/>
                <a:gd name="T3" fmla="*/ 188 h 417"/>
                <a:gd name="T4" fmla="*/ 65 w 188"/>
                <a:gd name="T5" fmla="*/ 417 h 417"/>
                <a:gd name="T6" fmla="*/ 0 w 188"/>
                <a:gd name="T7" fmla="*/ 417 h 417"/>
                <a:gd name="T8" fmla="*/ 0 w 18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417">
                  <a:moveTo>
                    <a:pt x="0" y="0"/>
                  </a:moveTo>
                  <a:cubicBezTo>
                    <a:pt x="104" y="0"/>
                    <a:pt x="188" y="84"/>
                    <a:pt x="188" y="188"/>
                  </a:cubicBezTo>
                  <a:cubicBezTo>
                    <a:pt x="188" y="275"/>
                    <a:pt x="115" y="349"/>
                    <a:pt x="65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16" y="278"/>
                    <a:pt x="14" y="139"/>
                    <a:pt x="0" y="0"/>
                  </a:cubicBezTo>
                  <a:close/>
                </a:path>
              </a:pathLst>
            </a:custGeom>
            <a:solidFill>
              <a:srgbClr val="96108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8" name="is1íḋè">
              <a:extLst>
                <a:ext uri="{FF2B5EF4-FFF2-40B4-BE49-F238E27FC236}">
                  <a16:creationId xmlns:a16="http://schemas.microsoft.com/office/drawing/2014/main" xmlns="" id="{1772F2BC-1796-48E5-AAA1-5F88CCD76A0D}"/>
                </a:ext>
              </a:extLst>
            </p:cNvPr>
            <p:cNvSpPr/>
            <p:nvPr/>
          </p:nvSpPr>
          <p:spPr bwMode="auto">
            <a:xfrm>
              <a:off x="9400132" y="1247775"/>
              <a:ext cx="473505" cy="1427374"/>
            </a:xfrm>
            <a:custGeom>
              <a:avLst/>
              <a:gdLst>
                <a:gd name="T0" fmla="*/ 0 w 139"/>
                <a:gd name="T1" fmla="*/ 0 h 417"/>
                <a:gd name="T2" fmla="*/ 139 w 139"/>
                <a:gd name="T3" fmla="*/ 188 h 417"/>
                <a:gd name="T4" fmla="*/ 48 w 139"/>
                <a:gd name="T5" fmla="*/ 417 h 417"/>
                <a:gd name="T6" fmla="*/ 0 w 139"/>
                <a:gd name="T7" fmla="*/ 417 h 417"/>
                <a:gd name="T8" fmla="*/ 0 w 139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417">
                  <a:moveTo>
                    <a:pt x="0" y="0"/>
                  </a:moveTo>
                  <a:cubicBezTo>
                    <a:pt x="77" y="0"/>
                    <a:pt x="139" y="84"/>
                    <a:pt x="139" y="188"/>
                  </a:cubicBezTo>
                  <a:cubicBezTo>
                    <a:pt x="139" y="275"/>
                    <a:pt x="85" y="349"/>
                    <a:pt x="48" y="417"/>
                  </a:cubicBezTo>
                  <a:cubicBezTo>
                    <a:pt x="0" y="417"/>
                    <a:pt x="0" y="417"/>
                    <a:pt x="0" y="4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9" name="ïṥľïde">
              <a:extLst>
                <a:ext uri="{FF2B5EF4-FFF2-40B4-BE49-F238E27FC236}">
                  <a16:creationId xmlns:a16="http://schemas.microsoft.com/office/drawing/2014/main" xmlns="" id="{ED74E43F-1473-468C-B857-58D7BEF0150A}"/>
                </a:ext>
              </a:extLst>
            </p:cNvPr>
            <p:cNvSpPr/>
            <p:nvPr/>
          </p:nvSpPr>
          <p:spPr bwMode="auto">
            <a:xfrm>
              <a:off x="9400132" y="1247775"/>
              <a:ext cx="279643" cy="1427374"/>
            </a:xfrm>
            <a:custGeom>
              <a:avLst/>
              <a:gdLst>
                <a:gd name="T0" fmla="*/ 0 w 82"/>
                <a:gd name="T1" fmla="*/ 0 h 417"/>
                <a:gd name="T2" fmla="*/ 82 w 82"/>
                <a:gd name="T3" fmla="*/ 188 h 417"/>
                <a:gd name="T4" fmla="*/ 29 w 82"/>
                <a:gd name="T5" fmla="*/ 417 h 417"/>
                <a:gd name="T6" fmla="*/ 0 w 82"/>
                <a:gd name="T7" fmla="*/ 417 h 417"/>
                <a:gd name="T8" fmla="*/ 0 w 82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17">
                  <a:moveTo>
                    <a:pt x="0" y="0"/>
                  </a:moveTo>
                  <a:cubicBezTo>
                    <a:pt x="45" y="0"/>
                    <a:pt x="82" y="84"/>
                    <a:pt x="82" y="188"/>
                  </a:cubicBezTo>
                  <a:cubicBezTo>
                    <a:pt x="82" y="275"/>
                    <a:pt x="50" y="349"/>
                    <a:pt x="29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34" y="278"/>
                    <a:pt x="28" y="139"/>
                    <a:pt x="0" y="0"/>
                  </a:cubicBezTo>
                  <a:close/>
                </a:path>
              </a:pathLst>
            </a:custGeom>
            <a:solidFill>
              <a:srgbClr val="C240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0" name="iśļîḑe">
              <a:extLst>
                <a:ext uri="{FF2B5EF4-FFF2-40B4-BE49-F238E27FC236}">
                  <a16:creationId xmlns:a16="http://schemas.microsoft.com/office/drawing/2014/main" xmlns="" id="{8DAB05B9-3A10-443A-90A7-B158A34B71C7}"/>
                </a:ext>
              </a:extLst>
            </p:cNvPr>
            <p:cNvSpPr/>
            <p:nvPr/>
          </p:nvSpPr>
          <p:spPr bwMode="auto">
            <a:xfrm>
              <a:off x="9400132" y="1247775"/>
              <a:ext cx="97790" cy="1427374"/>
            </a:xfrm>
            <a:custGeom>
              <a:avLst/>
              <a:gdLst>
                <a:gd name="T0" fmla="*/ 0 w 29"/>
                <a:gd name="T1" fmla="*/ 0 h 417"/>
                <a:gd name="T2" fmla="*/ 29 w 29"/>
                <a:gd name="T3" fmla="*/ 188 h 417"/>
                <a:gd name="T4" fmla="*/ 10 w 29"/>
                <a:gd name="T5" fmla="*/ 417 h 417"/>
                <a:gd name="T6" fmla="*/ 0 w 29"/>
                <a:gd name="T7" fmla="*/ 417 h 417"/>
                <a:gd name="T8" fmla="*/ 0 w 29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17">
                  <a:moveTo>
                    <a:pt x="0" y="0"/>
                  </a:moveTo>
                  <a:cubicBezTo>
                    <a:pt x="16" y="0"/>
                    <a:pt x="29" y="84"/>
                    <a:pt x="29" y="188"/>
                  </a:cubicBezTo>
                  <a:cubicBezTo>
                    <a:pt x="29" y="275"/>
                    <a:pt x="18" y="349"/>
                    <a:pt x="10" y="417"/>
                  </a:cubicBezTo>
                  <a:cubicBezTo>
                    <a:pt x="0" y="417"/>
                    <a:pt x="0" y="417"/>
                    <a:pt x="0" y="4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1" name="îSḻíḍè">
              <a:extLst>
                <a:ext uri="{FF2B5EF4-FFF2-40B4-BE49-F238E27FC236}">
                  <a16:creationId xmlns:a16="http://schemas.microsoft.com/office/drawing/2014/main" xmlns="" id="{AF6A4986-FA71-41D3-A7C0-2A9E7E111B5C}"/>
                </a:ext>
              </a:extLst>
            </p:cNvPr>
            <p:cNvSpPr/>
            <p:nvPr/>
          </p:nvSpPr>
          <p:spPr bwMode="auto">
            <a:xfrm>
              <a:off x="9400132" y="2675149"/>
              <a:ext cx="221312" cy="173276"/>
            </a:xfrm>
            <a:prstGeom prst="rect">
              <a:avLst/>
            </a:prstGeom>
            <a:solidFill>
              <a:srgbClr val="C240A7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2" name="ïṥ1ídé">
              <a:extLst>
                <a:ext uri="{FF2B5EF4-FFF2-40B4-BE49-F238E27FC236}">
                  <a16:creationId xmlns:a16="http://schemas.microsoft.com/office/drawing/2014/main" xmlns="" id="{6B22838C-256C-4D1C-8D49-25B4DA591CEB}"/>
                </a:ext>
              </a:extLst>
            </p:cNvPr>
            <p:cNvSpPr/>
            <p:nvPr/>
          </p:nvSpPr>
          <p:spPr bwMode="auto">
            <a:xfrm>
              <a:off x="9400132" y="3215562"/>
              <a:ext cx="142395" cy="233321"/>
            </a:xfrm>
            <a:custGeom>
              <a:avLst/>
              <a:gdLst>
                <a:gd name="T0" fmla="*/ 42 w 42"/>
                <a:gd name="T1" fmla="*/ 0 h 68"/>
                <a:gd name="T2" fmla="*/ 42 w 42"/>
                <a:gd name="T3" fmla="*/ 60 h 68"/>
                <a:gd name="T4" fmla="*/ 35 w 42"/>
                <a:gd name="T5" fmla="*/ 68 h 68"/>
                <a:gd name="T6" fmla="*/ 0 w 42"/>
                <a:gd name="T7" fmla="*/ 68 h 68"/>
                <a:gd name="T8" fmla="*/ 0 w 42"/>
                <a:gd name="T9" fmla="*/ 38 h 68"/>
                <a:gd name="T10" fmla="*/ 0 w 42"/>
                <a:gd name="T11" fmla="*/ 0 h 68"/>
                <a:gd name="T12" fmla="*/ 42 w 42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8">
                  <a:moveTo>
                    <a:pt x="42" y="0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42" y="65"/>
                    <a:pt x="39" y="68"/>
                    <a:pt x="35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57"/>
                    <a:pt x="0" y="50"/>
                    <a:pt x="0" y="38"/>
                  </a:cubicBezTo>
                  <a:cubicBezTo>
                    <a:pt x="4" y="27"/>
                    <a:pt x="4" y="12"/>
                    <a:pt x="0" y="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3" name="íŝ1íďê">
              <a:extLst>
                <a:ext uri="{FF2B5EF4-FFF2-40B4-BE49-F238E27FC236}">
                  <a16:creationId xmlns:a16="http://schemas.microsoft.com/office/drawing/2014/main" xmlns="" id="{3FA50005-3285-40C8-A416-E6B876ACE209}"/>
                </a:ext>
              </a:extLst>
            </p:cNvPr>
            <p:cNvSpPr/>
            <p:nvPr/>
          </p:nvSpPr>
          <p:spPr bwMode="auto">
            <a:xfrm>
              <a:off x="9400132" y="3215562"/>
              <a:ext cx="42890" cy="130385"/>
            </a:xfrm>
            <a:custGeom>
              <a:avLst/>
              <a:gdLst>
                <a:gd name="T0" fmla="*/ 0 w 13"/>
                <a:gd name="T1" fmla="*/ 0 h 38"/>
                <a:gd name="T2" fmla="*/ 2 w 13"/>
                <a:gd name="T3" fmla="*/ 0 h 38"/>
                <a:gd name="T4" fmla="*/ 11 w 13"/>
                <a:gd name="T5" fmla="*/ 22 h 38"/>
                <a:gd name="T6" fmla="*/ 0 w 13"/>
                <a:gd name="T7" fmla="*/ 38 h 38"/>
                <a:gd name="T8" fmla="*/ 0 w 13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8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5" y="6"/>
                    <a:pt x="9" y="14"/>
                    <a:pt x="11" y="22"/>
                  </a:cubicBezTo>
                  <a:cubicBezTo>
                    <a:pt x="13" y="32"/>
                    <a:pt x="6" y="38"/>
                    <a:pt x="0" y="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40A7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4" name="íSḻïdê">
              <a:extLst>
                <a:ext uri="{FF2B5EF4-FFF2-40B4-BE49-F238E27FC236}">
                  <a16:creationId xmlns:a16="http://schemas.microsoft.com/office/drawing/2014/main" xmlns="" id="{B6CF9EED-944D-4F8B-AF57-BC254E9B6ECF}"/>
                </a:ext>
              </a:extLst>
            </p:cNvPr>
            <p:cNvSpPr/>
            <p:nvPr/>
          </p:nvSpPr>
          <p:spPr bwMode="auto">
            <a:xfrm>
              <a:off x="9497922" y="3212131"/>
              <a:ext cx="44605" cy="133816"/>
            </a:xfrm>
            <a:custGeom>
              <a:avLst/>
              <a:gdLst>
                <a:gd name="T0" fmla="*/ 12 w 13"/>
                <a:gd name="T1" fmla="*/ 0 h 39"/>
                <a:gd name="T2" fmla="*/ 13 w 13"/>
                <a:gd name="T3" fmla="*/ 1 h 39"/>
                <a:gd name="T4" fmla="*/ 13 w 13"/>
                <a:gd name="T5" fmla="*/ 39 h 39"/>
                <a:gd name="T6" fmla="*/ 2 w 13"/>
                <a:gd name="T7" fmla="*/ 23 h 39"/>
                <a:gd name="T8" fmla="*/ 12 w 13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9">
                  <a:moveTo>
                    <a:pt x="12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7" y="39"/>
                    <a:pt x="0" y="33"/>
                    <a:pt x="2" y="23"/>
                  </a:cubicBezTo>
                  <a:cubicBezTo>
                    <a:pt x="4" y="15"/>
                    <a:pt x="9" y="6"/>
                    <a:pt x="12" y="0"/>
                  </a:cubicBezTo>
                  <a:close/>
                </a:path>
              </a:pathLst>
            </a:custGeom>
            <a:solidFill>
              <a:srgbClr val="C240A7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5" name="isľíḋè">
              <a:extLst>
                <a:ext uri="{FF2B5EF4-FFF2-40B4-BE49-F238E27FC236}">
                  <a16:creationId xmlns:a16="http://schemas.microsoft.com/office/drawing/2014/main" xmlns="" id="{9B0514E7-1707-4CCD-ABA6-A1774F6AFA01}"/>
                </a:ext>
              </a:extLst>
            </p:cNvPr>
            <p:cNvSpPr/>
            <p:nvPr/>
          </p:nvSpPr>
          <p:spPr bwMode="auto">
            <a:xfrm>
              <a:off x="9262884" y="3215562"/>
              <a:ext cx="272780" cy="61761"/>
            </a:xfrm>
            <a:custGeom>
              <a:avLst/>
              <a:gdLst>
                <a:gd name="T0" fmla="*/ 0 w 80"/>
                <a:gd name="T1" fmla="*/ 0 h 18"/>
                <a:gd name="T2" fmla="*/ 40 w 80"/>
                <a:gd name="T3" fmla="*/ 0 h 18"/>
                <a:gd name="T4" fmla="*/ 80 w 8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18">
                  <a:moveTo>
                    <a:pt x="0" y="0"/>
                  </a:moveTo>
                  <a:cubicBezTo>
                    <a:pt x="3" y="8"/>
                    <a:pt x="27" y="18"/>
                    <a:pt x="40" y="0"/>
                  </a:cubicBezTo>
                  <a:cubicBezTo>
                    <a:pt x="54" y="18"/>
                    <a:pt x="76" y="8"/>
                    <a:pt x="80" y="0"/>
                  </a:cubicBezTo>
                </a:path>
              </a:pathLst>
            </a:custGeom>
            <a:noFill/>
            <a:ln w="15875" cap="flat">
              <a:solidFill>
                <a:srgbClr val="96108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</p:grpSp>
      <p:grpSp>
        <p:nvGrpSpPr>
          <p:cNvPr id="87" name="íS1ïḓè">
            <a:extLst>
              <a:ext uri="{FF2B5EF4-FFF2-40B4-BE49-F238E27FC236}">
                <a16:creationId xmlns:a16="http://schemas.microsoft.com/office/drawing/2014/main" xmlns="" id="{8FE3830A-9961-4809-949E-00430E09E5EA}"/>
              </a:ext>
            </a:extLst>
          </p:cNvPr>
          <p:cNvGrpSpPr/>
          <p:nvPr/>
        </p:nvGrpSpPr>
        <p:grpSpPr>
          <a:xfrm>
            <a:off x="2719313" y="5145984"/>
            <a:ext cx="662327" cy="662327"/>
            <a:chOff x="2281306" y="5160014"/>
            <a:chExt cx="738240" cy="738240"/>
          </a:xfrm>
        </p:grpSpPr>
        <p:sp>
          <p:nvSpPr>
            <p:cNvPr id="105" name="ïṥļíḋè">
              <a:extLst>
                <a:ext uri="{FF2B5EF4-FFF2-40B4-BE49-F238E27FC236}">
                  <a16:creationId xmlns:a16="http://schemas.microsoft.com/office/drawing/2014/main" xmlns="" id="{9D2FCF43-002F-467B-8042-FFF10CC9B18E}"/>
                </a:ext>
              </a:extLst>
            </p:cNvPr>
            <p:cNvSpPr/>
            <p:nvPr/>
          </p:nvSpPr>
          <p:spPr bwMode="auto">
            <a:xfrm>
              <a:off x="2281306" y="5160014"/>
              <a:ext cx="738240" cy="738240"/>
            </a:xfrm>
            <a:prstGeom prst="ellipse">
              <a:avLst/>
            </a:prstGeom>
            <a:gradFill>
              <a:gsLst>
                <a:gs pos="0">
                  <a:srgbClr val="660066">
                    <a:alpha val="75000"/>
                  </a:srgbClr>
                </a:gs>
                <a:gs pos="100000">
                  <a:srgbClr val="CC0099">
                    <a:alpha val="75000"/>
                  </a:srgbClr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106" name="íŝḷîḍé">
              <a:extLst>
                <a:ext uri="{FF2B5EF4-FFF2-40B4-BE49-F238E27FC236}">
                  <a16:creationId xmlns:a16="http://schemas.microsoft.com/office/drawing/2014/main" xmlns="" id="{1175A03F-584F-42FA-AAB4-34973BABBF54}"/>
                </a:ext>
              </a:extLst>
            </p:cNvPr>
            <p:cNvSpPr/>
            <p:nvPr/>
          </p:nvSpPr>
          <p:spPr bwMode="auto">
            <a:xfrm>
              <a:off x="2483336" y="5345920"/>
              <a:ext cx="334181" cy="366429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8" name="ísḻïḍè">
            <a:extLst>
              <a:ext uri="{FF2B5EF4-FFF2-40B4-BE49-F238E27FC236}">
                <a16:creationId xmlns:a16="http://schemas.microsoft.com/office/drawing/2014/main" xmlns="" id="{092476BA-E8B3-46DA-807C-423D8D2D134B}"/>
              </a:ext>
            </a:extLst>
          </p:cNvPr>
          <p:cNvGrpSpPr/>
          <p:nvPr/>
        </p:nvGrpSpPr>
        <p:grpSpPr>
          <a:xfrm>
            <a:off x="7012436" y="3866454"/>
            <a:ext cx="662327" cy="662327"/>
            <a:chOff x="7066487" y="3935764"/>
            <a:chExt cx="738240" cy="738240"/>
          </a:xfrm>
        </p:grpSpPr>
        <p:sp>
          <p:nvSpPr>
            <p:cNvPr id="103" name="íṡļîḍè">
              <a:extLst>
                <a:ext uri="{FF2B5EF4-FFF2-40B4-BE49-F238E27FC236}">
                  <a16:creationId xmlns:a16="http://schemas.microsoft.com/office/drawing/2014/main" xmlns="" id="{09E6EC7A-BFDF-4D84-8B3E-B131D02BC622}"/>
                </a:ext>
              </a:extLst>
            </p:cNvPr>
            <p:cNvSpPr/>
            <p:nvPr/>
          </p:nvSpPr>
          <p:spPr bwMode="auto">
            <a:xfrm>
              <a:off x="7066487" y="3935764"/>
              <a:ext cx="738240" cy="738240"/>
            </a:xfrm>
            <a:prstGeom prst="ellipse">
              <a:avLst/>
            </a:prstGeom>
            <a:gradFill>
              <a:gsLst>
                <a:gs pos="0">
                  <a:srgbClr val="660066">
                    <a:alpha val="75000"/>
                  </a:srgbClr>
                </a:gs>
                <a:gs pos="100000">
                  <a:srgbClr val="CC0099">
                    <a:alpha val="75000"/>
                  </a:srgbClr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104" name="ïṧľîḍé">
              <a:extLst>
                <a:ext uri="{FF2B5EF4-FFF2-40B4-BE49-F238E27FC236}">
                  <a16:creationId xmlns:a16="http://schemas.microsoft.com/office/drawing/2014/main" xmlns="" id="{1175A03F-584F-42FA-AAB4-34973BABBF54}"/>
                </a:ext>
              </a:extLst>
            </p:cNvPr>
            <p:cNvSpPr/>
            <p:nvPr/>
          </p:nvSpPr>
          <p:spPr bwMode="auto">
            <a:xfrm>
              <a:off x="7231135" y="4120897"/>
              <a:ext cx="408944" cy="367976"/>
            </a:xfrm>
            <a:custGeom>
              <a:avLst/>
              <a:gdLst>
                <a:gd name="connsiteX0" fmla="*/ 465730 w 609191"/>
                <a:gd name="connsiteY0" fmla="*/ 360460 h 548159"/>
                <a:gd name="connsiteX1" fmla="*/ 465730 w 609191"/>
                <a:gd name="connsiteY1" fmla="*/ 404898 h 548159"/>
                <a:gd name="connsiteX2" fmla="*/ 421230 w 609191"/>
                <a:gd name="connsiteY2" fmla="*/ 404898 h 548159"/>
                <a:gd name="connsiteX3" fmla="*/ 421230 w 609191"/>
                <a:gd name="connsiteY3" fmla="*/ 439197 h 548159"/>
                <a:gd name="connsiteX4" fmla="*/ 465730 w 609191"/>
                <a:gd name="connsiteY4" fmla="*/ 439197 h 548159"/>
                <a:gd name="connsiteX5" fmla="*/ 465730 w 609191"/>
                <a:gd name="connsiteY5" fmla="*/ 483635 h 548159"/>
                <a:gd name="connsiteX6" fmla="*/ 499982 w 609191"/>
                <a:gd name="connsiteY6" fmla="*/ 483635 h 548159"/>
                <a:gd name="connsiteX7" fmla="*/ 499982 w 609191"/>
                <a:gd name="connsiteY7" fmla="*/ 439197 h 548159"/>
                <a:gd name="connsiteX8" fmla="*/ 544577 w 609191"/>
                <a:gd name="connsiteY8" fmla="*/ 439197 h 548159"/>
                <a:gd name="connsiteX9" fmla="*/ 544577 w 609191"/>
                <a:gd name="connsiteY9" fmla="*/ 404898 h 548159"/>
                <a:gd name="connsiteX10" fmla="*/ 499982 w 609191"/>
                <a:gd name="connsiteY10" fmla="*/ 404898 h 548159"/>
                <a:gd name="connsiteX11" fmla="*/ 499982 w 609191"/>
                <a:gd name="connsiteY11" fmla="*/ 360460 h 548159"/>
                <a:gd name="connsiteX12" fmla="*/ 482809 w 609191"/>
                <a:gd name="connsiteY12" fmla="*/ 295746 h 548159"/>
                <a:gd name="connsiteX13" fmla="*/ 609191 w 609191"/>
                <a:gd name="connsiteY13" fmla="*/ 421953 h 548159"/>
                <a:gd name="connsiteX14" fmla="*/ 482809 w 609191"/>
                <a:gd name="connsiteY14" fmla="*/ 548159 h 548159"/>
                <a:gd name="connsiteX15" fmla="*/ 356426 w 609191"/>
                <a:gd name="connsiteY15" fmla="*/ 421953 h 548159"/>
                <a:gd name="connsiteX16" fmla="*/ 482809 w 609191"/>
                <a:gd name="connsiteY16" fmla="*/ 295746 h 548159"/>
                <a:gd name="connsiteX17" fmla="*/ 256102 w 609191"/>
                <a:gd name="connsiteY17" fmla="*/ 446 h 548159"/>
                <a:gd name="connsiteX18" fmla="*/ 318064 w 609191"/>
                <a:gd name="connsiteY18" fmla="*/ 13618 h 548159"/>
                <a:gd name="connsiteX19" fmla="*/ 348333 w 609191"/>
                <a:gd name="connsiteY19" fmla="*/ 41667 h 548159"/>
                <a:gd name="connsiteX20" fmla="*/ 381544 w 609191"/>
                <a:gd name="connsiteY20" fmla="*/ 146945 h 548159"/>
                <a:gd name="connsiteX21" fmla="*/ 379267 w 609191"/>
                <a:gd name="connsiteY21" fmla="*/ 156232 h 548159"/>
                <a:gd name="connsiteX22" fmla="*/ 388186 w 609191"/>
                <a:gd name="connsiteY22" fmla="*/ 200485 h 548159"/>
                <a:gd name="connsiteX23" fmla="*/ 366742 w 609191"/>
                <a:gd name="connsiteY23" fmla="*/ 237725 h 548159"/>
                <a:gd name="connsiteX24" fmla="*/ 351749 w 609191"/>
                <a:gd name="connsiteY24" fmla="*/ 278851 h 548159"/>
                <a:gd name="connsiteX25" fmla="*/ 351749 w 609191"/>
                <a:gd name="connsiteY25" fmla="*/ 322915 h 548159"/>
                <a:gd name="connsiteX26" fmla="*/ 317969 w 609191"/>
                <a:gd name="connsiteY26" fmla="*/ 422507 h 548159"/>
                <a:gd name="connsiteX27" fmla="*/ 376800 w 609191"/>
                <a:gd name="connsiteY27" fmla="*/ 548159 h 548159"/>
                <a:gd name="connsiteX28" fmla="*/ 26853 w 609191"/>
                <a:gd name="connsiteY28" fmla="*/ 548159 h 548159"/>
                <a:gd name="connsiteX29" fmla="*/ 0 w 609191"/>
                <a:gd name="connsiteY29" fmla="*/ 521437 h 548159"/>
                <a:gd name="connsiteX30" fmla="*/ 0 w 609191"/>
                <a:gd name="connsiteY30" fmla="*/ 473867 h 548159"/>
                <a:gd name="connsiteX31" fmla="*/ 19452 w 609191"/>
                <a:gd name="connsiteY31" fmla="*/ 433120 h 548159"/>
                <a:gd name="connsiteX32" fmla="*/ 173740 w 609191"/>
                <a:gd name="connsiteY32" fmla="*/ 334286 h 548159"/>
                <a:gd name="connsiteX33" fmla="*/ 176586 w 609191"/>
                <a:gd name="connsiteY33" fmla="*/ 330021 h 548159"/>
                <a:gd name="connsiteX34" fmla="*/ 176586 w 609191"/>
                <a:gd name="connsiteY34" fmla="*/ 278851 h 548159"/>
                <a:gd name="connsiteX35" fmla="*/ 161594 w 609191"/>
                <a:gd name="connsiteY35" fmla="*/ 237725 h 548159"/>
                <a:gd name="connsiteX36" fmla="*/ 140149 w 609191"/>
                <a:gd name="connsiteY36" fmla="*/ 200485 h 548159"/>
                <a:gd name="connsiteX37" fmla="*/ 148499 w 609191"/>
                <a:gd name="connsiteY37" fmla="*/ 156232 h 548159"/>
                <a:gd name="connsiteX38" fmla="*/ 146222 w 609191"/>
                <a:gd name="connsiteY38" fmla="*/ 146756 h 548159"/>
                <a:gd name="connsiteX39" fmla="*/ 146032 w 609191"/>
                <a:gd name="connsiteY39" fmla="*/ 95111 h 548159"/>
                <a:gd name="connsiteX40" fmla="*/ 176207 w 609191"/>
                <a:gd name="connsiteY40" fmla="*/ 42141 h 548159"/>
                <a:gd name="connsiteX41" fmla="*/ 204199 w 609191"/>
                <a:gd name="connsiteY41" fmla="*/ 19019 h 548159"/>
                <a:gd name="connsiteX42" fmla="*/ 231431 w 609191"/>
                <a:gd name="connsiteY42" fmla="*/ 5184 h 548159"/>
                <a:gd name="connsiteX43" fmla="*/ 256102 w 609191"/>
                <a:gd name="connsiteY43" fmla="*/ 446 h 54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191" h="548159">
                  <a:moveTo>
                    <a:pt x="465730" y="360460"/>
                  </a:moveTo>
                  <a:lnTo>
                    <a:pt x="465730" y="404898"/>
                  </a:lnTo>
                  <a:lnTo>
                    <a:pt x="421230" y="404898"/>
                  </a:lnTo>
                  <a:lnTo>
                    <a:pt x="421230" y="439197"/>
                  </a:lnTo>
                  <a:lnTo>
                    <a:pt x="465730" y="439197"/>
                  </a:lnTo>
                  <a:lnTo>
                    <a:pt x="465730" y="483635"/>
                  </a:lnTo>
                  <a:lnTo>
                    <a:pt x="499982" y="483635"/>
                  </a:lnTo>
                  <a:lnTo>
                    <a:pt x="499982" y="439197"/>
                  </a:lnTo>
                  <a:lnTo>
                    <a:pt x="544577" y="439197"/>
                  </a:lnTo>
                  <a:lnTo>
                    <a:pt x="544577" y="404898"/>
                  </a:lnTo>
                  <a:lnTo>
                    <a:pt x="499982" y="404898"/>
                  </a:lnTo>
                  <a:lnTo>
                    <a:pt x="499982" y="360460"/>
                  </a:lnTo>
                  <a:close/>
                  <a:moveTo>
                    <a:pt x="482809" y="295746"/>
                  </a:moveTo>
                  <a:cubicBezTo>
                    <a:pt x="552642" y="295746"/>
                    <a:pt x="609191" y="352217"/>
                    <a:pt x="609191" y="421953"/>
                  </a:cubicBezTo>
                  <a:cubicBezTo>
                    <a:pt x="609191" y="491688"/>
                    <a:pt x="552642" y="548159"/>
                    <a:pt x="482809" y="548159"/>
                  </a:cubicBezTo>
                  <a:cubicBezTo>
                    <a:pt x="413071" y="548159"/>
                    <a:pt x="356426" y="491688"/>
                    <a:pt x="356426" y="421953"/>
                  </a:cubicBezTo>
                  <a:cubicBezTo>
                    <a:pt x="356426" y="352217"/>
                    <a:pt x="412976" y="295746"/>
                    <a:pt x="482809" y="295746"/>
                  </a:cubicBezTo>
                  <a:close/>
                  <a:moveTo>
                    <a:pt x="256102" y="446"/>
                  </a:moveTo>
                  <a:cubicBezTo>
                    <a:pt x="283050" y="-1828"/>
                    <a:pt x="303356" y="4900"/>
                    <a:pt x="318064" y="13618"/>
                  </a:cubicBezTo>
                  <a:cubicBezTo>
                    <a:pt x="339983" y="25747"/>
                    <a:pt x="348333" y="41667"/>
                    <a:pt x="348333" y="41667"/>
                  </a:cubicBezTo>
                  <a:cubicBezTo>
                    <a:pt x="348333" y="41667"/>
                    <a:pt x="398434" y="45173"/>
                    <a:pt x="381544" y="146945"/>
                  </a:cubicBezTo>
                  <a:cubicBezTo>
                    <a:pt x="380975" y="149978"/>
                    <a:pt x="380216" y="153105"/>
                    <a:pt x="379267" y="156232"/>
                  </a:cubicBezTo>
                  <a:cubicBezTo>
                    <a:pt x="388946" y="156232"/>
                    <a:pt x="398624" y="163623"/>
                    <a:pt x="388186" y="200485"/>
                  </a:cubicBezTo>
                  <a:cubicBezTo>
                    <a:pt x="380026" y="229292"/>
                    <a:pt x="372435" y="237251"/>
                    <a:pt x="366742" y="237725"/>
                  </a:cubicBezTo>
                  <a:cubicBezTo>
                    <a:pt x="364749" y="250802"/>
                    <a:pt x="359530" y="265206"/>
                    <a:pt x="351749" y="278851"/>
                  </a:cubicBezTo>
                  <a:lnTo>
                    <a:pt x="351749" y="322915"/>
                  </a:lnTo>
                  <a:cubicBezTo>
                    <a:pt x="330589" y="350584"/>
                    <a:pt x="317969" y="385077"/>
                    <a:pt x="317969" y="422507"/>
                  </a:cubicBezTo>
                  <a:cubicBezTo>
                    <a:pt x="317969" y="472920"/>
                    <a:pt x="340837" y="518120"/>
                    <a:pt x="376800" y="548159"/>
                  </a:cubicBezTo>
                  <a:lnTo>
                    <a:pt x="26853" y="548159"/>
                  </a:lnTo>
                  <a:cubicBezTo>
                    <a:pt x="12051" y="548159"/>
                    <a:pt x="0" y="536219"/>
                    <a:pt x="0" y="521437"/>
                  </a:cubicBezTo>
                  <a:lnTo>
                    <a:pt x="0" y="473867"/>
                  </a:lnTo>
                  <a:cubicBezTo>
                    <a:pt x="0" y="458137"/>
                    <a:pt x="7211" y="443070"/>
                    <a:pt x="19452" y="433120"/>
                  </a:cubicBezTo>
                  <a:cubicBezTo>
                    <a:pt x="86633" y="377970"/>
                    <a:pt x="159032" y="341487"/>
                    <a:pt x="173740" y="334286"/>
                  </a:cubicBezTo>
                  <a:cubicBezTo>
                    <a:pt x="175353" y="333528"/>
                    <a:pt x="176396" y="331917"/>
                    <a:pt x="176586" y="330021"/>
                  </a:cubicBezTo>
                  <a:lnTo>
                    <a:pt x="176586" y="278851"/>
                  </a:lnTo>
                  <a:cubicBezTo>
                    <a:pt x="168616" y="265206"/>
                    <a:pt x="163587" y="250802"/>
                    <a:pt x="161594" y="237725"/>
                  </a:cubicBezTo>
                  <a:cubicBezTo>
                    <a:pt x="155901" y="237251"/>
                    <a:pt x="148310" y="229197"/>
                    <a:pt x="140149" y="200485"/>
                  </a:cubicBezTo>
                  <a:cubicBezTo>
                    <a:pt x="129806" y="164192"/>
                    <a:pt x="139200" y="156516"/>
                    <a:pt x="148499" y="156232"/>
                  </a:cubicBezTo>
                  <a:cubicBezTo>
                    <a:pt x="147645" y="153105"/>
                    <a:pt x="146886" y="149978"/>
                    <a:pt x="146222" y="146756"/>
                  </a:cubicBezTo>
                  <a:cubicBezTo>
                    <a:pt x="142711" y="128467"/>
                    <a:pt x="141667" y="111410"/>
                    <a:pt x="146032" y="95111"/>
                  </a:cubicBezTo>
                  <a:cubicBezTo>
                    <a:pt x="151061" y="73222"/>
                    <a:pt x="162922" y="55691"/>
                    <a:pt x="176207" y="42141"/>
                  </a:cubicBezTo>
                  <a:cubicBezTo>
                    <a:pt x="184557" y="33233"/>
                    <a:pt x="194046" y="25463"/>
                    <a:pt x="204199" y="19019"/>
                  </a:cubicBezTo>
                  <a:cubicBezTo>
                    <a:pt x="212454" y="13334"/>
                    <a:pt x="221563" y="8406"/>
                    <a:pt x="231431" y="5184"/>
                  </a:cubicBezTo>
                  <a:cubicBezTo>
                    <a:pt x="239117" y="2626"/>
                    <a:pt x="247373" y="825"/>
                    <a:pt x="256102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9" name="ïṣḷïďê">
            <a:extLst>
              <a:ext uri="{FF2B5EF4-FFF2-40B4-BE49-F238E27FC236}">
                <a16:creationId xmlns:a16="http://schemas.microsoft.com/office/drawing/2014/main" xmlns="" id="{95836870-0335-4901-A557-67297847AEFF}"/>
              </a:ext>
            </a:extLst>
          </p:cNvPr>
          <p:cNvGrpSpPr/>
          <p:nvPr/>
        </p:nvGrpSpPr>
        <p:grpSpPr>
          <a:xfrm>
            <a:off x="4879395" y="4650446"/>
            <a:ext cx="662327" cy="662327"/>
            <a:chOff x="4661258" y="4819379"/>
            <a:chExt cx="738240" cy="738240"/>
          </a:xfrm>
        </p:grpSpPr>
        <p:sp>
          <p:nvSpPr>
            <p:cNvPr id="101" name="iŝḻiḍe">
              <a:extLst>
                <a:ext uri="{FF2B5EF4-FFF2-40B4-BE49-F238E27FC236}">
                  <a16:creationId xmlns:a16="http://schemas.microsoft.com/office/drawing/2014/main" xmlns="" id="{F0E643DF-85E0-4E83-B4AE-F9F8B9F148B5}"/>
                </a:ext>
              </a:extLst>
            </p:cNvPr>
            <p:cNvSpPr/>
            <p:nvPr/>
          </p:nvSpPr>
          <p:spPr bwMode="auto">
            <a:xfrm>
              <a:off x="4661258" y="4819379"/>
              <a:ext cx="738240" cy="738240"/>
            </a:xfrm>
            <a:prstGeom prst="ellipse">
              <a:avLst/>
            </a:prstGeom>
            <a:gradFill>
              <a:gsLst>
                <a:gs pos="0">
                  <a:srgbClr val="660066">
                    <a:alpha val="75000"/>
                  </a:srgbClr>
                </a:gs>
                <a:gs pos="100000">
                  <a:srgbClr val="CC0099">
                    <a:alpha val="75000"/>
                  </a:srgbClr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102" name="ïṥlîḑé">
              <a:extLst>
                <a:ext uri="{FF2B5EF4-FFF2-40B4-BE49-F238E27FC236}">
                  <a16:creationId xmlns:a16="http://schemas.microsoft.com/office/drawing/2014/main" xmlns="" id="{BAF269E5-DBC1-4474-B894-1CF916303934}"/>
                </a:ext>
              </a:extLst>
            </p:cNvPr>
            <p:cNvSpPr/>
            <p:nvPr/>
          </p:nvSpPr>
          <p:spPr bwMode="auto">
            <a:xfrm>
              <a:off x="4849313" y="5015052"/>
              <a:ext cx="362131" cy="346895"/>
            </a:xfrm>
            <a:custGeom>
              <a:avLst/>
              <a:gdLst>
                <a:gd name="connsiteX0" fmla="*/ 216980 w 551492"/>
                <a:gd name="connsiteY0" fmla="*/ 310247 h 528291"/>
                <a:gd name="connsiteX1" fmla="*/ 149820 w 551492"/>
                <a:gd name="connsiteY1" fmla="*/ 316698 h 528291"/>
                <a:gd name="connsiteX2" fmla="*/ 153694 w 551492"/>
                <a:gd name="connsiteY2" fmla="*/ 395401 h 528291"/>
                <a:gd name="connsiteX3" fmla="*/ 151111 w 551492"/>
                <a:gd name="connsiteY3" fmla="*/ 453460 h 528291"/>
                <a:gd name="connsiteX4" fmla="*/ 229896 w 551492"/>
                <a:gd name="connsiteY4" fmla="*/ 474103 h 528291"/>
                <a:gd name="connsiteX5" fmla="*/ 231187 w 551492"/>
                <a:gd name="connsiteY5" fmla="*/ 474103 h 528291"/>
                <a:gd name="connsiteX6" fmla="*/ 329346 w 551492"/>
                <a:gd name="connsiteY6" fmla="*/ 503777 h 528291"/>
                <a:gd name="connsiteX7" fmla="*/ 427503 w 551492"/>
                <a:gd name="connsiteY7" fmla="*/ 474103 h 528291"/>
                <a:gd name="connsiteX8" fmla="*/ 437836 w 551492"/>
                <a:gd name="connsiteY8" fmla="*/ 466362 h 528291"/>
                <a:gd name="connsiteX9" fmla="*/ 472708 w 551492"/>
                <a:gd name="connsiteY9" fmla="*/ 430236 h 528291"/>
                <a:gd name="connsiteX10" fmla="*/ 519203 w 551492"/>
                <a:gd name="connsiteY10" fmla="*/ 383789 h 528291"/>
                <a:gd name="connsiteX11" fmla="*/ 525661 w 551492"/>
                <a:gd name="connsiteY11" fmla="*/ 363145 h 528291"/>
                <a:gd name="connsiteX12" fmla="*/ 497247 w 551492"/>
                <a:gd name="connsiteY12" fmla="*/ 334761 h 528291"/>
                <a:gd name="connsiteX13" fmla="*/ 484332 w 551492"/>
                <a:gd name="connsiteY13" fmla="*/ 338632 h 528291"/>
                <a:gd name="connsiteX14" fmla="*/ 475291 w 551492"/>
                <a:gd name="connsiteY14" fmla="*/ 345083 h 528291"/>
                <a:gd name="connsiteX15" fmla="*/ 475291 w 551492"/>
                <a:gd name="connsiteY15" fmla="*/ 346373 h 528291"/>
                <a:gd name="connsiteX16" fmla="*/ 418463 w 551492"/>
                <a:gd name="connsiteY16" fmla="*/ 404432 h 528291"/>
                <a:gd name="connsiteX17" fmla="*/ 368092 w 551492"/>
                <a:gd name="connsiteY17" fmla="*/ 441848 h 528291"/>
                <a:gd name="connsiteX18" fmla="*/ 280266 w 551492"/>
                <a:gd name="connsiteY18" fmla="*/ 418624 h 528291"/>
                <a:gd name="connsiteX19" fmla="*/ 289308 w 551492"/>
                <a:gd name="connsiteY19" fmla="*/ 395401 h 528291"/>
                <a:gd name="connsiteX20" fmla="*/ 365509 w 551492"/>
                <a:gd name="connsiteY20" fmla="*/ 417334 h 528291"/>
                <a:gd name="connsiteX21" fmla="*/ 366801 w 551492"/>
                <a:gd name="connsiteY21" fmla="*/ 417334 h 528291"/>
                <a:gd name="connsiteX22" fmla="*/ 396506 w 551492"/>
                <a:gd name="connsiteY22" fmla="*/ 388949 h 528291"/>
                <a:gd name="connsiteX23" fmla="*/ 388757 w 551492"/>
                <a:gd name="connsiteY23" fmla="*/ 369596 h 528291"/>
                <a:gd name="connsiteX24" fmla="*/ 216980 w 551492"/>
                <a:gd name="connsiteY24" fmla="*/ 310247 h 528291"/>
                <a:gd name="connsiteX25" fmla="*/ 365509 w 551492"/>
                <a:gd name="connsiteY25" fmla="*/ 198000 h 528291"/>
                <a:gd name="connsiteX26" fmla="*/ 365509 w 551492"/>
                <a:gd name="connsiteY26" fmla="*/ 207031 h 528291"/>
                <a:gd name="connsiteX27" fmla="*/ 355177 w 551492"/>
                <a:gd name="connsiteY27" fmla="*/ 210902 h 528291"/>
                <a:gd name="connsiteX28" fmla="*/ 347427 w 551492"/>
                <a:gd name="connsiteY28" fmla="*/ 216063 h 528291"/>
                <a:gd name="connsiteX29" fmla="*/ 340970 w 551492"/>
                <a:gd name="connsiteY29" fmla="*/ 225094 h 528291"/>
                <a:gd name="connsiteX30" fmla="*/ 339678 w 551492"/>
                <a:gd name="connsiteY30" fmla="*/ 235416 h 528291"/>
                <a:gd name="connsiteX31" fmla="*/ 340970 w 551492"/>
                <a:gd name="connsiteY31" fmla="*/ 243157 h 528291"/>
                <a:gd name="connsiteX32" fmla="*/ 346136 w 551492"/>
                <a:gd name="connsiteY32" fmla="*/ 252188 h 528291"/>
                <a:gd name="connsiteX33" fmla="*/ 356468 w 551492"/>
                <a:gd name="connsiteY33" fmla="*/ 261220 h 528291"/>
                <a:gd name="connsiteX34" fmla="*/ 375841 w 551492"/>
                <a:gd name="connsiteY34" fmla="*/ 266380 h 528291"/>
                <a:gd name="connsiteX35" fmla="*/ 382299 w 551492"/>
                <a:gd name="connsiteY35" fmla="*/ 267671 h 528291"/>
                <a:gd name="connsiteX36" fmla="*/ 388757 w 551492"/>
                <a:gd name="connsiteY36" fmla="*/ 270251 h 528291"/>
                <a:gd name="connsiteX37" fmla="*/ 393923 w 551492"/>
                <a:gd name="connsiteY37" fmla="*/ 274122 h 528291"/>
                <a:gd name="connsiteX38" fmla="*/ 395215 w 551492"/>
                <a:gd name="connsiteY38" fmla="*/ 279282 h 528291"/>
                <a:gd name="connsiteX39" fmla="*/ 391340 w 551492"/>
                <a:gd name="connsiteY39" fmla="*/ 284443 h 528291"/>
                <a:gd name="connsiteX40" fmla="*/ 383591 w 551492"/>
                <a:gd name="connsiteY40" fmla="*/ 287024 h 528291"/>
                <a:gd name="connsiteX41" fmla="*/ 375841 w 551492"/>
                <a:gd name="connsiteY41" fmla="*/ 285733 h 528291"/>
                <a:gd name="connsiteX42" fmla="*/ 370675 w 551492"/>
                <a:gd name="connsiteY42" fmla="*/ 284443 h 528291"/>
                <a:gd name="connsiteX43" fmla="*/ 365509 w 551492"/>
                <a:gd name="connsiteY43" fmla="*/ 280573 h 528291"/>
                <a:gd name="connsiteX44" fmla="*/ 360343 w 551492"/>
                <a:gd name="connsiteY44" fmla="*/ 276702 h 528291"/>
                <a:gd name="connsiteX45" fmla="*/ 340970 w 551492"/>
                <a:gd name="connsiteY45" fmla="*/ 276702 h 528291"/>
                <a:gd name="connsiteX46" fmla="*/ 340970 w 551492"/>
                <a:gd name="connsiteY46" fmla="*/ 305086 h 528291"/>
                <a:gd name="connsiteX47" fmla="*/ 360343 w 551492"/>
                <a:gd name="connsiteY47" fmla="*/ 305086 h 528291"/>
                <a:gd name="connsiteX48" fmla="*/ 360343 w 551492"/>
                <a:gd name="connsiteY48" fmla="*/ 301216 h 528291"/>
                <a:gd name="connsiteX49" fmla="*/ 362926 w 551492"/>
                <a:gd name="connsiteY49" fmla="*/ 302506 h 528291"/>
                <a:gd name="connsiteX50" fmla="*/ 365509 w 551492"/>
                <a:gd name="connsiteY50" fmla="*/ 303796 h 528291"/>
                <a:gd name="connsiteX51" fmla="*/ 365509 w 551492"/>
                <a:gd name="connsiteY51" fmla="*/ 315408 h 528291"/>
                <a:gd name="connsiteX52" fmla="*/ 386174 w 551492"/>
                <a:gd name="connsiteY52" fmla="*/ 315408 h 528291"/>
                <a:gd name="connsiteX53" fmla="*/ 386174 w 551492"/>
                <a:gd name="connsiteY53" fmla="*/ 306377 h 528291"/>
                <a:gd name="connsiteX54" fmla="*/ 397798 w 551492"/>
                <a:gd name="connsiteY54" fmla="*/ 303796 h 528291"/>
                <a:gd name="connsiteX55" fmla="*/ 406839 w 551492"/>
                <a:gd name="connsiteY55" fmla="*/ 297345 h 528291"/>
                <a:gd name="connsiteX56" fmla="*/ 413296 w 551492"/>
                <a:gd name="connsiteY56" fmla="*/ 289604 h 528291"/>
                <a:gd name="connsiteX57" fmla="*/ 414588 w 551492"/>
                <a:gd name="connsiteY57" fmla="*/ 279282 h 528291"/>
                <a:gd name="connsiteX58" fmla="*/ 414588 w 551492"/>
                <a:gd name="connsiteY58" fmla="*/ 271541 h 528291"/>
                <a:gd name="connsiteX59" fmla="*/ 409422 w 551492"/>
                <a:gd name="connsiteY59" fmla="*/ 262510 h 528291"/>
                <a:gd name="connsiteX60" fmla="*/ 397798 w 551492"/>
                <a:gd name="connsiteY60" fmla="*/ 253478 h 528291"/>
                <a:gd name="connsiteX61" fmla="*/ 378424 w 551492"/>
                <a:gd name="connsiteY61" fmla="*/ 247027 h 528291"/>
                <a:gd name="connsiteX62" fmla="*/ 359051 w 551492"/>
                <a:gd name="connsiteY62" fmla="*/ 235416 h 528291"/>
                <a:gd name="connsiteX63" fmla="*/ 362926 w 551492"/>
                <a:gd name="connsiteY63" fmla="*/ 228965 h 528291"/>
                <a:gd name="connsiteX64" fmla="*/ 370675 w 551492"/>
                <a:gd name="connsiteY64" fmla="*/ 226384 h 528291"/>
                <a:gd name="connsiteX65" fmla="*/ 378424 w 551492"/>
                <a:gd name="connsiteY65" fmla="*/ 226384 h 528291"/>
                <a:gd name="connsiteX66" fmla="*/ 383591 w 551492"/>
                <a:gd name="connsiteY66" fmla="*/ 228965 h 528291"/>
                <a:gd name="connsiteX67" fmla="*/ 388757 w 551492"/>
                <a:gd name="connsiteY67" fmla="*/ 232835 h 528291"/>
                <a:gd name="connsiteX68" fmla="*/ 392632 w 551492"/>
                <a:gd name="connsiteY68" fmla="*/ 236706 h 528291"/>
                <a:gd name="connsiteX69" fmla="*/ 413296 w 551492"/>
                <a:gd name="connsiteY69" fmla="*/ 236706 h 528291"/>
                <a:gd name="connsiteX70" fmla="*/ 413296 w 551492"/>
                <a:gd name="connsiteY70" fmla="*/ 208321 h 528291"/>
                <a:gd name="connsiteX71" fmla="*/ 393923 w 551492"/>
                <a:gd name="connsiteY71" fmla="*/ 208321 h 528291"/>
                <a:gd name="connsiteX72" fmla="*/ 393923 w 551492"/>
                <a:gd name="connsiteY72" fmla="*/ 212192 h 528291"/>
                <a:gd name="connsiteX73" fmla="*/ 386174 w 551492"/>
                <a:gd name="connsiteY73" fmla="*/ 208321 h 528291"/>
                <a:gd name="connsiteX74" fmla="*/ 386174 w 551492"/>
                <a:gd name="connsiteY74" fmla="*/ 198000 h 528291"/>
                <a:gd name="connsiteX75" fmla="*/ 322888 w 551492"/>
                <a:gd name="connsiteY75" fmla="*/ 124458 h 528291"/>
                <a:gd name="connsiteX76" fmla="*/ 375841 w 551492"/>
                <a:gd name="connsiteY76" fmla="*/ 130909 h 528291"/>
                <a:gd name="connsiteX77" fmla="*/ 427503 w 551492"/>
                <a:gd name="connsiteY77" fmla="*/ 124458 h 528291"/>
                <a:gd name="connsiteX78" fmla="*/ 502413 w 551492"/>
                <a:gd name="connsiteY78" fmla="*/ 268961 h 528291"/>
                <a:gd name="connsiteX79" fmla="*/ 494664 w 551492"/>
                <a:gd name="connsiteY79" fmla="*/ 310247 h 528291"/>
                <a:gd name="connsiteX80" fmla="*/ 497247 w 551492"/>
                <a:gd name="connsiteY80" fmla="*/ 310247 h 528291"/>
                <a:gd name="connsiteX81" fmla="*/ 551492 w 551492"/>
                <a:gd name="connsiteY81" fmla="*/ 363145 h 528291"/>
                <a:gd name="connsiteX82" fmla="*/ 535994 w 551492"/>
                <a:gd name="connsiteY82" fmla="*/ 400561 h 528291"/>
                <a:gd name="connsiteX83" fmla="*/ 490789 w 551492"/>
                <a:gd name="connsiteY83" fmla="*/ 448299 h 528291"/>
                <a:gd name="connsiteX84" fmla="*/ 464958 w 551492"/>
                <a:gd name="connsiteY84" fmla="*/ 474103 h 528291"/>
                <a:gd name="connsiteX85" fmla="*/ 440419 w 551492"/>
                <a:gd name="connsiteY85" fmla="*/ 493456 h 528291"/>
                <a:gd name="connsiteX86" fmla="*/ 439127 w 551492"/>
                <a:gd name="connsiteY86" fmla="*/ 494746 h 528291"/>
                <a:gd name="connsiteX87" fmla="*/ 329346 w 551492"/>
                <a:gd name="connsiteY87" fmla="*/ 528291 h 528291"/>
                <a:gd name="connsiteX88" fmla="*/ 216980 w 551492"/>
                <a:gd name="connsiteY88" fmla="*/ 496036 h 528291"/>
                <a:gd name="connsiteX89" fmla="*/ 149820 w 551492"/>
                <a:gd name="connsiteY89" fmla="*/ 477973 h 528291"/>
                <a:gd name="connsiteX90" fmla="*/ 147236 w 551492"/>
                <a:gd name="connsiteY90" fmla="*/ 510228 h 528291"/>
                <a:gd name="connsiteX91" fmla="*/ 6458 w 551492"/>
                <a:gd name="connsiteY91" fmla="*/ 510228 h 528291"/>
                <a:gd name="connsiteX92" fmla="*/ 0 w 551492"/>
                <a:gd name="connsiteY92" fmla="*/ 395401 h 528291"/>
                <a:gd name="connsiteX93" fmla="*/ 6458 w 551492"/>
                <a:gd name="connsiteY93" fmla="*/ 280573 h 528291"/>
                <a:gd name="connsiteX94" fmla="*/ 147236 w 551492"/>
                <a:gd name="connsiteY94" fmla="*/ 280573 h 528291"/>
                <a:gd name="connsiteX95" fmla="*/ 148528 w 551492"/>
                <a:gd name="connsiteY95" fmla="*/ 293475 h 528291"/>
                <a:gd name="connsiteX96" fmla="*/ 216980 w 551492"/>
                <a:gd name="connsiteY96" fmla="*/ 285733 h 528291"/>
                <a:gd name="connsiteX97" fmla="*/ 244103 w 551492"/>
                <a:gd name="connsiteY97" fmla="*/ 287024 h 528291"/>
                <a:gd name="connsiteX98" fmla="*/ 241520 w 551492"/>
                <a:gd name="connsiteY98" fmla="*/ 268961 h 528291"/>
                <a:gd name="connsiteX99" fmla="*/ 322888 w 551492"/>
                <a:gd name="connsiteY99" fmla="*/ 124458 h 528291"/>
                <a:gd name="connsiteX100" fmla="*/ 433981 w 551492"/>
                <a:gd name="connsiteY100" fmla="*/ 660 h 528291"/>
                <a:gd name="connsiteX101" fmla="*/ 441857 w 551492"/>
                <a:gd name="connsiteY101" fmla="*/ 7013 h 528291"/>
                <a:gd name="connsiteX102" fmla="*/ 416000 w 551492"/>
                <a:gd name="connsiteY102" fmla="*/ 108988 h 528291"/>
                <a:gd name="connsiteX103" fmla="*/ 377216 w 551492"/>
                <a:gd name="connsiteY103" fmla="*/ 112860 h 528291"/>
                <a:gd name="connsiteX104" fmla="*/ 329382 w 551492"/>
                <a:gd name="connsiteY104" fmla="*/ 107697 h 528291"/>
                <a:gd name="connsiteX105" fmla="*/ 302233 w 551492"/>
                <a:gd name="connsiteY105" fmla="*/ 8304 h 528291"/>
                <a:gd name="connsiteX106" fmla="*/ 373338 w 551492"/>
                <a:gd name="connsiteY106" fmla="*/ 34121 h 528291"/>
                <a:gd name="connsiteX107" fmla="*/ 433981 w 551492"/>
                <a:gd name="connsiteY107" fmla="*/ 660 h 52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51492" h="528291">
                  <a:moveTo>
                    <a:pt x="216980" y="310247"/>
                  </a:moveTo>
                  <a:cubicBezTo>
                    <a:pt x="193732" y="310247"/>
                    <a:pt x="170484" y="312828"/>
                    <a:pt x="149820" y="316698"/>
                  </a:cubicBezTo>
                  <a:cubicBezTo>
                    <a:pt x="151111" y="339922"/>
                    <a:pt x="153694" y="370887"/>
                    <a:pt x="153694" y="395401"/>
                  </a:cubicBezTo>
                  <a:cubicBezTo>
                    <a:pt x="153694" y="413463"/>
                    <a:pt x="152403" y="434107"/>
                    <a:pt x="151111" y="453460"/>
                  </a:cubicBezTo>
                  <a:cubicBezTo>
                    <a:pt x="179525" y="450879"/>
                    <a:pt x="206648" y="459911"/>
                    <a:pt x="229896" y="474103"/>
                  </a:cubicBezTo>
                  <a:lnTo>
                    <a:pt x="231187" y="474103"/>
                  </a:lnTo>
                  <a:cubicBezTo>
                    <a:pt x="258310" y="492166"/>
                    <a:pt x="291891" y="503777"/>
                    <a:pt x="329346" y="503777"/>
                  </a:cubicBezTo>
                  <a:cubicBezTo>
                    <a:pt x="365509" y="503777"/>
                    <a:pt x="400381" y="492166"/>
                    <a:pt x="427503" y="474103"/>
                  </a:cubicBezTo>
                  <a:cubicBezTo>
                    <a:pt x="431378" y="471522"/>
                    <a:pt x="433961" y="468942"/>
                    <a:pt x="437836" y="466362"/>
                  </a:cubicBezTo>
                  <a:cubicBezTo>
                    <a:pt x="441710" y="461201"/>
                    <a:pt x="452043" y="450879"/>
                    <a:pt x="472708" y="430236"/>
                  </a:cubicBezTo>
                  <a:cubicBezTo>
                    <a:pt x="481749" y="422495"/>
                    <a:pt x="511454" y="391530"/>
                    <a:pt x="519203" y="383789"/>
                  </a:cubicBezTo>
                  <a:cubicBezTo>
                    <a:pt x="523078" y="378628"/>
                    <a:pt x="526953" y="370887"/>
                    <a:pt x="525661" y="363145"/>
                  </a:cubicBezTo>
                  <a:cubicBezTo>
                    <a:pt x="525661" y="347663"/>
                    <a:pt x="514037" y="334761"/>
                    <a:pt x="497247" y="334761"/>
                  </a:cubicBezTo>
                  <a:cubicBezTo>
                    <a:pt x="492081" y="334761"/>
                    <a:pt x="488206" y="336051"/>
                    <a:pt x="484332" y="338632"/>
                  </a:cubicBezTo>
                  <a:cubicBezTo>
                    <a:pt x="481749" y="339922"/>
                    <a:pt x="479165" y="342502"/>
                    <a:pt x="475291" y="345083"/>
                  </a:cubicBezTo>
                  <a:cubicBezTo>
                    <a:pt x="475291" y="345083"/>
                    <a:pt x="475291" y="345083"/>
                    <a:pt x="475291" y="346373"/>
                  </a:cubicBezTo>
                  <a:cubicBezTo>
                    <a:pt x="457209" y="361855"/>
                    <a:pt x="426212" y="390240"/>
                    <a:pt x="418463" y="404432"/>
                  </a:cubicBezTo>
                  <a:cubicBezTo>
                    <a:pt x="412005" y="426365"/>
                    <a:pt x="391340" y="441848"/>
                    <a:pt x="368092" y="441848"/>
                  </a:cubicBezTo>
                  <a:cubicBezTo>
                    <a:pt x="348719" y="441848"/>
                    <a:pt x="321596" y="434107"/>
                    <a:pt x="280266" y="418624"/>
                  </a:cubicBezTo>
                  <a:lnTo>
                    <a:pt x="289308" y="395401"/>
                  </a:lnTo>
                  <a:cubicBezTo>
                    <a:pt x="328054" y="410883"/>
                    <a:pt x="351302" y="417334"/>
                    <a:pt x="365509" y="417334"/>
                  </a:cubicBezTo>
                  <a:cubicBezTo>
                    <a:pt x="366801" y="417334"/>
                    <a:pt x="366801" y="417334"/>
                    <a:pt x="366801" y="417334"/>
                  </a:cubicBezTo>
                  <a:cubicBezTo>
                    <a:pt x="383591" y="417334"/>
                    <a:pt x="396506" y="404432"/>
                    <a:pt x="396506" y="388949"/>
                  </a:cubicBezTo>
                  <a:cubicBezTo>
                    <a:pt x="396506" y="381208"/>
                    <a:pt x="392632" y="374757"/>
                    <a:pt x="388757" y="369596"/>
                  </a:cubicBezTo>
                  <a:cubicBezTo>
                    <a:pt x="350010" y="333471"/>
                    <a:pt x="288016" y="310247"/>
                    <a:pt x="216980" y="310247"/>
                  </a:cubicBezTo>
                  <a:close/>
                  <a:moveTo>
                    <a:pt x="365509" y="198000"/>
                  </a:moveTo>
                  <a:lnTo>
                    <a:pt x="365509" y="207031"/>
                  </a:lnTo>
                  <a:cubicBezTo>
                    <a:pt x="361634" y="208321"/>
                    <a:pt x="359051" y="208321"/>
                    <a:pt x="355177" y="210902"/>
                  </a:cubicBezTo>
                  <a:cubicBezTo>
                    <a:pt x="352593" y="212192"/>
                    <a:pt x="350010" y="213482"/>
                    <a:pt x="347427" y="216063"/>
                  </a:cubicBezTo>
                  <a:cubicBezTo>
                    <a:pt x="344844" y="218643"/>
                    <a:pt x="342261" y="221223"/>
                    <a:pt x="340970" y="225094"/>
                  </a:cubicBezTo>
                  <a:cubicBezTo>
                    <a:pt x="339678" y="227674"/>
                    <a:pt x="339678" y="231545"/>
                    <a:pt x="339678" y="235416"/>
                  </a:cubicBezTo>
                  <a:cubicBezTo>
                    <a:pt x="339678" y="237996"/>
                    <a:pt x="339678" y="240576"/>
                    <a:pt x="340970" y="243157"/>
                  </a:cubicBezTo>
                  <a:cubicBezTo>
                    <a:pt x="340970" y="247027"/>
                    <a:pt x="343553" y="249608"/>
                    <a:pt x="346136" y="252188"/>
                  </a:cubicBezTo>
                  <a:cubicBezTo>
                    <a:pt x="348719" y="256059"/>
                    <a:pt x="352593" y="258639"/>
                    <a:pt x="356468" y="261220"/>
                  </a:cubicBezTo>
                  <a:cubicBezTo>
                    <a:pt x="361634" y="263800"/>
                    <a:pt x="368092" y="265090"/>
                    <a:pt x="375841" y="266380"/>
                  </a:cubicBezTo>
                  <a:cubicBezTo>
                    <a:pt x="378424" y="266380"/>
                    <a:pt x="379716" y="267671"/>
                    <a:pt x="382299" y="267671"/>
                  </a:cubicBezTo>
                  <a:cubicBezTo>
                    <a:pt x="384882" y="268961"/>
                    <a:pt x="387465" y="268961"/>
                    <a:pt x="388757" y="270251"/>
                  </a:cubicBezTo>
                  <a:cubicBezTo>
                    <a:pt x="391340" y="271541"/>
                    <a:pt x="392632" y="272831"/>
                    <a:pt x="393923" y="274122"/>
                  </a:cubicBezTo>
                  <a:cubicBezTo>
                    <a:pt x="395215" y="275412"/>
                    <a:pt x="395215" y="276702"/>
                    <a:pt x="395215" y="279282"/>
                  </a:cubicBezTo>
                  <a:cubicBezTo>
                    <a:pt x="395215" y="281863"/>
                    <a:pt x="393923" y="283153"/>
                    <a:pt x="391340" y="284443"/>
                  </a:cubicBezTo>
                  <a:cubicBezTo>
                    <a:pt x="390048" y="285733"/>
                    <a:pt x="386174" y="287024"/>
                    <a:pt x="383591" y="287024"/>
                  </a:cubicBezTo>
                  <a:cubicBezTo>
                    <a:pt x="381008" y="287024"/>
                    <a:pt x="378424" y="287024"/>
                    <a:pt x="375841" y="285733"/>
                  </a:cubicBezTo>
                  <a:cubicBezTo>
                    <a:pt x="373258" y="285733"/>
                    <a:pt x="371967" y="285733"/>
                    <a:pt x="370675" y="284443"/>
                  </a:cubicBezTo>
                  <a:cubicBezTo>
                    <a:pt x="368092" y="283153"/>
                    <a:pt x="366801" y="281863"/>
                    <a:pt x="365509" y="280573"/>
                  </a:cubicBezTo>
                  <a:cubicBezTo>
                    <a:pt x="362926" y="279282"/>
                    <a:pt x="361634" y="277992"/>
                    <a:pt x="360343" y="276702"/>
                  </a:cubicBezTo>
                  <a:lnTo>
                    <a:pt x="340970" y="276702"/>
                  </a:lnTo>
                  <a:lnTo>
                    <a:pt x="340970" y="305086"/>
                  </a:lnTo>
                  <a:lnTo>
                    <a:pt x="360343" y="305086"/>
                  </a:lnTo>
                  <a:lnTo>
                    <a:pt x="360343" y="301216"/>
                  </a:lnTo>
                  <a:cubicBezTo>
                    <a:pt x="361634" y="301216"/>
                    <a:pt x="361634" y="302506"/>
                    <a:pt x="362926" y="302506"/>
                  </a:cubicBezTo>
                  <a:cubicBezTo>
                    <a:pt x="364217" y="302506"/>
                    <a:pt x="365509" y="303796"/>
                    <a:pt x="365509" y="303796"/>
                  </a:cubicBezTo>
                  <a:lnTo>
                    <a:pt x="365509" y="315408"/>
                  </a:lnTo>
                  <a:lnTo>
                    <a:pt x="386174" y="315408"/>
                  </a:lnTo>
                  <a:lnTo>
                    <a:pt x="386174" y="306377"/>
                  </a:lnTo>
                  <a:cubicBezTo>
                    <a:pt x="390048" y="306377"/>
                    <a:pt x="393923" y="305086"/>
                    <a:pt x="397798" y="303796"/>
                  </a:cubicBezTo>
                  <a:cubicBezTo>
                    <a:pt x="400381" y="302506"/>
                    <a:pt x="404255" y="299926"/>
                    <a:pt x="406839" y="297345"/>
                  </a:cubicBezTo>
                  <a:cubicBezTo>
                    <a:pt x="409422" y="296055"/>
                    <a:pt x="410713" y="292184"/>
                    <a:pt x="413296" y="289604"/>
                  </a:cubicBezTo>
                  <a:cubicBezTo>
                    <a:pt x="414588" y="285733"/>
                    <a:pt x="414588" y="283153"/>
                    <a:pt x="414588" y="279282"/>
                  </a:cubicBezTo>
                  <a:cubicBezTo>
                    <a:pt x="414588" y="276702"/>
                    <a:pt x="414588" y="274122"/>
                    <a:pt x="414588" y="271541"/>
                  </a:cubicBezTo>
                  <a:cubicBezTo>
                    <a:pt x="413296" y="268961"/>
                    <a:pt x="412005" y="265090"/>
                    <a:pt x="409422" y="262510"/>
                  </a:cubicBezTo>
                  <a:cubicBezTo>
                    <a:pt x="406839" y="258639"/>
                    <a:pt x="402964" y="256059"/>
                    <a:pt x="397798" y="253478"/>
                  </a:cubicBezTo>
                  <a:cubicBezTo>
                    <a:pt x="393923" y="250898"/>
                    <a:pt x="387465" y="248318"/>
                    <a:pt x="378424" y="247027"/>
                  </a:cubicBezTo>
                  <a:cubicBezTo>
                    <a:pt x="365509" y="245737"/>
                    <a:pt x="359051" y="240576"/>
                    <a:pt x="359051" y="235416"/>
                  </a:cubicBezTo>
                  <a:cubicBezTo>
                    <a:pt x="359051" y="232835"/>
                    <a:pt x="360343" y="231545"/>
                    <a:pt x="362926" y="228965"/>
                  </a:cubicBezTo>
                  <a:cubicBezTo>
                    <a:pt x="364217" y="227674"/>
                    <a:pt x="366801" y="226384"/>
                    <a:pt x="370675" y="226384"/>
                  </a:cubicBezTo>
                  <a:cubicBezTo>
                    <a:pt x="374550" y="226384"/>
                    <a:pt x="375841" y="226384"/>
                    <a:pt x="378424" y="226384"/>
                  </a:cubicBezTo>
                  <a:cubicBezTo>
                    <a:pt x="381008" y="227674"/>
                    <a:pt x="382299" y="227674"/>
                    <a:pt x="383591" y="228965"/>
                  </a:cubicBezTo>
                  <a:cubicBezTo>
                    <a:pt x="384882" y="230255"/>
                    <a:pt x="387465" y="231545"/>
                    <a:pt x="388757" y="232835"/>
                  </a:cubicBezTo>
                  <a:cubicBezTo>
                    <a:pt x="390048" y="234125"/>
                    <a:pt x="391340" y="235416"/>
                    <a:pt x="392632" y="236706"/>
                  </a:cubicBezTo>
                  <a:lnTo>
                    <a:pt x="413296" y="236706"/>
                  </a:lnTo>
                  <a:lnTo>
                    <a:pt x="413296" y="208321"/>
                  </a:lnTo>
                  <a:lnTo>
                    <a:pt x="393923" y="208321"/>
                  </a:lnTo>
                  <a:lnTo>
                    <a:pt x="393923" y="212192"/>
                  </a:lnTo>
                  <a:cubicBezTo>
                    <a:pt x="391340" y="210902"/>
                    <a:pt x="388757" y="209612"/>
                    <a:pt x="386174" y="208321"/>
                  </a:cubicBezTo>
                  <a:lnTo>
                    <a:pt x="386174" y="198000"/>
                  </a:lnTo>
                  <a:close/>
                  <a:moveTo>
                    <a:pt x="322888" y="124458"/>
                  </a:moveTo>
                  <a:cubicBezTo>
                    <a:pt x="339678" y="128329"/>
                    <a:pt x="356468" y="130909"/>
                    <a:pt x="375841" y="130909"/>
                  </a:cubicBezTo>
                  <a:cubicBezTo>
                    <a:pt x="393923" y="130909"/>
                    <a:pt x="410713" y="128329"/>
                    <a:pt x="427503" y="124458"/>
                  </a:cubicBezTo>
                  <a:cubicBezTo>
                    <a:pt x="457209" y="151552"/>
                    <a:pt x="502413" y="232835"/>
                    <a:pt x="502413" y="268961"/>
                  </a:cubicBezTo>
                  <a:cubicBezTo>
                    <a:pt x="502413" y="284443"/>
                    <a:pt x="499830" y="298635"/>
                    <a:pt x="494664" y="310247"/>
                  </a:cubicBezTo>
                  <a:cubicBezTo>
                    <a:pt x="494664" y="310247"/>
                    <a:pt x="495956" y="310247"/>
                    <a:pt x="497247" y="310247"/>
                  </a:cubicBezTo>
                  <a:cubicBezTo>
                    <a:pt x="526953" y="310247"/>
                    <a:pt x="551492" y="334761"/>
                    <a:pt x="551492" y="363145"/>
                  </a:cubicBezTo>
                  <a:cubicBezTo>
                    <a:pt x="551492" y="377338"/>
                    <a:pt x="545034" y="390240"/>
                    <a:pt x="535994" y="400561"/>
                  </a:cubicBezTo>
                  <a:cubicBezTo>
                    <a:pt x="535994" y="400561"/>
                    <a:pt x="530827" y="408303"/>
                    <a:pt x="490789" y="448299"/>
                  </a:cubicBezTo>
                  <a:cubicBezTo>
                    <a:pt x="477874" y="459911"/>
                    <a:pt x="470125" y="467652"/>
                    <a:pt x="464958" y="474103"/>
                  </a:cubicBezTo>
                  <a:cubicBezTo>
                    <a:pt x="457209" y="480554"/>
                    <a:pt x="448168" y="488295"/>
                    <a:pt x="440419" y="493456"/>
                  </a:cubicBezTo>
                  <a:cubicBezTo>
                    <a:pt x="439127" y="494746"/>
                    <a:pt x="439127" y="494746"/>
                    <a:pt x="439127" y="494746"/>
                  </a:cubicBezTo>
                  <a:cubicBezTo>
                    <a:pt x="408130" y="515389"/>
                    <a:pt x="371967" y="528291"/>
                    <a:pt x="329346" y="528291"/>
                  </a:cubicBezTo>
                  <a:cubicBezTo>
                    <a:pt x="286724" y="528291"/>
                    <a:pt x="247977" y="516679"/>
                    <a:pt x="216980" y="496036"/>
                  </a:cubicBezTo>
                  <a:cubicBezTo>
                    <a:pt x="192441" y="480554"/>
                    <a:pt x="170484" y="474103"/>
                    <a:pt x="149820" y="477973"/>
                  </a:cubicBezTo>
                  <a:cubicBezTo>
                    <a:pt x="148528" y="497326"/>
                    <a:pt x="147236" y="510228"/>
                    <a:pt x="147236" y="510228"/>
                  </a:cubicBezTo>
                  <a:lnTo>
                    <a:pt x="6458" y="510228"/>
                  </a:lnTo>
                  <a:cubicBezTo>
                    <a:pt x="6458" y="510228"/>
                    <a:pt x="0" y="458620"/>
                    <a:pt x="0" y="395401"/>
                  </a:cubicBezTo>
                  <a:cubicBezTo>
                    <a:pt x="0" y="332181"/>
                    <a:pt x="6458" y="280573"/>
                    <a:pt x="6458" y="280573"/>
                  </a:cubicBezTo>
                  <a:lnTo>
                    <a:pt x="147236" y="280573"/>
                  </a:lnTo>
                  <a:cubicBezTo>
                    <a:pt x="147236" y="280573"/>
                    <a:pt x="147236" y="285733"/>
                    <a:pt x="148528" y="293475"/>
                  </a:cubicBezTo>
                  <a:cubicBezTo>
                    <a:pt x="170484" y="288314"/>
                    <a:pt x="192441" y="285733"/>
                    <a:pt x="216980" y="285733"/>
                  </a:cubicBezTo>
                  <a:cubicBezTo>
                    <a:pt x="226021" y="285733"/>
                    <a:pt x="235062" y="285733"/>
                    <a:pt x="244103" y="287024"/>
                  </a:cubicBezTo>
                  <a:cubicBezTo>
                    <a:pt x="242811" y="280573"/>
                    <a:pt x="241520" y="275412"/>
                    <a:pt x="241520" y="268961"/>
                  </a:cubicBezTo>
                  <a:cubicBezTo>
                    <a:pt x="241520" y="232835"/>
                    <a:pt x="293182" y="148972"/>
                    <a:pt x="322888" y="124458"/>
                  </a:cubicBezTo>
                  <a:close/>
                  <a:moveTo>
                    <a:pt x="433981" y="660"/>
                  </a:moveTo>
                  <a:cubicBezTo>
                    <a:pt x="436787" y="1608"/>
                    <a:pt x="439433" y="3625"/>
                    <a:pt x="441857" y="7013"/>
                  </a:cubicBezTo>
                  <a:cubicBezTo>
                    <a:pt x="459956" y="32830"/>
                    <a:pt x="428929" y="102534"/>
                    <a:pt x="416000" y="108988"/>
                  </a:cubicBezTo>
                  <a:cubicBezTo>
                    <a:pt x="416000" y="108988"/>
                    <a:pt x="400487" y="112860"/>
                    <a:pt x="377216" y="112860"/>
                  </a:cubicBezTo>
                  <a:cubicBezTo>
                    <a:pt x="353945" y="112860"/>
                    <a:pt x="329382" y="107697"/>
                    <a:pt x="329382" y="107697"/>
                  </a:cubicBezTo>
                  <a:cubicBezTo>
                    <a:pt x="315161" y="96080"/>
                    <a:pt x="284133" y="19922"/>
                    <a:pt x="302233" y="8304"/>
                  </a:cubicBezTo>
                  <a:cubicBezTo>
                    <a:pt x="324211" y="-4604"/>
                    <a:pt x="357824" y="27666"/>
                    <a:pt x="373338" y="34121"/>
                  </a:cubicBezTo>
                  <a:cubicBezTo>
                    <a:pt x="386912" y="39768"/>
                    <a:pt x="414344" y="-5975"/>
                    <a:pt x="433981" y="6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</p:grp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37F1ED3C-1950-4FA4-8A4D-83A4FA18AF93}"/>
              </a:ext>
            </a:extLst>
          </p:cNvPr>
          <p:cNvCxnSpPr/>
          <p:nvPr/>
        </p:nvCxnSpPr>
        <p:spPr>
          <a:xfrm>
            <a:off x="7777018" y="4957898"/>
            <a:ext cx="374347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3F6E6BDF-69CF-469C-BE31-416524A3FD70}"/>
              </a:ext>
            </a:extLst>
          </p:cNvPr>
          <p:cNvCxnSpPr/>
          <p:nvPr/>
        </p:nvCxnSpPr>
        <p:spPr>
          <a:xfrm>
            <a:off x="5634181" y="5722433"/>
            <a:ext cx="588471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FB30D31-D91A-44EA-A6A3-6E8E26C7FBB5}"/>
              </a:ext>
            </a:extLst>
          </p:cNvPr>
          <p:cNvGrpSpPr/>
          <p:nvPr/>
        </p:nvGrpSpPr>
        <p:grpSpPr>
          <a:xfrm>
            <a:off x="7706320" y="4144060"/>
            <a:ext cx="2899231" cy="830805"/>
            <a:chOff x="7706320" y="4144060"/>
            <a:chExt cx="2899231" cy="830805"/>
          </a:xfrm>
        </p:grpSpPr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D7BCC315-1DDA-4AD0-8865-AA25F2A9E161}"/>
                </a:ext>
              </a:extLst>
            </p:cNvPr>
            <p:cNvSpPr/>
            <p:nvPr/>
          </p:nvSpPr>
          <p:spPr>
            <a:xfrm>
              <a:off x="7706320" y="41440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129" name="Textfeld 53">
              <a:extLst>
                <a:ext uri="{FF2B5EF4-FFF2-40B4-BE49-F238E27FC236}">
                  <a16:creationId xmlns:a16="http://schemas.microsoft.com/office/drawing/2014/main" xmlns="" id="{518D03DE-1100-4DD4-836E-B8A449BCDE48}"/>
                </a:ext>
              </a:extLst>
            </p:cNvPr>
            <p:cNvSpPr txBox="1"/>
            <p:nvPr/>
          </p:nvSpPr>
          <p:spPr>
            <a:xfrm>
              <a:off x="7706321" y="4513392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ED1BFC9-50AA-4AAE-96F1-CE6474EE3331}"/>
              </a:ext>
            </a:extLst>
          </p:cNvPr>
          <p:cNvGrpSpPr/>
          <p:nvPr/>
        </p:nvGrpSpPr>
        <p:grpSpPr>
          <a:xfrm>
            <a:off x="5554912" y="4941906"/>
            <a:ext cx="2899231" cy="830805"/>
            <a:chOff x="5554912" y="4941906"/>
            <a:chExt cx="2899231" cy="830805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32234F6F-EF05-43AE-85C6-065DC9F014D0}"/>
                </a:ext>
              </a:extLst>
            </p:cNvPr>
            <p:cNvSpPr/>
            <p:nvPr/>
          </p:nvSpPr>
          <p:spPr>
            <a:xfrm>
              <a:off x="5554912" y="494190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131" name="Textfeld 53">
              <a:extLst>
                <a:ext uri="{FF2B5EF4-FFF2-40B4-BE49-F238E27FC236}">
                  <a16:creationId xmlns:a16="http://schemas.microsoft.com/office/drawing/2014/main" xmlns="" id="{9703C4A6-D9C9-4C6C-958F-E19104B63532}"/>
                </a:ext>
              </a:extLst>
            </p:cNvPr>
            <p:cNvSpPr txBox="1"/>
            <p:nvPr/>
          </p:nvSpPr>
          <p:spPr>
            <a:xfrm>
              <a:off x="5554913" y="5311238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BF018EE-AC1A-4E0F-AAF3-740B6D46F611}"/>
              </a:ext>
            </a:extLst>
          </p:cNvPr>
          <p:cNvGrpSpPr/>
          <p:nvPr/>
        </p:nvGrpSpPr>
        <p:grpSpPr>
          <a:xfrm>
            <a:off x="3320467" y="5530621"/>
            <a:ext cx="2899231" cy="830805"/>
            <a:chOff x="3320467" y="5530621"/>
            <a:chExt cx="2899231" cy="830805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01B39D71-E875-48E0-BDB8-6844933BCC51}"/>
                </a:ext>
              </a:extLst>
            </p:cNvPr>
            <p:cNvSpPr/>
            <p:nvPr/>
          </p:nvSpPr>
          <p:spPr>
            <a:xfrm>
              <a:off x="3320467" y="553062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133" name="Textfeld 53">
              <a:extLst>
                <a:ext uri="{FF2B5EF4-FFF2-40B4-BE49-F238E27FC236}">
                  <a16:creationId xmlns:a16="http://schemas.microsoft.com/office/drawing/2014/main" xmlns="" id="{B08CD691-6B78-48A3-8178-4E9C598FE8B1}"/>
                </a:ext>
              </a:extLst>
            </p:cNvPr>
            <p:cNvSpPr txBox="1"/>
            <p:nvPr/>
          </p:nvSpPr>
          <p:spPr>
            <a:xfrm>
              <a:off x="3320468" y="5899953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sp>
        <p:nvSpPr>
          <p:cNvPr id="134" name="TextBox 38">
            <a:extLst>
              <a:ext uri="{FF2B5EF4-FFF2-40B4-BE49-F238E27FC236}">
                <a16:creationId xmlns:a16="http://schemas.microsoft.com/office/drawing/2014/main" xmlns="" id="{2CD9261E-AD8D-4109-9C08-2E92D7A6D038}"/>
              </a:ext>
            </a:extLst>
          </p:cNvPr>
          <p:cNvSpPr txBox="1"/>
          <p:nvPr/>
        </p:nvSpPr>
        <p:spPr>
          <a:xfrm>
            <a:off x="496628" y="2318255"/>
            <a:ext cx="4382768" cy="1360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IN" sz="14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IN" sz="1400" dirty="0" err="1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urna</a:t>
            </a:r>
            <a:r>
              <a:rPr lang="en-IN" sz="14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xmlns="" id="{5D9AD48F-B2F2-45F7-9AB1-06ED09F2ABFB}"/>
              </a:ext>
            </a:extLst>
          </p:cNvPr>
          <p:cNvSpPr/>
          <p:nvPr/>
        </p:nvSpPr>
        <p:spPr>
          <a:xfrm>
            <a:off x="496628" y="173799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de-DE" altLang="zh-CN" sz="24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67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原创设计师QQ598969553          _1">
            <a:extLst>
              <a:ext uri="{FF2B5EF4-FFF2-40B4-BE49-F238E27FC236}">
                <a16:creationId xmlns:a16="http://schemas.microsoft.com/office/drawing/2014/main" xmlns="" id="{02555EB2-3936-4CAE-8776-43CF6AA8AF85}"/>
              </a:ext>
            </a:extLst>
          </p:cNvPr>
          <p:cNvSpPr txBox="1"/>
          <p:nvPr/>
        </p:nvSpPr>
        <p:spPr>
          <a:xfrm>
            <a:off x="4349370" y="175058"/>
            <a:ext cx="34932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转正管理制度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F98CCCA-6F74-4224-9FC3-FC08F6F885AA}"/>
              </a:ext>
            </a:extLst>
          </p:cNvPr>
          <p:cNvSpPr/>
          <p:nvPr/>
        </p:nvSpPr>
        <p:spPr>
          <a:xfrm>
            <a:off x="4241166" y="853916"/>
            <a:ext cx="3709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POSITIVE MANAGEMENT SYSTEM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60C6F8D-31F7-4A71-936C-ACB965035FDB}"/>
              </a:ext>
            </a:extLst>
          </p:cNvPr>
          <p:cNvCxnSpPr/>
          <p:nvPr/>
        </p:nvCxnSpPr>
        <p:spPr>
          <a:xfrm>
            <a:off x="2149874" y="2722467"/>
            <a:ext cx="9370614" cy="0"/>
          </a:xfrm>
          <a:prstGeom prst="line">
            <a:avLst/>
          </a:prstGeom>
          <a:solidFill>
            <a:schemeClr val="bg1"/>
          </a:solidFill>
          <a:ln w="3175">
            <a:solidFill>
              <a:srgbClr val="961083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ïṣ1îḑè">
            <a:extLst>
              <a:ext uri="{FF2B5EF4-FFF2-40B4-BE49-F238E27FC236}">
                <a16:creationId xmlns:a16="http://schemas.microsoft.com/office/drawing/2014/main" xmlns="" id="{3777D6AB-0B9C-4199-BBDB-461107A9E5AD}"/>
              </a:ext>
            </a:extLst>
          </p:cNvPr>
          <p:cNvSpPr/>
          <p:nvPr/>
        </p:nvSpPr>
        <p:spPr>
          <a:xfrm>
            <a:off x="673100" y="1984080"/>
            <a:ext cx="1476774" cy="1476774"/>
          </a:xfrm>
          <a:prstGeom prst="ellipse">
            <a:avLst/>
          </a:prstGeom>
          <a:ln w="3175">
            <a:solidFill>
              <a:srgbClr val="96108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8" name="ísḻíḋê">
            <a:extLst>
              <a:ext uri="{FF2B5EF4-FFF2-40B4-BE49-F238E27FC236}">
                <a16:creationId xmlns:a16="http://schemas.microsoft.com/office/drawing/2014/main" xmlns="" id="{7CFA3A28-8565-4451-9510-24AE8686F18A}"/>
              </a:ext>
            </a:extLst>
          </p:cNvPr>
          <p:cNvSpPr/>
          <p:nvPr/>
        </p:nvSpPr>
        <p:spPr bwMode="auto">
          <a:xfrm>
            <a:off x="1022636" y="2335780"/>
            <a:ext cx="777703" cy="773373"/>
          </a:xfrm>
          <a:custGeom>
            <a:avLst/>
            <a:gdLst>
              <a:gd name="connsiteX0" fmla="*/ 463604 w 528837"/>
              <a:gd name="connsiteY0" fmla="*/ 361011 h 525894"/>
              <a:gd name="connsiteX1" fmla="*/ 468167 w 528837"/>
              <a:gd name="connsiteY1" fmla="*/ 363857 h 525894"/>
              <a:gd name="connsiteX2" fmla="*/ 485277 w 528837"/>
              <a:gd name="connsiteY2" fmla="*/ 399140 h 525894"/>
              <a:gd name="connsiteX3" fmla="*/ 524061 w 528837"/>
              <a:gd name="connsiteY3" fmla="*/ 404831 h 525894"/>
              <a:gd name="connsiteX4" fmla="*/ 528624 w 528837"/>
              <a:gd name="connsiteY4" fmla="*/ 408245 h 525894"/>
              <a:gd name="connsiteX5" fmla="*/ 526913 w 528837"/>
              <a:gd name="connsiteY5" fmla="*/ 413367 h 525894"/>
              <a:gd name="connsiteX6" fmla="*/ 498966 w 528837"/>
              <a:gd name="connsiteY6" fmla="*/ 440683 h 525894"/>
              <a:gd name="connsiteX7" fmla="*/ 505810 w 528837"/>
              <a:gd name="connsiteY7" fmla="*/ 479380 h 525894"/>
              <a:gd name="connsiteX8" fmla="*/ 503528 w 528837"/>
              <a:gd name="connsiteY8" fmla="*/ 484502 h 525894"/>
              <a:gd name="connsiteX9" fmla="*/ 497825 w 528837"/>
              <a:gd name="connsiteY9" fmla="*/ 485071 h 525894"/>
              <a:gd name="connsiteX10" fmla="*/ 463604 w 528837"/>
              <a:gd name="connsiteY10" fmla="*/ 466861 h 525894"/>
              <a:gd name="connsiteX11" fmla="*/ 428813 w 528837"/>
              <a:gd name="connsiteY11" fmla="*/ 485071 h 525894"/>
              <a:gd name="connsiteX12" fmla="*/ 423109 w 528837"/>
              <a:gd name="connsiteY12" fmla="*/ 484502 h 525894"/>
              <a:gd name="connsiteX13" fmla="*/ 420828 w 528837"/>
              <a:gd name="connsiteY13" fmla="*/ 479380 h 525894"/>
              <a:gd name="connsiteX14" fmla="*/ 427672 w 528837"/>
              <a:gd name="connsiteY14" fmla="*/ 440683 h 525894"/>
              <a:gd name="connsiteX15" fmla="*/ 399725 w 528837"/>
              <a:gd name="connsiteY15" fmla="*/ 413367 h 525894"/>
              <a:gd name="connsiteX16" fmla="*/ 398014 w 528837"/>
              <a:gd name="connsiteY16" fmla="*/ 408245 h 525894"/>
              <a:gd name="connsiteX17" fmla="*/ 402576 w 528837"/>
              <a:gd name="connsiteY17" fmla="*/ 404831 h 525894"/>
              <a:gd name="connsiteX18" fmla="*/ 441360 w 528837"/>
              <a:gd name="connsiteY18" fmla="*/ 399140 h 525894"/>
              <a:gd name="connsiteX19" fmla="*/ 458471 w 528837"/>
              <a:gd name="connsiteY19" fmla="*/ 363857 h 525894"/>
              <a:gd name="connsiteX20" fmla="*/ 463604 w 528837"/>
              <a:gd name="connsiteY20" fmla="*/ 361011 h 525894"/>
              <a:gd name="connsiteX21" fmla="*/ 308013 w 528837"/>
              <a:gd name="connsiteY21" fmla="*/ 361011 h 525894"/>
              <a:gd name="connsiteX22" fmla="*/ 312576 w 528837"/>
              <a:gd name="connsiteY22" fmla="*/ 363857 h 525894"/>
              <a:gd name="connsiteX23" fmla="*/ 330260 w 528837"/>
              <a:gd name="connsiteY23" fmla="*/ 399140 h 525894"/>
              <a:gd name="connsiteX24" fmla="*/ 369051 w 528837"/>
              <a:gd name="connsiteY24" fmla="*/ 404831 h 525894"/>
              <a:gd name="connsiteX25" fmla="*/ 373044 w 528837"/>
              <a:gd name="connsiteY25" fmla="*/ 408245 h 525894"/>
              <a:gd name="connsiteX26" fmla="*/ 371903 w 528837"/>
              <a:gd name="connsiteY26" fmla="*/ 413367 h 525894"/>
              <a:gd name="connsiteX27" fmla="*/ 343951 w 528837"/>
              <a:gd name="connsiteY27" fmla="*/ 440683 h 525894"/>
              <a:gd name="connsiteX28" fmla="*/ 350226 w 528837"/>
              <a:gd name="connsiteY28" fmla="*/ 479380 h 525894"/>
              <a:gd name="connsiteX29" fmla="*/ 348515 w 528837"/>
              <a:gd name="connsiteY29" fmla="*/ 484502 h 525894"/>
              <a:gd name="connsiteX30" fmla="*/ 342810 w 528837"/>
              <a:gd name="connsiteY30" fmla="*/ 485071 h 525894"/>
              <a:gd name="connsiteX31" fmla="*/ 308013 w 528837"/>
              <a:gd name="connsiteY31" fmla="*/ 466861 h 525894"/>
              <a:gd name="connsiteX32" fmla="*/ 273215 w 528837"/>
              <a:gd name="connsiteY32" fmla="*/ 485071 h 525894"/>
              <a:gd name="connsiteX33" fmla="*/ 267511 w 528837"/>
              <a:gd name="connsiteY33" fmla="*/ 484502 h 525894"/>
              <a:gd name="connsiteX34" fmla="*/ 265800 w 528837"/>
              <a:gd name="connsiteY34" fmla="*/ 479380 h 525894"/>
              <a:gd name="connsiteX35" fmla="*/ 272075 w 528837"/>
              <a:gd name="connsiteY35" fmla="*/ 440683 h 525894"/>
              <a:gd name="connsiteX36" fmla="*/ 244123 w 528837"/>
              <a:gd name="connsiteY36" fmla="*/ 413367 h 525894"/>
              <a:gd name="connsiteX37" fmla="*/ 242982 w 528837"/>
              <a:gd name="connsiteY37" fmla="*/ 408245 h 525894"/>
              <a:gd name="connsiteX38" fmla="*/ 246975 w 528837"/>
              <a:gd name="connsiteY38" fmla="*/ 404831 h 525894"/>
              <a:gd name="connsiteX39" fmla="*/ 285765 w 528837"/>
              <a:gd name="connsiteY39" fmla="*/ 399140 h 525894"/>
              <a:gd name="connsiteX40" fmla="*/ 303449 w 528837"/>
              <a:gd name="connsiteY40" fmla="*/ 363857 h 525894"/>
              <a:gd name="connsiteX41" fmla="*/ 308013 w 528837"/>
              <a:gd name="connsiteY41" fmla="*/ 361011 h 525894"/>
              <a:gd name="connsiteX42" fmla="*/ 173924 w 528837"/>
              <a:gd name="connsiteY42" fmla="*/ 261878 h 525894"/>
              <a:gd name="connsiteX43" fmla="*/ 155106 w 528837"/>
              <a:gd name="connsiteY43" fmla="*/ 322190 h 525894"/>
              <a:gd name="connsiteX44" fmla="*/ 154536 w 528837"/>
              <a:gd name="connsiteY44" fmla="*/ 326742 h 525894"/>
              <a:gd name="connsiteX45" fmla="*/ 174494 w 528837"/>
              <a:gd name="connsiteY45" fmla="*/ 410950 h 525894"/>
              <a:gd name="connsiteX46" fmla="*/ 174494 w 528837"/>
              <a:gd name="connsiteY46" fmla="*/ 410381 h 525894"/>
              <a:gd name="connsiteX47" fmla="*/ 192742 w 528837"/>
              <a:gd name="connsiteY47" fmla="*/ 326742 h 525894"/>
              <a:gd name="connsiteX48" fmla="*/ 192742 w 528837"/>
              <a:gd name="connsiteY48" fmla="*/ 322190 h 525894"/>
              <a:gd name="connsiteX49" fmla="*/ 175065 w 528837"/>
              <a:gd name="connsiteY49" fmla="*/ 263016 h 525894"/>
              <a:gd name="connsiteX50" fmla="*/ 200155 w 528837"/>
              <a:gd name="connsiteY50" fmla="*/ 297155 h 525894"/>
              <a:gd name="connsiteX51" fmla="*/ 222965 w 528837"/>
              <a:gd name="connsiteY51" fmla="*/ 265292 h 525894"/>
              <a:gd name="connsiteX52" fmla="*/ 232089 w 528837"/>
              <a:gd name="connsiteY52" fmla="*/ 261878 h 525894"/>
              <a:gd name="connsiteX53" fmla="*/ 301658 w 528837"/>
              <a:gd name="connsiteY53" fmla="*/ 305689 h 525894"/>
              <a:gd name="connsiteX54" fmla="*/ 331881 w 528837"/>
              <a:gd name="connsiteY54" fmla="*/ 370553 h 525894"/>
              <a:gd name="connsiteX55" fmla="*/ 321047 w 528837"/>
              <a:gd name="connsiteY55" fmla="*/ 348932 h 525894"/>
              <a:gd name="connsiteX56" fmla="*/ 308501 w 528837"/>
              <a:gd name="connsiteY56" fmla="*/ 341535 h 525894"/>
              <a:gd name="connsiteX57" fmla="*/ 295956 w 528837"/>
              <a:gd name="connsiteY57" fmla="*/ 348932 h 525894"/>
              <a:gd name="connsiteX58" fmla="*/ 277138 w 528837"/>
              <a:gd name="connsiteY58" fmla="*/ 387053 h 525894"/>
              <a:gd name="connsiteX59" fmla="*/ 234940 w 528837"/>
              <a:gd name="connsiteY59" fmla="*/ 393312 h 525894"/>
              <a:gd name="connsiteX60" fmla="*/ 223535 w 528837"/>
              <a:gd name="connsiteY60" fmla="*/ 402984 h 525894"/>
              <a:gd name="connsiteX61" fmla="*/ 227527 w 528837"/>
              <a:gd name="connsiteY61" fmla="*/ 416640 h 525894"/>
              <a:gd name="connsiteX62" fmla="*/ 257750 w 528837"/>
              <a:gd name="connsiteY62" fmla="*/ 446796 h 525894"/>
              <a:gd name="connsiteX63" fmla="*/ 250907 w 528837"/>
              <a:gd name="connsiteY63" fmla="*/ 488331 h 525894"/>
              <a:gd name="connsiteX64" fmla="*/ 256039 w 528837"/>
              <a:gd name="connsiteY64" fmla="*/ 501986 h 525894"/>
              <a:gd name="connsiteX65" fmla="*/ 264593 w 528837"/>
              <a:gd name="connsiteY65" fmla="*/ 504831 h 525894"/>
              <a:gd name="connsiteX66" fmla="*/ 270865 w 528837"/>
              <a:gd name="connsiteY66" fmla="*/ 503124 h 525894"/>
              <a:gd name="connsiteX67" fmla="*/ 308501 w 528837"/>
              <a:gd name="connsiteY67" fmla="*/ 483210 h 525894"/>
              <a:gd name="connsiteX68" fmla="*/ 346137 w 528837"/>
              <a:gd name="connsiteY68" fmla="*/ 503124 h 525894"/>
              <a:gd name="connsiteX69" fmla="*/ 352410 w 528837"/>
              <a:gd name="connsiteY69" fmla="*/ 504831 h 525894"/>
              <a:gd name="connsiteX70" fmla="*/ 355261 w 528837"/>
              <a:gd name="connsiteY70" fmla="*/ 504262 h 525894"/>
              <a:gd name="connsiteX71" fmla="*/ 317055 w 528837"/>
              <a:gd name="connsiteY71" fmla="*/ 525883 h 525894"/>
              <a:gd name="connsiteX72" fmla="*/ 37636 w 528837"/>
              <a:gd name="connsiteY72" fmla="*/ 525883 h 525894"/>
              <a:gd name="connsiteX73" fmla="*/ 1141 w 528837"/>
              <a:gd name="connsiteY73" fmla="*/ 495159 h 525894"/>
              <a:gd name="connsiteX74" fmla="*/ 0 w 528837"/>
              <a:gd name="connsiteY74" fmla="*/ 495159 h 525894"/>
              <a:gd name="connsiteX75" fmla="*/ 42198 w 528837"/>
              <a:gd name="connsiteY75" fmla="*/ 328448 h 525894"/>
              <a:gd name="connsiteX76" fmla="*/ 42768 w 528837"/>
              <a:gd name="connsiteY76" fmla="*/ 329017 h 525894"/>
              <a:gd name="connsiteX77" fmla="*/ 50182 w 528837"/>
              <a:gd name="connsiteY77" fmla="*/ 313086 h 525894"/>
              <a:gd name="connsiteX78" fmla="*/ 49611 w 528837"/>
              <a:gd name="connsiteY78" fmla="*/ 313086 h 525894"/>
              <a:gd name="connsiteX79" fmla="*/ 53033 w 528837"/>
              <a:gd name="connsiteY79" fmla="*/ 306827 h 525894"/>
              <a:gd name="connsiteX80" fmla="*/ 54173 w 528837"/>
              <a:gd name="connsiteY80" fmla="*/ 305689 h 525894"/>
              <a:gd name="connsiteX81" fmla="*/ 55884 w 528837"/>
              <a:gd name="connsiteY81" fmla="*/ 303414 h 525894"/>
              <a:gd name="connsiteX82" fmla="*/ 115189 w 528837"/>
              <a:gd name="connsiteY82" fmla="*/ 264154 h 525894"/>
              <a:gd name="connsiteX83" fmla="*/ 124883 w 528837"/>
              <a:gd name="connsiteY83" fmla="*/ 267568 h 525894"/>
              <a:gd name="connsiteX84" fmla="*/ 147693 w 528837"/>
              <a:gd name="connsiteY84" fmla="*/ 298293 h 525894"/>
              <a:gd name="connsiteX85" fmla="*/ 173924 w 528837"/>
              <a:gd name="connsiteY85" fmla="*/ 261878 h 525894"/>
              <a:gd name="connsiteX86" fmla="*/ 381420 w 528837"/>
              <a:gd name="connsiteY86" fmla="*/ 227618 h 525894"/>
              <a:gd name="connsiteX87" fmla="*/ 385983 w 528837"/>
              <a:gd name="connsiteY87" fmla="*/ 231032 h 525894"/>
              <a:gd name="connsiteX88" fmla="*/ 403667 w 528837"/>
              <a:gd name="connsiteY88" fmla="*/ 265740 h 525894"/>
              <a:gd name="connsiteX89" fmla="*/ 442458 w 528837"/>
              <a:gd name="connsiteY89" fmla="*/ 271430 h 525894"/>
              <a:gd name="connsiteX90" fmla="*/ 446451 w 528837"/>
              <a:gd name="connsiteY90" fmla="*/ 274844 h 525894"/>
              <a:gd name="connsiteX91" fmla="*/ 445310 w 528837"/>
              <a:gd name="connsiteY91" fmla="*/ 280534 h 525894"/>
              <a:gd name="connsiteX92" fmla="*/ 417358 w 528837"/>
              <a:gd name="connsiteY92" fmla="*/ 307845 h 525894"/>
              <a:gd name="connsiteX93" fmla="*/ 423633 w 528837"/>
              <a:gd name="connsiteY93" fmla="*/ 345966 h 525894"/>
              <a:gd name="connsiteX94" fmla="*/ 421922 w 528837"/>
              <a:gd name="connsiteY94" fmla="*/ 351087 h 525894"/>
              <a:gd name="connsiteX95" fmla="*/ 416217 w 528837"/>
              <a:gd name="connsiteY95" fmla="*/ 351656 h 525894"/>
              <a:gd name="connsiteX96" fmla="*/ 381420 w 528837"/>
              <a:gd name="connsiteY96" fmla="*/ 333449 h 525894"/>
              <a:gd name="connsiteX97" fmla="*/ 346622 w 528837"/>
              <a:gd name="connsiteY97" fmla="*/ 351656 h 525894"/>
              <a:gd name="connsiteX98" fmla="*/ 341488 w 528837"/>
              <a:gd name="connsiteY98" fmla="*/ 351087 h 525894"/>
              <a:gd name="connsiteX99" fmla="*/ 339207 w 528837"/>
              <a:gd name="connsiteY99" fmla="*/ 345966 h 525894"/>
              <a:gd name="connsiteX100" fmla="*/ 345482 w 528837"/>
              <a:gd name="connsiteY100" fmla="*/ 307845 h 525894"/>
              <a:gd name="connsiteX101" fmla="*/ 317530 w 528837"/>
              <a:gd name="connsiteY101" fmla="*/ 280534 h 525894"/>
              <a:gd name="connsiteX102" fmla="*/ 316389 w 528837"/>
              <a:gd name="connsiteY102" fmla="*/ 274844 h 525894"/>
              <a:gd name="connsiteX103" fmla="*/ 320382 w 528837"/>
              <a:gd name="connsiteY103" fmla="*/ 271430 h 525894"/>
              <a:gd name="connsiteX104" fmla="*/ 359172 w 528837"/>
              <a:gd name="connsiteY104" fmla="*/ 265740 h 525894"/>
              <a:gd name="connsiteX105" fmla="*/ 376856 w 528837"/>
              <a:gd name="connsiteY105" fmla="*/ 230463 h 525894"/>
              <a:gd name="connsiteX106" fmla="*/ 381420 w 528837"/>
              <a:gd name="connsiteY106" fmla="*/ 227618 h 525894"/>
              <a:gd name="connsiteX107" fmla="*/ 173112 w 528837"/>
              <a:gd name="connsiteY107" fmla="*/ 0 h 525894"/>
              <a:gd name="connsiteX108" fmla="*/ 295550 w 528837"/>
              <a:gd name="connsiteY108" fmla="*/ 121753 h 525894"/>
              <a:gd name="connsiteX109" fmla="*/ 173112 w 528837"/>
              <a:gd name="connsiteY109" fmla="*/ 243506 h 525894"/>
              <a:gd name="connsiteX110" fmla="*/ 50674 w 528837"/>
              <a:gd name="connsiteY110" fmla="*/ 121753 h 525894"/>
              <a:gd name="connsiteX111" fmla="*/ 173112 w 528837"/>
              <a:gd name="connsiteY111" fmla="*/ 0 h 52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28837" h="525894">
                <a:moveTo>
                  <a:pt x="463604" y="361011"/>
                </a:moveTo>
                <a:cubicBezTo>
                  <a:pt x="465315" y="361011"/>
                  <a:pt x="467026" y="362149"/>
                  <a:pt x="468167" y="363857"/>
                </a:cubicBezTo>
                <a:cubicBezTo>
                  <a:pt x="485277" y="399140"/>
                  <a:pt x="485277" y="399140"/>
                  <a:pt x="485277" y="399140"/>
                </a:cubicBezTo>
                <a:cubicBezTo>
                  <a:pt x="524061" y="404831"/>
                  <a:pt x="524061" y="404831"/>
                  <a:pt x="524061" y="404831"/>
                </a:cubicBezTo>
                <a:cubicBezTo>
                  <a:pt x="526342" y="404831"/>
                  <a:pt x="528054" y="405969"/>
                  <a:pt x="528624" y="408245"/>
                </a:cubicBezTo>
                <a:cubicBezTo>
                  <a:pt x="529194" y="409952"/>
                  <a:pt x="528624" y="412229"/>
                  <a:pt x="526913" y="413367"/>
                </a:cubicBezTo>
                <a:cubicBezTo>
                  <a:pt x="498966" y="440683"/>
                  <a:pt x="498966" y="440683"/>
                  <a:pt x="498966" y="440683"/>
                </a:cubicBezTo>
                <a:cubicBezTo>
                  <a:pt x="505810" y="479380"/>
                  <a:pt x="505810" y="479380"/>
                  <a:pt x="505810" y="479380"/>
                </a:cubicBezTo>
                <a:cubicBezTo>
                  <a:pt x="505810" y="481088"/>
                  <a:pt x="505240" y="483364"/>
                  <a:pt x="503528" y="484502"/>
                </a:cubicBezTo>
                <a:cubicBezTo>
                  <a:pt x="501817" y="485640"/>
                  <a:pt x="500106" y="485640"/>
                  <a:pt x="497825" y="485071"/>
                </a:cubicBezTo>
                <a:cubicBezTo>
                  <a:pt x="463604" y="466861"/>
                  <a:pt x="463604" y="466861"/>
                  <a:pt x="463604" y="466861"/>
                </a:cubicBezTo>
                <a:cubicBezTo>
                  <a:pt x="428813" y="485071"/>
                  <a:pt x="428813" y="485071"/>
                  <a:pt x="428813" y="485071"/>
                </a:cubicBezTo>
                <a:cubicBezTo>
                  <a:pt x="427101" y="485640"/>
                  <a:pt x="424820" y="485640"/>
                  <a:pt x="423109" y="484502"/>
                </a:cubicBezTo>
                <a:cubicBezTo>
                  <a:pt x="421398" y="483364"/>
                  <a:pt x="420828" y="481088"/>
                  <a:pt x="420828" y="479380"/>
                </a:cubicBezTo>
                <a:cubicBezTo>
                  <a:pt x="427672" y="440683"/>
                  <a:pt x="427672" y="440683"/>
                  <a:pt x="427672" y="440683"/>
                </a:cubicBezTo>
                <a:cubicBezTo>
                  <a:pt x="399725" y="413367"/>
                  <a:pt x="399725" y="413367"/>
                  <a:pt x="399725" y="413367"/>
                </a:cubicBezTo>
                <a:cubicBezTo>
                  <a:pt x="398014" y="412229"/>
                  <a:pt x="397443" y="409952"/>
                  <a:pt x="398014" y="408245"/>
                </a:cubicBezTo>
                <a:cubicBezTo>
                  <a:pt x="398584" y="405969"/>
                  <a:pt x="400295" y="404831"/>
                  <a:pt x="402576" y="404831"/>
                </a:cubicBezTo>
                <a:cubicBezTo>
                  <a:pt x="441360" y="399140"/>
                  <a:pt x="441360" y="399140"/>
                  <a:pt x="441360" y="399140"/>
                </a:cubicBezTo>
                <a:cubicBezTo>
                  <a:pt x="458471" y="363857"/>
                  <a:pt x="458471" y="363857"/>
                  <a:pt x="458471" y="363857"/>
                </a:cubicBezTo>
                <a:cubicBezTo>
                  <a:pt x="459611" y="362149"/>
                  <a:pt x="461323" y="361011"/>
                  <a:pt x="463604" y="361011"/>
                </a:cubicBezTo>
                <a:close/>
                <a:moveTo>
                  <a:pt x="308013" y="361011"/>
                </a:moveTo>
                <a:cubicBezTo>
                  <a:pt x="310295" y="361011"/>
                  <a:pt x="312006" y="362149"/>
                  <a:pt x="312576" y="363857"/>
                </a:cubicBezTo>
                <a:cubicBezTo>
                  <a:pt x="330260" y="399140"/>
                  <a:pt x="330260" y="399140"/>
                  <a:pt x="330260" y="399140"/>
                </a:cubicBezTo>
                <a:cubicBezTo>
                  <a:pt x="369051" y="404831"/>
                  <a:pt x="369051" y="404831"/>
                  <a:pt x="369051" y="404831"/>
                </a:cubicBezTo>
                <a:cubicBezTo>
                  <a:pt x="370762" y="404831"/>
                  <a:pt x="372473" y="406538"/>
                  <a:pt x="373044" y="408245"/>
                </a:cubicBezTo>
                <a:cubicBezTo>
                  <a:pt x="373614" y="409952"/>
                  <a:pt x="373044" y="412229"/>
                  <a:pt x="371903" y="413367"/>
                </a:cubicBezTo>
                <a:cubicBezTo>
                  <a:pt x="343951" y="440683"/>
                  <a:pt x="343951" y="440683"/>
                  <a:pt x="343951" y="440683"/>
                </a:cubicBezTo>
                <a:cubicBezTo>
                  <a:pt x="350226" y="479380"/>
                  <a:pt x="350226" y="479380"/>
                  <a:pt x="350226" y="479380"/>
                </a:cubicBezTo>
                <a:cubicBezTo>
                  <a:pt x="350796" y="481088"/>
                  <a:pt x="349655" y="483364"/>
                  <a:pt x="348515" y="484502"/>
                </a:cubicBezTo>
                <a:cubicBezTo>
                  <a:pt x="346803" y="485640"/>
                  <a:pt x="344521" y="485640"/>
                  <a:pt x="342810" y="485071"/>
                </a:cubicBezTo>
                <a:cubicBezTo>
                  <a:pt x="308013" y="466861"/>
                  <a:pt x="308013" y="466861"/>
                  <a:pt x="308013" y="466861"/>
                </a:cubicBezTo>
                <a:cubicBezTo>
                  <a:pt x="273215" y="485071"/>
                  <a:pt x="273215" y="485071"/>
                  <a:pt x="273215" y="485071"/>
                </a:cubicBezTo>
                <a:cubicBezTo>
                  <a:pt x="271504" y="485640"/>
                  <a:pt x="269222" y="485640"/>
                  <a:pt x="267511" y="484502"/>
                </a:cubicBezTo>
                <a:cubicBezTo>
                  <a:pt x="266370" y="483364"/>
                  <a:pt x="265229" y="481657"/>
                  <a:pt x="265800" y="479380"/>
                </a:cubicBezTo>
                <a:cubicBezTo>
                  <a:pt x="272075" y="440683"/>
                  <a:pt x="272075" y="440683"/>
                  <a:pt x="272075" y="440683"/>
                </a:cubicBezTo>
                <a:cubicBezTo>
                  <a:pt x="244123" y="413367"/>
                  <a:pt x="244123" y="413367"/>
                  <a:pt x="244123" y="413367"/>
                </a:cubicBezTo>
                <a:cubicBezTo>
                  <a:pt x="242982" y="412229"/>
                  <a:pt x="242411" y="409952"/>
                  <a:pt x="242982" y="408245"/>
                </a:cubicBezTo>
                <a:cubicBezTo>
                  <a:pt x="243552" y="406538"/>
                  <a:pt x="245263" y="404831"/>
                  <a:pt x="246975" y="404831"/>
                </a:cubicBezTo>
                <a:cubicBezTo>
                  <a:pt x="285765" y="399140"/>
                  <a:pt x="285765" y="399140"/>
                  <a:pt x="285765" y="399140"/>
                </a:cubicBezTo>
                <a:cubicBezTo>
                  <a:pt x="303449" y="363857"/>
                  <a:pt x="303449" y="363857"/>
                  <a:pt x="303449" y="363857"/>
                </a:cubicBezTo>
                <a:cubicBezTo>
                  <a:pt x="304020" y="362149"/>
                  <a:pt x="306301" y="361011"/>
                  <a:pt x="308013" y="361011"/>
                </a:cubicBezTo>
                <a:close/>
                <a:moveTo>
                  <a:pt x="173924" y="261878"/>
                </a:moveTo>
                <a:cubicBezTo>
                  <a:pt x="173924" y="261878"/>
                  <a:pt x="173924" y="261878"/>
                  <a:pt x="155106" y="322190"/>
                </a:cubicBezTo>
                <a:cubicBezTo>
                  <a:pt x="154536" y="323328"/>
                  <a:pt x="154536" y="325035"/>
                  <a:pt x="154536" y="326742"/>
                </a:cubicBezTo>
                <a:cubicBezTo>
                  <a:pt x="154536" y="326742"/>
                  <a:pt x="154536" y="326742"/>
                  <a:pt x="174494" y="410950"/>
                </a:cubicBezTo>
                <a:lnTo>
                  <a:pt x="174494" y="410381"/>
                </a:lnTo>
                <a:cubicBezTo>
                  <a:pt x="174494" y="410381"/>
                  <a:pt x="174494" y="410381"/>
                  <a:pt x="192742" y="326742"/>
                </a:cubicBezTo>
                <a:cubicBezTo>
                  <a:pt x="192742" y="325035"/>
                  <a:pt x="192742" y="323897"/>
                  <a:pt x="192742" y="322190"/>
                </a:cubicBezTo>
                <a:cubicBezTo>
                  <a:pt x="192742" y="322190"/>
                  <a:pt x="192742" y="322190"/>
                  <a:pt x="175065" y="263016"/>
                </a:cubicBezTo>
                <a:cubicBezTo>
                  <a:pt x="175065" y="263016"/>
                  <a:pt x="175065" y="263016"/>
                  <a:pt x="200155" y="297155"/>
                </a:cubicBezTo>
                <a:cubicBezTo>
                  <a:pt x="200155" y="297155"/>
                  <a:pt x="200155" y="297155"/>
                  <a:pt x="222965" y="265292"/>
                </a:cubicBezTo>
                <a:cubicBezTo>
                  <a:pt x="225246" y="262447"/>
                  <a:pt x="228667" y="261309"/>
                  <a:pt x="232089" y="261878"/>
                </a:cubicBezTo>
                <a:cubicBezTo>
                  <a:pt x="254899" y="265292"/>
                  <a:pt x="283981" y="276103"/>
                  <a:pt x="301658" y="305689"/>
                </a:cubicBezTo>
                <a:cubicBezTo>
                  <a:pt x="313634" y="320483"/>
                  <a:pt x="323328" y="344949"/>
                  <a:pt x="331881" y="370553"/>
                </a:cubicBezTo>
                <a:cubicBezTo>
                  <a:pt x="331881" y="370553"/>
                  <a:pt x="331881" y="370553"/>
                  <a:pt x="321047" y="348932"/>
                </a:cubicBezTo>
                <a:cubicBezTo>
                  <a:pt x="318766" y="344380"/>
                  <a:pt x="313634" y="341535"/>
                  <a:pt x="308501" y="341535"/>
                </a:cubicBezTo>
                <a:cubicBezTo>
                  <a:pt x="303369" y="341535"/>
                  <a:pt x="298237" y="344380"/>
                  <a:pt x="295956" y="348932"/>
                </a:cubicBezTo>
                <a:cubicBezTo>
                  <a:pt x="295956" y="348932"/>
                  <a:pt x="295956" y="348932"/>
                  <a:pt x="277138" y="387053"/>
                </a:cubicBezTo>
                <a:cubicBezTo>
                  <a:pt x="277138" y="387053"/>
                  <a:pt x="277138" y="387053"/>
                  <a:pt x="234940" y="393312"/>
                </a:cubicBezTo>
                <a:cubicBezTo>
                  <a:pt x="229808" y="393881"/>
                  <a:pt x="225246" y="397864"/>
                  <a:pt x="223535" y="402984"/>
                </a:cubicBezTo>
                <a:cubicBezTo>
                  <a:pt x="222395" y="407536"/>
                  <a:pt x="223535" y="413226"/>
                  <a:pt x="227527" y="416640"/>
                </a:cubicBezTo>
                <a:cubicBezTo>
                  <a:pt x="227527" y="416640"/>
                  <a:pt x="227527" y="416640"/>
                  <a:pt x="257750" y="446796"/>
                </a:cubicBezTo>
                <a:cubicBezTo>
                  <a:pt x="257750" y="446796"/>
                  <a:pt x="257750" y="446796"/>
                  <a:pt x="250907" y="488331"/>
                </a:cubicBezTo>
                <a:cubicBezTo>
                  <a:pt x="249766" y="493452"/>
                  <a:pt x="252047" y="499141"/>
                  <a:pt x="256039" y="501986"/>
                </a:cubicBezTo>
                <a:cubicBezTo>
                  <a:pt x="258320" y="503693"/>
                  <a:pt x="261171" y="504831"/>
                  <a:pt x="264593" y="504831"/>
                </a:cubicBezTo>
                <a:cubicBezTo>
                  <a:pt x="266874" y="504831"/>
                  <a:pt x="268584" y="504262"/>
                  <a:pt x="270865" y="503124"/>
                </a:cubicBezTo>
                <a:cubicBezTo>
                  <a:pt x="270865" y="503124"/>
                  <a:pt x="270865" y="503124"/>
                  <a:pt x="308501" y="483210"/>
                </a:cubicBezTo>
                <a:cubicBezTo>
                  <a:pt x="308501" y="483210"/>
                  <a:pt x="308501" y="483210"/>
                  <a:pt x="346137" y="503124"/>
                </a:cubicBezTo>
                <a:cubicBezTo>
                  <a:pt x="348418" y="504262"/>
                  <a:pt x="350129" y="504831"/>
                  <a:pt x="352410" y="504831"/>
                </a:cubicBezTo>
                <a:cubicBezTo>
                  <a:pt x="353551" y="504831"/>
                  <a:pt x="354691" y="504831"/>
                  <a:pt x="355261" y="504262"/>
                </a:cubicBezTo>
                <a:cubicBezTo>
                  <a:pt x="346137" y="526452"/>
                  <a:pt x="317055" y="525883"/>
                  <a:pt x="317055" y="525883"/>
                </a:cubicBezTo>
                <a:cubicBezTo>
                  <a:pt x="317055" y="525883"/>
                  <a:pt x="317055" y="525883"/>
                  <a:pt x="37636" y="525883"/>
                </a:cubicBezTo>
                <a:cubicBezTo>
                  <a:pt x="5132" y="526452"/>
                  <a:pt x="1141" y="505400"/>
                  <a:pt x="1141" y="495159"/>
                </a:cubicBezTo>
                <a:cubicBezTo>
                  <a:pt x="1141" y="495159"/>
                  <a:pt x="1141" y="495159"/>
                  <a:pt x="0" y="495159"/>
                </a:cubicBezTo>
                <a:cubicBezTo>
                  <a:pt x="0" y="485486"/>
                  <a:pt x="19959" y="380794"/>
                  <a:pt x="42198" y="328448"/>
                </a:cubicBezTo>
                <a:cubicBezTo>
                  <a:pt x="42198" y="328448"/>
                  <a:pt x="42768" y="328448"/>
                  <a:pt x="42768" y="329017"/>
                </a:cubicBezTo>
                <a:cubicBezTo>
                  <a:pt x="45049" y="323328"/>
                  <a:pt x="47901" y="317638"/>
                  <a:pt x="50182" y="313086"/>
                </a:cubicBezTo>
                <a:cubicBezTo>
                  <a:pt x="50182" y="313086"/>
                  <a:pt x="49611" y="313086"/>
                  <a:pt x="49611" y="313086"/>
                </a:cubicBezTo>
                <a:cubicBezTo>
                  <a:pt x="50752" y="310810"/>
                  <a:pt x="51892" y="309103"/>
                  <a:pt x="53033" y="306827"/>
                </a:cubicBezTo>
                <a:cubicBezTo>
                  <a:pt x="53603" y="306827"/>
                  <a:pt x="54173" y="306258"/>
                  <a:pt x="54173" y="305689"/>
                </a:cubicBezTo>
                <a:cubicBezTo>
                  <a:pt x="54744" y="305120"/>
                  <a:pt x="55314" y="304551"/>
                  <a:pt x="55884" y="303414"/>
                </a:cubicBezTo>
                <a:cubicBezTo>
                  <a:pt x="72991" y="279516"/>
                  <a:pt x="96941" y="268706"/>
                  <a:pt x="115189" y="264154"/>
                </a:cubicBezTo>
                <a:cubicBezTo>
                  <a:pt x="118611" y="263016"/>
                  <a:pt x="122602" y="264723"/>
                  <a:pt x="124883" y="267568"/>
                </a:cubicBezTo>
                <a:cubicBezTo>
                  <a:pt x="124883" y="267568"/>
                  <a:pt x="124883" y="267568"/>
                  <a:pt x="147693" y="298293"/>
                </a:cubicBezTo>
                <a:cubicBezTo>
                  <a:pt x="147693" y="298293"/>
                  <a:pt x="147693" y="298293"/>
                  <a:pt x="173924" y="261878"/>
                </a:cubicBezTo>
                <a:close/>
                <a:moveTo>
                  <a:pt x="381420" y="227618"/>
                </a:moveTo>
                <a:cubicBezTo>
                  <a:pt x="383702" y="227618"/>
                  <a:pt x="385413" y="228756"/>
                  <a:pt x="385983" y="231032"/>
                </a:cubicBezTo>
                <a:cubicBezTo>
                  <a:pt x="403667" y="265740"/>
                  <a:pt x="403667" y="265740"/>
                  <a:pt x="403667" y="265740"/>
                </a:cubicBezTo>
                <a:cubicBezTo>
                  <a:pt x="442458" y="271430"/>
                  <a:pt x="442458" y="271430"/>
                  <a:pt x="442458" y="271430"/>
                </a:cubicBezTo>
                <a:cubicBezTo>
                  <a:pt x="444169" y="271430"/>
                  <a:pt x="445880" y="273137"/>
                  <a:pt x="446451" y="274844"/>
                </a:cubicBezTo>
                <a:cubicBezTo>
                  <a:pt x="447021" y="277120"/>
                  <a:pt x="446451" y="278827"/>
                  <a:pt x="445310" y="280534"/>
                </a:cubicBezTo>
                <a:cubicBezTo>
                  <a:pt x="417358" y="307845"/>
                  <a:pt x="417358" y="307845"/>
                  <a:pt x="417358" y="307845"/>
                </a:cubicBezTo>
                <a:cubicBezTo>
                  <a:pt x="423633" y="345966"/>
                  <a:pt x="423633" y="345966"/>
                  <a:pt x="423633" y="345966"/>
                </a:cubicBezTo>
                <a:cubicBezTo>
                  <a:pt x="424203" y="348242"/>
                  <a:pt x="423062" y="349949"/>
                  <a:pt x="421922" y="351087"/>
                </a:cubicBezTo>
                <a:cubicBezTo>
                  <a:pt x="420210" y="352794"/>
                  <a:pt x="417928" y="352794"/>
                  <a:pt x="416217" y="351656"/>
                </a:cubicBezTo>
                <a:cubicBezTo>
                  <a:pt x="381420" y="333449"/>
                  <a:pt x="381420" y="333449"/>
                  <a:pt x="381420" y="333449"/>
                </a:cubicBezTo>
                <a:cubicBezTo>
                  <a:pt x="346622" y="351656"/>
                  <a:pt x="346622" y="351656"/>
                  <a:pt x="346622" y="351656"/>
                </a:cubicBezTo>
                <a:cubicBezTo>
                  <a:pt x="344911" y="352794"/>
                  <a:pt x="342629" y="352794"/>
                  <a:pt x="341488" y="351087"/>
                </a:cubicBezTo>
                <a:cubicBezTo>
                  <a:pt x="339777" y="349949"/>
                  <a:pt x="338636" y="348242"/>
                  <a:pt x="339207" y="345966"/>
                </a:cubicBezTo>
                <a:cubicBezTo>
                  <a:pt x="345482" y="307845"/>
                  <a:pt x="345482" y="307845"/>
                  <a:pt x="345482" y="307845"/>
                </a:cubicBezTo>
                <a:cubicBezTo>
                  <a:pt x="317530" y="280534"/>
                  <a:pt x="317530" y="280534"/>
                  <a:pt x="317530" y="280534"/>
                </a:cubicBezTo>
                <a:cubicBezTo>
                  <a:pt x="316389" y="278827"/>
                  <a:pt x="315818" y="277120"/>
                  <a:pt x="316389" y="274844"/>
                </a:cubicBezTo>
                <a:cubicBezTo>
                  <a:pt x="316959" y="273137"/>
                  <a:pt x="318670" y="271430"/>
                  <a:pt x="320382" y="271430"/>
                </a:cubicBezTo>
                <a:cubicBezTo>
                  <a:pt x="359172" y="265740"/>
                  <a:pt x="359172" y="265740"/>
                  <a:pt x="359172" y="265740"/>
                </a:cubicBezTo>
                <a:cubicBezTo>
                  <a:pt x="376856" y="230463"/>
                  <a:pt x="376856" y="230463"/>
                  <a:pt x="376856" y="230463"/>
                </a:cubicBezTo>
                <a:cubicBezTo>
                  <a:pt x="377427" y="228756"/>
                  <a:pt x="379708" y="227618"/>
                  <a:pt x="381420" y="227618"/>
                </a:cubicBezTo>
                <a:close/>
                <a:moveTo>
                  <a:pt x="173112" y="0"/>
                </a:moveTo>
                <a:cubicBezTo>
                  <a:pt x="240733" y="0"/>
                  <a:pt x="295550" y="54511"/>
                  <a:pt x="295550" y="121753"/>
                </a:cubicBezTo>
                <a:cubicBezTo>
                  <a:pt x="295550" y="188995"/>
                  <a:pt x="240733" y="243506"/>
                  <a:pt x="173112" y="243506"/>
                </a:cubicBezTo>
                <a:cubicBezTo>
                  <a:pt x="105491" y="243506"/>
                  <a:pt x="50674" y="188995"/>
                  <a:pt x="50674" y="121753"/>
                </a:cubicBezTo>
                <a:cubicBezTo>
                  <a:pt x="50674" y="54511"/>
                  <a:pt x="105491" y="0"/>
                  <a:pt x="173112" y="0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10800000" scaled="1"/>
          </a:gra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9" name="işḻíḍè">
            <a:extLst>
              <a:ext uri="{FF2B5EF4-FFF2-40B4-BE49-F238E27FC236}">
                <a16:creationId xmlns:a16="http://schemas.microsoft.com/office/drawing/2014/main" xmlns="" id="{68005EE9-EEBA-4D08-8C57-482AF455F03B}"/>
              </a:ext>
            </a:extLst>
          </p:cNvPr>
          <p:cNvSpPr/>
          <p:nvPr/>
        </p:nvSpPr>
        <p:spPr>
          <a:xfrm flipH="1">
            <a:off x="3582758" y="2397728"/>
            <a:ext cx="620472" cy="620472"/>
          </a:xfrm>
          <a:prstGeom prst="ellipse">
            <a:avLst/>
          </a:prstGeom>
          <a:solidFill>
            <a:schemeClr val="bg1"/>
          </a:solidFill>
          <a:ln w="3175">
            <a:solidFill>
              <a:srgbClr val="96108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íṩ1îḋé">
            <a:extLst>
              <a:ext uri="{FF2B5EF4-FFF2-40B4-BE49-F238E27FC236}">
                <a16:creationId xmlns:a16="http://schemas.microsoft.com/office/drawing/2014/main" xmlns="" id="{D452332C-97A9-4F95-9237-A108F0571E11}"/>
              </a:ext>
            </a:extLst>
          </p:cNvPr>
          <p:cNvSpPr/>
          <p:nvPr/>
        </p:nvSpPr>
        <p:spPr>
          <a:xfrm flipH="1">
            <a:off x="6630758" y="2397728"/>
            <a:ext cx="620472" cy="620472"/>
          </a:xfrm>
          <a:prstGeom prst="ellipse">
            <a:avLst/>
          </a:prstGeom>
          <a:solidFill>
            <a:schemeClr val="bg1"/>
          </a:solidFill>
          <a:ln w="3175">
            <a:solidFill>
              <a:srgbClr val="96108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î$ḷiḍe">
            <a:extLst>
              <a:ext uri="{FF2B5EF4-FFF2-40B4-BE49-F238E27FC236}">
                <a16:creationId xmlns:a16="http://schemas.microsoft.com/office/drawing/2014/main" xmlns="" id="{0A5CA145-9680-4978-9FD5-9FAB497472C2}"/>
              </a:ext>
            </a:extLst>
          </p:cNvPr>
          <p:cNvSpPr/>
          <p:nvPr/>
        </p:nvSpPr>
        <p:spPr>
          <a:xfrm flipH="1">
            <a:off x="9815080" y="2397728"/>
            <a:ext cx="620472" cy="620472"/>
          </a:xfrm>
          <a:prstGeom prst="ellipse">
            <a:avLst/>
          </a:prstGeom>
          <a:solidFill>
            <a:schemeClr val="bg1"/>
          </a:solidFill>
          <a:ln w="3175">
            <a:solidFill>
              <a:srgbClr val="96108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ïŝlíďé">
            <a:extLst>
              <a:ext uri="{FF2B5EF4-FFF2-40B4-BE49-F238E27FC236}">
                <a16:creationId xmlns:a16="http://schemas.microsoft.com/office/drawing/2014/main" xmlns="" id="{9A616157-37A1-4069-9502-DEF0024878D3}"/>
              </a:ext>
            </a:extLst>
          </p:cNvPr>
          <p:cNvSpPr/>
          <p:nvPr/>
        </p:nvSpPr>
        <p:spPr bwMode="auto">
          <a:xfrm>
            <a:off x="9939525" y="2522173"/>
            <a:ext cx="371582" cy="371582"/>
          </a:xfrm>
          <a:custGeom>
            <a:avLst/>
            <a:gdLst>
              <a:gd name="T0" fmla="*/ 1083 w 1083"/>
              <a:gd name="T1" fmla="*/ 542 h 1084"/>
              <a:gd name="T2" fmla="*/ 158 w 1083"/>
              <a:gd name="T3" fmla="*/ 926 h 1084"/>
              <a:gd name="T4" fmla="*/ 542 w 1083"/>
              <a:gd name="T5" fmla="*/ 0 h 1084"/>
              <a:gd name="T6" fmla="*/ 517 w 1083"/>
              <a:gd name="T7" fmla="*/ 1000 h 1084"/>
              <a:gd name="T8" fmla="*/ 357 w 1083"/>
              <a:gd name="T9" fmla="*/ 861 h 1084"/>
              <a:gd name="T10" fmla="*/ 517 w 1083"/>
              <a:gd name="T11" fmla="*/ 1000 h 1084"/>
              <a:gd name="T12" fmla="*/ 866 w 1083"/>
              <a:gd name="T13" fmla="*/ 218 h 1084"/>
              <a:gd name="T14" fmla="*/ 842 w 1083"/>
              <a:gd name="T15" fmla="*/ 517 h 1084"/>
              <a:gd name="T16" fmla="*/ 866 w 1083"/>
              <a:gd name="T17" fmla="*/ 218 h 1084"/>
              <a:gd name="T18" fmla="*/ 722 w 1083"/>
              <a:gd name="T19" fmla="*/ 120 h 1084"/>
              <a:gd name="T20" fmla="*/ 815 w 1083"/>
              <a:gd name="T21" fmla="*/ 174 h 1084"/>
              <a:gd name="T22" fmla="*/ 617 w 1083"/>
              <a:gd name="T23" fmla="*/ 90 h 1084"/>
              <a:gd name="T24" fmla="*/ 707 w 1083"/>
              <a:gd name="T25" fmla="*/ 231 h 1084"/>
              <a:gd name="T26" fmla="*/ 617 w 1083"/>
              <a:gd name="T27" fmla="*/ 90 h 1084"/>
              <a:gd name="T28" fmla="*/ 517 w 1083"/>
              <a:gd name="T29" fmla="*/ 84 h 1084"/>
              <a:gd name="T30" fmla="*/ 357 w 1083"/>
              <a:gd name="T31" fmla="*/ 224 h 1084"/>
              <a:gd name="T32" fmla="*/ 517 w 1083"/>
              <a:gd name="T33" fmla="*/ 84 h 1084"/>
              <a:gd name="T34" fmla="*/ 362 w 1083"/>
              <a:gd name="T35" fmla="*/ 120 h 1084"/>
              <a:gd name="T36" fmla="*/ 325 w 1083"/>
              <a:gd name="T37" fmla="*/ 177 h 1084"/>
              <a:gd name="T38" fmla="*/ 229 w 1083"/>
              <a:gd name="T39" fmla="*/ 207 h 1084"/>
              <a:gd name="T40" fmla="*/ 84 w 1083"/>
              <a:gd name="T41" fmla="*/ 517 h 1084"/>
              <a:gd name="T42" fmla="*/ 229 w 1083"/>
              <a:gd name="T43" fmla="*/ 207 h 1084"/>
              <a:gd name="T44" fmla="*/ 84 w 1083"/>
              <a:gd name="T45" fmla="*/ 567 h 1084"/>
              <a:gd name="T46" fmla="*/ 292 w 1083"/>
              <a:gd name="T47" fmla="*/ 837 h 1084"/>
              <a:gd name="T48" fmla="*/ 84 w 1083"/>
              <a:gd name="T49" fmla="*/ 567 h 1084"/>
              <a:gd name="T50" fmla="*/ 362 w 1083"/>
              <a:gd name="T51" fmla="*/ 964 h 1084"/>
              <a:gd name="T52" fmla="*/ 268 w 1083"/>
              <a:gd name="T53" fmla="*/ 911 h 1084"/>
              <a:gd name="T54" fmla="*/ 567 w 1083"/>
              <a:gd name="T55" fmla="*/ 1000 h 1084"/>
              <a:gd name="T56" fmla="*/ 726 w 1083"/>
              <a:gd name="T57" fmla="*/ 861 h 1084"/>
              <a:gd name="T58" fmla="*/ 566 w 1083"/>
              <a:gd name="T59" fmla="*/ 1000 h 1084"/>
              <a:gd name="T60" fmla="*/ 722 w 1083"/>
              <a:gd name="T61" fmla="*/ 964 h 1084"/>
              <a:gd name="T62" fmla="*/ 758 w 1083"/>
              <a:gd name="T63" fmla="*/ 908 h 1084"/>
              <a:gd name="T64" fmla="*/ 855 w 1083"/>
              <a:gd name="T65" fmla="*/ 878 h 1084"/>
              <a:gd name="T66" fmla="*/ 1000 w 1083"/>
              <a:gd name="T67" fmla="*/ 567 h 1084"/>
              <a:gd name="T68" fmla="*/ 855 w 1083"/>
              <a:gd name="T69" fmla="*/ 878 h 1084"/>
              <a:gd name="T70" fmla="*/ 746 w 1083"/>
              <a:gd name="T71" fmla="*/ 269 h 1084"/>
              <a:gd name="T72" fmla="*/ 567 w 1083"/>
              <a:gd name="T73" fmla="*/ 517 h 1084"/>
              <a:gd name="T74" fmla="*/ 746 w 1083"/>
              <a:gd name="T75" fmla="*/ 269 h 1084"/>
              <a:gd name="T76" fmla="*/ 358 w 1083"/>
              <a:gd name="T77" fmla="*/ 278 h 1084"/>
              <a:gd name="T78" fmla="*/ 517 w 1083"/>
              <a:gd name="T79" fmla="*/ 517 h 1084"/>
              <a:gd name="T80" fmla="*/ 517 w 1083"/>
              <a:gd name="T81" fmla="*/ 775 h 1084"/>
              <a:gd name="T82" fmla="*/ 292 w 1083"/>
              <a:gd name="T83" fmla="*/ 567 h 1084"/>
              <a:gd name="T84" fmla="*/ 517 w 1083"/>
              <a:gd name="T85" fmla="*/ 775 h 1084"/>
              <a:gd name="T86" fmla="*/ 567 w 1083"/>
              <a:gd name="T87" fmla="*/ 775 h 1084"/>
              <a:gd name="T88" fmla="*/ 792 w 1083"/>
              <a:gd name="T89" fmla="*/ 567 h 1084"/>
              <a:gd name="T90" fmla="*/ 567 w 1083"/>
              <a:gd name="T91" fmla="*/ 775 h 10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83" h="1084">
                <a:moveTo>
                  <a:pt x="542" y="0"/>
                </a:moveTo>
                <a:cubicBezTo>
                  <a:pt x="691" y="0"/>
                  <a:pt x="827" y="61"/>
                  <a:pt x="925" y="159"/>
                </a:cubicBezTo>
                <a:cubicBezTo>
                  <a:pt x="1023" y="258"/>
                  <a:pt x="1083" y="393"/>
                  <a:pt x="1083" y="542"/>
                </a:cubicBezTo>
                <a:cubicBezTo>
                  <a:pt x="1083" y="692"/>
                  <a:pt x="1023" y="827"/>
                  <a:pt x="925" y="926"/>
                </a:cubicBezTo>
                <a:cubicBezTo>
                  <a:pt x="827" y="1024"/>
                  <a:pt x="691" y="1084"/>
                  <a:pt x="542" y="1084"/>
                </a:cubicBezTo>
                <a:cubicBezTo>
                  <a:pt x="392" y="1084"/>
                  <a:pt x="257" y="1024"/>
                  <a:pt x="158" y="926"/>
                </a:cubicBezTo>
                <a:cubicBezTo>
                  <a:pt x="60" y="827"/>
                  <a:pt x="0" y="692"/>
                  <a:pt x="0" y="542"/>
                </a:cubicBezTo>
                <a:cubicBezTo>
                  <a:pt x="0" y="393"/>
                  <a:pt x="60" y="258"/>
                  <a:pt x="158" y="159"/>
                </a:cubicBezTo>
                <a:cubicBezTo>
                  <a:pt x="257" y="61"/>
                  <a:pt x="392" y="0"/>
                  <a:pt x="542" y="0"/>
                </a:cubicBezTo>
                <a:cubicBezTo>
                  <a:pt x="542" y="0"/>
                  <a:pt x="542" y="0"/>
                  <a:pt x="542" y="0"/>
                </a:cubicBezTo>
                <a:close/>
                <a:moveTo>
                  <a:pt x="517" y="1000"/>
                </a:moveTo>
                <a:cubicBezTo>
                  <a:pt x="517" y="1000"/>
                  <a:pt x="517" y="1000"/>
                  <a:pt x="517" y="1000"/>
                </a:cubicBezTo>
                <a:cubicBezTo>
                  <a:pt x="517" y="825"/>
                  <a:pt x="517" y="825"/>
                  <a:pt x="517" y="825"/>
                </a:cubicBezTo>
                <a:cubicBezTo>
                  <a:pt x="468" y="827"/>
                  <a:pt x="420" y="837"/>
                  <a:pt x="376" y="854"/>
                </a:cubicBezTo>
                <a:cubicBezTo>
                  <a:pt x="370" y="856"/>
                  <a:pt x="363" y="859"/>
                  <a:pt x="357" y="861"/>
                </a:cubicBezTo>
                <a:cubicBezTo>
                  <a:pt x="361" y="869"/>
                  <a:pt x="365" y="877"/>
                  <a:pt x="369" y="884"/>
                </a:cubicBezTo>
                <a:cubicBezTo>
                  <a:pt x="396" y="934"/>
                  <a:pt x="430" y="972"/>
                  <a:pt x="466" y="995"/>
                </a:cubicBezTo>
                <a:cubicBezTo>
                  <a:pt x="483" y="998"/>
                  <a:pt x="500" y="1000"/>
                  <a:pt x="517" y="1000"/>
                </a:cubicBezTo>
                <a:cubicBezTo>
                  <a:pt x="517" y="1000"/>
                  <a:pt x="517" y="1000"/>
                  <a:pt x="517" y="1000"/>
                </a:cubicBezTo>
                <a:close/>
                <a:moveTo>
                  <a:pt x="866" y="218"/>
                </a:moveTo>
                <a:cubicBezTo>
                  <a:pt x="866" y="218"/>
                  <a:pt x="866" y="218"/>
                  <a:pt x="866" y="218"/>
                </a:cubicBezTo>
                <a:cubicBezTo>
                  <a:pt x="862" y="214"/>
                  <a:pt x="858" y="211"/>
                  <a:pt x="855" y="207"/>
                </a:cubicBezTo>
                <a:cubicBezTo>
                  <a:pt x="835" y="223"/>
                  <a:pt x="813" y="236"/>
                  <a:pt x="791" y="248"/>
                </a:cubicBezTo>
                <a:cubicBezTo>
                  <a:pt x="820" y="325"/>
                  <a:pt x="839" y="418"/>
                  <a:pt x="842" y="517"/>
                </a:cubicBezTo>
                <a:cubicBezTo>
                  <a:pt x="1000" y="517"/>
                  <a:pt x="1000" y="517"/>
                  <a:pt x="1000" y="517"/>
                </a:cubicBezTo>
                <a:cubicBezTo>
                  <a:pt x="993" y="401"/>
                  <a:pt x="943" y="296"/>
                  <a:pt x="866" y="218"/>
                </a:cubicBezTo>
                <a:cubicBezTo>
                  <a:pt x="866" y="218"/>
                  <a:pt x="866" y="218"/>
                  <a:pt x="866" y="218"/>
                </a:cubicBezTo>
                <a:close/>
                <a:moveTo>
                  <a:pt x="815" y="174"/>
                </a:moveTo>
                <a:cubicBezTo>
                  <a:pt x="815" y="174"/>
                  <a:pt x="815" y="174"/>
                  <a:pt x="815" y="174"/>
                </a:cubicBezTo>
                <a:cubicBezTo>
                  <a:pt x="787" y="153"/>
                  <a:pt x="755" y="135"/>
                  <a:pt x="722" y="120"/>
                </a:cubicBezTo>
                <a:cubicBezTo>
                  <a:pt x="735" y="138"/>
                  <a:pt x="747" y="156"/>
                  <a:pt x="758" y="177"/>
                </a:cubicBezTo>
                <a:cubicBezTo>
                  <a:pt x="763" y="185"/>
                  <a:pt x="767" y="193"/>
                  <a:pt x="771" y="202"/>
                </a:cubicBezTo>
                <a:cubicBezTo>
                  <a:pt x="787" y="194"/>
                  <a:pt x="801" y="184"/>
                  <a:pt x="815" y="174"/>
                </a:cubicBezTo>
                <a:cubicBezTo>
                  <a:pt x="815" y="174"/>
                  <a:pt x="815" y="174"/>
                  <a:pt x="815" y="174"/>
                </a:cubicBezTo>
                <a:close/>
                <a:moveTo>
                  <a:pt x="617" y="90"/>
                </a:moveTo>
                <a:cubicBezTo>
                  <a:pt x="617" y="90"/>
                  <a:pt x="617" y="90"/>
                  <a:pt x="617" y="90"/>
                </a:cubicBezTo>
                <a:cubicBezTo>
                  <a:pt x="601" y="87"/>
                  <a:pt x="584" y="85"/>
                  <a:pt x="567" y="84"/>
                </a:cubicBezTo>
                <a:cubicBezTo>
                  <a:pt x="567" y="260"/>
                  <a:pt x="567" y="260"/>
                  <a:pt x="567" y="260"/>
                </a:cubicBezTo>
                <a:cubicBezTo>
                  <a:pt x="616" y="258"/>
                  <a:pt x="664" y="247"/>
                  <a:pt x="707" y="231"/>
                </a:cubicBezTo>
                <a:cubicBezTo>
                  <a:pt x="714" y="229"/>
                  <a:pt x="720" y="226"/>
                  <a:pt x="726" y="224"/>
                </a:cubicBezTo>
                <a:cubicBezTo>
                  <a:pt x="723" y="216"/>
                  <a:pt x="719" y="208"/>
                  <a:pt x="714" y="201"/>
                </a:cubicBezTo>
                <a:cubicBezTo>
                  <a:pt x="687" y="151"/>
                  <a:pt x="654" y="112"/>
                  <a:pt x="617" y="90"/>
                </a:cubicBezTo>
                <a:cubicBezTo>
                  <a:pt x="617" y="90"/>
                  <a:pt x="617" y="90"/>
                  <a:pt x="617" y="90"/>
                </a:cubicBezTo>
                <a:close/>
                <a:moveTo>
                  <a:pt x="517" y="84"/>
                </a:moveTo>
                <a:cubicBezTo>
                  <a:pt x="517" y="84"/>
                  <a:pt x="517" y="84"/>
                  <a:pt x="517" y="84"/>
                </a:cubicBezTo>
                <a:cubicBezTo>
                  <a:pt x="500" y="85"/>
                  <a:pt x="483" y="88"/>
                  <a:pt x="466" y="90"/>
                </a:cubicBezTo>
                <a:cubicBezTo>
                  <a:pt x="430" y="112"/>
                  <a:pt x="396" y="151"/>
                  <a:pt x="369" y="201"/>
                </a:cubicBezTo>
                <a:cubicBezTo>
                  <a:pt x="365" y="208"/>
                  <a:pt x="361" y="216"/>
                  <a:pt x="357" y="224"/>
                </a:cubicBezTo>
                <a:cubicBezTo>
                  <a:pt x="363" y="226"/>
                  <a:pt x="370" y="229"/>
                  <a:pt x="376" y="231"/>
                </a:cubicBezTo>
                <a:cubicBezTo>
                  <a:pt x="420" y="247"/>
                  <a:pt x="467" y="258"/>
                  <a:pt x="517" y="260"/>
                </a:cubicBezTo>
                <a:cubicBezTo>
                  <a:pt x="517" y="84"/>
                  <a:pt x="517" y="84"/>
                  <a:pt x="517" y="84"/>
                </a:cubicBezTo>
                <a:cubicBezTo>
                  <a:pt x="517" y="84"/>
                  <a:pt x="517" y="84"/>
                  <a:pt x="517" y="84"/>
                </a:cubicBezTo>
                <a:close/>
                <a:moveTo>
                  <a:pt x="362" y="120"/>
                </a:moveTo>
                <a:cubicBezTo>
                  <a:pt x="362" y="120"/>
                  <a:pt x="362" y="120"/>
                  <a:pt x="362" y="120"/>
                </a:cubicBezTo>
                <a:cubicBezTo>
                  <a:pt x="328" y="135"/>
                  <a:pt x="297" y="153"/>
                  <a:pt x="268" y="174"/>
                </a:cubicBezTo>
                <a:cubicBezTo>
                  <a:pt x="283" y="184"/>
                  <a:pt x="297" y="194"/>
                  <a:pt x="312" y="202"/>
                </a:cubicBezTo>
                <a:cubicBezTo>
                  <a:pt x="316" y="193"/>
                  <a:pt x="320" y="185"/>
                  <a:pt x="325" y="177"/>
                </a:cubicBezTo>
                <a:cubicBezTo>
                  <a:pt x="336" y="156"/>
                  <a:pt x="349" y="138"/>
                  <a:pt x="362" y="120"/>
                </a:cubicBezTo>
                <a:cubicBezTo>
                  <a:pt x="362" y="120"/>
                  <a:pt x="362" y="120"/>
                  <a:pt x="362" y="120"/>
                </a:cubicBezTo>
                <a:close/>
                <a:moveTo>
                  <a:pt x="229" y="207"/>
                </a:moveTo>
                <a:cubicBezTo>
                  <a:pt x="229" y="207"/>
                  <a:pt x="229" y="207"/>
                  <a:pt x="229" y="207"/>
                </a:cubicBezTo>
                <a:cubicBezTo>
                  <a:pt x="225" y="211"/>
                  <a:pt x="221" y="214"/>
                  <a:pt x="218" y="218"/>
                </a:cubicBezTo>
                <a:cubicBezTo>
                  <a:pt x="140" y="296"/>
                  <a:pt x="90" y="401"/>
                  <a:pt x="84" y="517"/>
                </a:cubicBezTo>
                <a:cubicBezTo>
                  <a:pt x="242" y="517"/>
                  <a:pt x="242" y="517"/>
                  <a:pt x="242" y="517"/>
                </a:cubicBezTo>
                <a:cubicBezTo>
                  <a:pt x="245" y="418"/>
                  <a:pt x="263" y="325"/>
                  <a:pt x="292" y="248"/>
                </a:cubicBezTo>
                <a:cubicBezTo>
                  <a:pt x="270" y="236"/>
                  <a:pt x="249" y="223"/>
                  <a:pt x="229" y="207"/>
                </a:cubicBezTo>
                <a:cubicBezTo>
                  <a:pt x="229" y="207"/>
                  <a:pt x="229" y="207"/>
                  <a:pt x="229" y="207"/>
                </a:cubicBezTo>
                <a:close/>
                <a:moveTo>
                  <a:pt x="84" y="567"/>
                </a:moveTo>
                <a:cubicBezTo>
                  <a:pt x="84" y="567"/>
                  <a:pt x="84" y="567"/>
                  <a:pt x="84" y="567"/>
                </a:cubicBezTo>
                <a:cubicBezTo>
                  <a:pt x="90" y="684"/>
                  <a:pt x="140" y="789"/>
                  <a:pt x="218" y="867"/>
                </a:cubicBezTo>
                <a:cubicBezTo>
                  <a:pt x="229" y="878"/>
                  <a:pt x="229" y="878"/>
                  <a:pt x="229" y="878"/>
                </a:cubicBezTo>
                <a:cubicBezTo>
                  <a:pt x="249" y="863"/>
                  <a:pt x="270" y="849"/>
                  <a:pt x="292" y="837"/>
                </a:cubicBezTo>
                <a:cubicBezTo>
                  <a:pt x="263" y="760"/>
                  <a:pt x="245" y="667"/>
                  <a:pt x="242" y="567"/>
                </a:cubicBezTo>
                <a:cubicBezTo>
                  <a:pt x="84" y="567"/>
                  <a:pt x="84" y="567"/>
                  <a:pt x="84" y="567"/>
                </a:cubicBezTo>
                <a:cubicBezTo>
                  <a:pt x="84" y="567"/>
                  <a:pt x="84" y="567"/>
                  <a:pt x="84" y="567"/>
                </a:cubicBezTo>
                <a:close/>
                <a:moveTo>
                  <a:pt x="268" y="911"/>
                </a:moveTo>
                <a:cubicBezTo>
                  <a:pt x="268" y="911"/>
                  <a:pt x="268" y="911"/>
                  <a:pt x="268" y="911"/>
                </a:cubicBezTo>
                <a:cubicBezTo>
                  <a:pt x="297" y="932"/>
                  <a:pt x="328" y="950"/>
                  <a:pt x="362" y="964"/>
                </a:cubicBezTo>
                <a:cubicBezTo>
                  <a:pt x="349" y="948"/>
                  <a:pt x="336" y="929"/>
                  <a:pt x="325" y="908"/>
                </a:cubicBezTo>
                <a:cubicBezTo>
                  <a:pt x="320" y="900"/>
                  <a:pt x="316" y="892"/>
                  <a:pt x="312" y="883"/>
                </a:cubicBezTo>
                <a:cubicBezTo>
                  <a:pt x="297" y="891"/>
                  <a:pt x="283" y="900"/>
                  <a:pt x="268" y="911"/>
                </a:cubicBezTo>
                <a:cubicBezTo>
                  <a:pt x="268" y="911"/>
                  <a:pt x="268" y="911"/>
                  <a:pt x="268" y="911"/>
                </a:cubicBezTo>
                <a:close/>
                <a:moveTo>
                  <a:pt x="567" y="1000"/>
                </a:moveTo>
                <a:cubicBezTo>
                  <a:pt x="567" y="1000"/>
                  <a:pt x="567" y="1000"/>
                  <a:pt x="567" y="1000"/>
                </a:cubicBezTo>
                <a:cubicBezTo>
                  <a:pt x="584" y="1000"/>
                  <a:pt x="601" y="998"/>
                  <a:pt x="617" y="995"/>
                </a:cubicBezTo>
                <a:cubicBezTo>
                  <a:pt x="654" y="972"/>
                  <a:pt x="687" y="934"/>
                  <a:pt x="714" y="884"/>
                </a:cubicBezTo>
                <a:cubicBezTo>
                  <a:pt x="719" y="877"/>
                  <a:pt x="723" y="869"/>
                  <a:pt x="726" y="861"/>
                </a:cubicBezTo>
                <a:cubicBezTo>
                  <a:pt x="720" y="859"/>
                  <a:pt x="714" y="856"/>
                  <a:pt x="707" y="854"/>
                </a:cubicBezTo>
                <a:cubicBezTo>
                  <a:pt x="664" y="837"/>
                  <a:pt x="616" y="828"/>
                  <a:pt x="566" y="825"/>
                </a:cubicBezTo>
                <a:cubicBezTo>
                  <a:pt x="566" y="1000"/>
                  <a:pt x="566" y="1000"/>
                  <a:pt x="566" y="1000"/>
                </a:cubicBezTo>
                <a:cubicBezTo>
                  <a:pt x="567" y="1000"/>
                  <a:pt x="567" y="1000"/>
                  <a:pt x="567" y="1000"/>
                </a:cubicBezTo>
                <a:close/>
                <a:moveTo>
                  <a:pt x="722" y="964"/>
                </a:moveTo>
                <a:cubicBezTo>
                  <a:pt x="722" y="964"/>
                  <a:pt x="722" y="964"/>
                  <a:pt x="722" y="964"/>
                </a:cubicBezTo>
                <a:cubicBezTo>
                  <a:pt x="755" y="950"/>
                  <a:pt x="787" y="932"/>
                  <a:pt x="815" y="911"/>
                </a:cubicBezTo>
                <a:cubicBezTo>
                  <a:pt x="801" y="900"/>
                  <a:pt x="787" y="891"/>
                  <a:pt x="771" y="883"/>
                </a:cubicBezTo>
                <a:cubicBezTo>
                  <a:pt x="767" y="892"/>
                  <a:pt x="763" y="900"/>
                  <a:pt x="758" y="908"/>
                </a:cubicBezTo>
                <a:cubicBezTo>
                  <a:pt x="747" y="929"/>
                  <a:pt x="735" y="948"/>
                  <a:pt x="722" y="964"/>
                </a:cubicBezTo>
                <a:cubicBezTo>
                  <a:pt x="722" y="964"/>
                  <a:pt x="722" y="964"/>
                  <a:pt x="722" y="964"/>
                </a:cubicBezTo>
                <a:close/>
                <a:moveTo>
                  <a:pt x="855" y="878"/>
                </a:moveTo>
                <a:cubicBezTo>
                  <a:pt x="855" y="878"/>
                  <a:pt x="855" y="878"/>
                  <a:pt x="855" y="878"/>
                </a:cubicBezTo>
                <a:cubicBezTo>
                  <a:pt x="866" y="867"/>
                  <a:pt x="866" y="867"/>
                  <a:pt x="866" y="867"/>
                </a:cubicBezTo>
                <a:cubicBezTo>
                  <a:pt x="943" y="789"/>
                  <a:pt x="993" y="684"/>
                  <a:pt x="1000" y="567"/>
                </a:cubicBezTo>
                <a:cubicBezTo>
                  <a:pt x="842" y="567"/>
                  <a:pt x="842" y="567"/>
                  <a:pt x="842" y="567"/>
                </a:cubicBezTo>
                <a:cubicBezTo>
                  <a:pt x="839" y="667"/>
                  <a:pt x="820" y="760"/>
                  <a:pt x="791" y="837"/>
                </a:cubicBezTo>
                <a:cubicBezTo>
                  <a:pt x="813" y="849"/>
                  <a:pt x="835" y="863"/>
                  <a:pt x="855" y="878"/>
                </a:cubicBezTo>
                <a:cubicBezTo>
                  <a:pt x="855" y="878"/>
                  <a:pt x="855" y="878"/>
                  <a:pt x="855" y="878"/>
                </a:cubicBezTo>
                <a:close/>
                <a:moveTo>
                  <a:pt x="746" y="269"/>
                </a:moveTo>
                <a:cubicBezTo>
                  <a:pt x="746" y="269"/>
                  <a:pt x="746" y="269"/>
                  <a:pt x="746" y="269"/>
                </a:cubicBezTo>
                <a:cubicBezTo>
                  <a:pt x="739" y="272"/>
                  <a:pt x="732" y="275"/>
                  <a:pt x="725" y="278"/>
                </a:cubicBezTo>
                <a:cubicBezTo>
                  <a:pt x="675" y="296"/>
                  <a:pt x="622" y="308"/>
                  <a:pt x="567" y="310"/>
                </a:cubicBezTo>
                <a:cubicBezTo>
                  <a:pt x="567" y="517"/>
                  <a:pt x="567" y="517"/>
                  <a:pt x="567" y="517"/>
                </a:cubicBezTo>
                <a:cubicBezTo>
                  <a:pt x="792" y="517"/>
                  <a:pt x="792" y="517"/>
                  <a:pt x="792" y="517"/>
                </a:cubicBezTo>
                <a:cubicBezTo>
                  <a:pt x="789" y="425"/>
                  <a:pt x="772" y="340"/>
                  <a:pt x="746" y="269"/>
                </a:cubicBezTo>
                <a:cubicBezTo>
                  <a:pt x="746" y="269"/>
                  <a:pt x="746" y="269"/>
                  <a:pt x="746" y="269"/>
                </a:cubicBezTo>
                <a:close/>
                <a:moveTo>
                  <a:pt x="517" y="310"/>
                </a:moveTo>
                <a:cubicBezTo>
                  <a:pt x="517" y="310"/>
                  <a:pt x="517" y="310"/>
                  <a:pt x="517" y="310"/>
                </a:cubicBezTo>
                <a:cubicBezTo>
                  <a:pt x="462" y="308"/>
                  <a:pt x="409" y="296"/>
                  <a:pt x="358" y="278"/>
                </a:cubicBezTo>
                <a:cubicBezTo>
                  <a:pt x="352" y="275"/>
                  <a:pt x="345" y="272"/>
                  <a:pt x="338" y="269"/>
                </a:cubicBezTo>
                <a:cubicBezTo>
                  <a:pt x="311" y="340"/>
                  <a:pt x="294" y="425"/>
                  <a:pt x="292" y="517"/>
                </a:cubicBezTo>
                <a:cubicBezTo>
                  <a:pt x="517" y="517"/>
                  <a:pt x="517" y="517"/>
                  <a:pt x="517" y="517"/>
                </a:cubicBezTo>
                <a:cubicBezTo>
                  <a:pt x="517" y="310"/>
                  <a:pt x="517" y="310"/>
                  <a:pt x="517" y="310"/>
                </a:cubicBezTo>
                <a:cubicBezTo>
                  <a:pt x="517" y="310"/>
                  <a:pt x="517" y="310"/>
                  <a:pt x="517" y="310"/>
                </a:cubicBezTo>
                <a:close/>
                <a:moveTo>
                  <a:pt x="517" y="775"/>
                </a:moveTo>
                <a:cubicBezTo>
                  <a:pt x="517" y="775"/>
                  <a:pt x="517" y="775"/>
                  <a:pt x="517" y="775"/>
                </a:cubicBezTo>
                <a:cubicBezTo>
                  <a:pt x="517" y="567"/>
                  <a:pt x="517" y="567"/>
                  <a:pt x="517" y="567"/>
                </a:cubicBezTo>
                <a:cubicBezTo>
                  <a:pt x="292" y="567"/>
                  <a:pt x="292" y="567"/>
                  <a:pt x="292" y="567"/>
                </a:cubicBezTo>
                <a:cubicBezTo>
                  <a:pt x="294" y="659"/>
                  <a:pt x="311" y="744"/>
                  <a:pt x="338" y="815"/>
                </a:cubicBezTo>
                <a:cubicBezTo>
                  <a:pt x="345" y="813"/>
                  <a:pt x="352" y="810"/>
                  <a:pt x="359" y="807"/>
                </a:cubicBezTo>
                <a:cubicBezTo>
                  <a:pt x="409" y="789"/>
                  <a:pt x="462" y="777"/>
                  <a:pt x="517" y="775"/>
                </a:cubicBezTo>
                <a:cubicBezTo>
                  <a:pt x="517" y="775"/>
                  <a:pt x="517" y="775"/>
                  <a:pt x="517" y="775"/>
                </a:cubicBezTo>
                <a:close/>
                <a:moveTo>
                  <a:pt x="567" y="775"/>
                </a:moveTo>
                <a:cubicBezTo>
                  <a:pt x="567" y="775"/>
                  <a:pt x="567" y="775"/>
                  <a:pt x="567" y="775"/>
                </a:cubicBezTo>
                <a:cubicBezTo>
                  <a:pt x="622" y="778"/>
                  <a:pt x="675" y="789"/>
                  <a:pt x="725" y="807"/>
                </a:cubicBezTo>
                <a:cubicBezTo>
                  <a:pt x="732" y="810"/>
                  <a:pt x="739" y="813"/>
                  <a:pt x="746" y="815"/>
                </a:cubicBezTo>
                <a:cubicBezTo>
                  <a:pt x="772" y="744"/>
                  <a:pt x="789" y="659"/>
                  <a:pt x="792" y="567"/>
                </a:cubicBezTo>
                <a:cubicBezTo>
                  <a:pt x="567" y="567"/>
                  <a:pt x="567" y="567"/>
                  <a:pt x="567" y="567"/>
                </a:cubicBezTo>
                <a:cubicBezTo>
                  <a:pt x="567" y="775"/>
                  <a:pt x="567" y="775"/>
                  <a:pt x="567" y="775"/>
                </a:cubicBezTo>
                <a:cubicBezTo>
                  <a:pt x="567" y="775"/>
                  <a:pt x="567" y="775"/>
                  <a:pt x="567" y="775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10800000" scaled="1"/>
          </a:gra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6" name="íṣľiḑe">
            <a:extLst>
              <a:ext uri="{FF2B5EF4-FFF2-40B4-BE49-F238E27FC236}">
                <a16:creationId xmlns:a16="http://schemas.microsoft.com/office/drawing/2014/main" xmlns="" id="{57924917-6197-4059-9616-ABB70B2818D6}"/>
              </a:ext>
            </a:extLst>
          </p:cNvPr>
          <p:cNvSpPr/>
          <p:nvPr/>
        </p:nvSpPr>
        <p:spPr bwMode="auto">
          <a:xfrm>
            <a:off x="3712799" y="2522139"/>
            <a:ext cx="360390" cy="371650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10800000" scaled="1"/>
          </a:gra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7" name="íŝlíďe">
            <a:extLst>
              <a:ext uri="{FF2B5EF4-FFF2-40B4-BE49-F238E27FC236}">
                <a16:creationId xmlns:a16="http://schemas.microsoft.com/office/drawing/2014/main" xmlns="" id="{A9A3F230-2741-4045-A70B-9CB34F8E7061}"/>
              </a:ext>
            </a:extLst>
          </p:cNvPr>
          <p:cNvSpPr/>
          <p:nvPr/>
        </p:nvSpPr>
        <p:spPr bwMode="auto">
          <a:xfrm>
            <a:off x="6779226" y="2542086"/>
            <a:ext cx="323538" cy="331756"/>
          </a:xfrm>
          <a:custGeom>
            <a:avLst/>
            <a:gdLst>
              <a:gd name="connsiteX0" fmla="*/ 329497 w 352368"/>
              <a:gd name="connsiteY0" fmla="*/ 243145 h 361318"/>
              <a:gd name="connsiteX1" fmla="*/ 341302 w 352368"/>
              <a:gd name="connsiteY1" fmla="*/ 243145 h 361318"/>
              <a:gd name="connsiteX2" fmla="*/ 350155 w 352368"/>
              <a:gd name="connsiteY2" fmla="*/ 249048 h 361318"/>
              <a:gd name="connsiteX3" fmla="*/ 350155 w 352368"/>
              <a:gd name="connsiteY3" fmla="*/ 260852 h 361318"/>
              <a:gd name="connsiteX4" fmla="*/ 282280 w 352368"/>
              <a:gd name="connsiteY4" fmla="*/ 331678 h 361318"/>
              <a:gd name="connsiteX5" fmla="*/ 270476 w 352368"/>
              <a:gd name="connsiteY5" fmla="*/ 331678 h 361318"/>
              <a:gd name="connsiteX6" fmla="*/ 217356 w 352368"/>
              <a:gd name="connsiteY6" fmla="*/ 290363 h 361318"/>
              <a:gd name="connsiteX7" fmla="*/ 214405 w 352368"/>
              <a:gd name="connsiteY7" fmla="*/ 281510 h 361318"/>
              <a:gd name="connsiteX8" fmla="*/ 223258 w 352368"/>
              <a:gd name="connsiteY8" fmla="*/ 272656 h 361318"/>
              <a:gd name="connsiteX9" fmla="*/ 232112 w 352368"/>
              <a:gd name="connsiteY9" fmla="*/ 269705 h 361318"/>
              <a:gd name="connsiteX10" fmla="*/ 267525 w 352368"/>
              <a:gd name="connsiteY10" fmla="*/ 296265 h 361318"/>
              <a:gd name="connsiteX11" fmla="*/ 279329 w 352368"/>
              <a:gd name="connsiteY11" fmla="*/ 293314 h 361318"/>
              <a:gd name="connsiteX12" fmla="*/ 329497 w 352368"/>
              <a:gd name="connsiteY12" fmla="*/ 243145 h 361318"/>
              <a:gd name="connsiteX13" fmla="*/ 157616 w 352368"/>
              <a:gd name="connsiteY13" fmla="*/ 0 h 361318"/>
              <a:gd name="connsiteX14" fmla="*/ 252780 w 352368"/>
              <a:gd name="connsiteY14" fmla="*/ 44425 h 361318"/>
              <a:gd name="connsiteX15" fmla="*/ 309284 w 352368"/>
              <a:gd name="connsiteY15" fmla="*/ 50348 h 361318"/>
              <a:gd name="connsiteX16" fmla="*/ 318205 w 352368"/>
              <a:gd name="connsiteY16" fmla="*/ 59233 h 361318"/>
              <a:gd name="connsiteX17" fmla="*/ 318205 w 352368"/>
              <a:gd name="connsiteY17" fmla="*/ 162890 h 361318"/>
              <a:gd name="connsiteX18" fmla="*/ 312257 w 352368"/>
              <a:gd name="connsiteY18" fmla="*/ 198429 h 361318"/>
              <a:gd name="connsiteX19" fmla="*/ 306310 w 352368"/>
              <a:gd name="connsiteY19" fmla="*/ 204352 h 361318"/>
              <a:gd name="connsiteX20" fmla="*/ 282519 w 352368"/>
              <a:gd name="connsiteY20" fmla="*/ 201391 h 361318"/>
              <a:gd name="connsiteX21" fmla="*/ 196276 w 352368"/>
              <a:gd name="connsiteY21" fmla="*/ 287278 h 361318"/>
              <a:gd name="connsiteX22" fmla="*/ 208172 w 352368"/>
              <a:gd name="connsiteY22" fmla="*/ 331702 h 361318"/>
              <a:gd name="connsiteX23" fmla="*/ 208172 w 352368"/>
              <a:gd name="connsiteY23" fmla="*/ 337625 h 361318"/>
              <a:gd name="connsiteX24" fmla="*/ 157616 w 352368"/>
              <a:gd name="connsiteY24" fmla="*/ 361318 h 361318"/>
              <a:gd name="connsiteX25" fmla="*/ 0 w 352368"/>
              <a:gd name="connsiteY25" fmla="*/ 162890 h 361318"/>
              <a:gd name="connsiteX26" fmla="*/ 2974 w 352368"/>
              <a:gd name="connsiteY26" fmla="*/ 56271 h 361318"/>
              <a:gd name="connsiteX27" fmla="*/ 8922 w 352368"/>
              <a:gd name="connsiteY27" fmla="*/ 47386 h 361318"/>
              <a:gd name="connsiteX28" fmla="*/ 77321 w 352368"/>
              <a:gd name="connsiteY28" fmla="*/ 44425 h 361318"/>
              <a:gd name="connsiteX29" fmla="*/ 157616 w 352368"/>
              <a:gd name="connsiteY29" fmla="*/ 0 h 36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52368" h="361318">
                <a:moveTo>
                  <a:pt x="329497" y="243145"/>
                </a:moveTo>
                <a:cubicBezTo>
                  <a:pt x="332449" y="240194"/>
                  <a:pt x="338351" y="240194"/>
                  <a:pt x="341302" y="243145"/>
                </a:cubicBezTo>
                <a:cubicBezTo>
                  <a:pt x="350155" y="249048"/>
                  <a:pt x="350155" y="249048"/>
                  <a:pt x="350155" y="249048"/>
                </a:cubicBezTo>
                <a:cubicBezTo>
                  <a:pt x="353106" y="251999"/>
                  <a:pt x="353106" y="257901"/>
                  <a:pt x="350155" y="260852"/>
                </a:cubicBezTo>
                <a:lnTo>
                  <a:pt x="282280" y="331678"/>
                </a:lnTo>
                <a:cubicBezTo>
                  <a:pt x="279329" y="334629"/>
                  <a:pt x="273427" y="334629"/>
                  <a:pt x="270476" y="331678"/>
                </a:cubicBezTo>
                <a:cubicBezTo>
                  <a:pt x="217356" y="290363"/>
                  <a:pt x="217356" y="290363"/>
                  <a:pt x="217356" y="290363"/>
                </a:cubicBezTo>
                <a:cubicBezTo>
                  <a:pt x="214405" y="290363"/>
                  <a:pt x="211454" y="284461"/>
                  <a:pt x="214405" y="281510"/>
                </a:cubicBezTo>
                <a:cubicBezTo>
                  <a:pt x="223258" y="272656"/>
                  <a:pt x="223258" y="272656"/>
                  <a:pt x="223258" y="272656"/>
                </a:cubicBezTo>
                <a:cubicBezTo>
                  <a:pt x="223258" y="266754"/>
                  <a:pt x="229161" y="266754"/>
                  <a:pt x="232112" y="269705"/>
                </a:cubicBezTo>
                <a:cubicBezTo>
                  <a:pt x="267525" y="296265"/>
                  <a:pt x="267525" y="296265"/>
                  <a:pt x="267525" y="296265"/>
                </a:cubicBezTo>
                <a:cubicBezTo>
                  <a:pt x="270476" y="299216"/>
                  <a:pt x="276378" y="299216"/>
                  <a:pt x="279329" y="293314"/>
                </a:cubicBezTo>
                <a:cubicBezTo>
                  <a:pt x="329497" y="243145"/>
                  <a:pt x="329497" y="243145"/>
                  <a:pt x="329497" y="243145"/>
                </a:cubicBezTo>
                <a:close/>
                <a:moveTo>
                  <a:pt x="157616" y="0"/>
                </a:moveTo>
                <a:cubicBezTo>
                  <a:pt x="172485" y="0"/>
                  <a:pt x="211146" y="32578"/>
                  <a:pt x="252780" y="44425"/>
                </a:cubicBezTo>
                <a:cubicBezTo>
                  <a:pt x="270623" y="50348"/>
                  <a:pt x="291440" y="50348"/>
                  <a:pt x="309284" y="50348"/>
                </a:cubicBezTo>
                <a:cubicBezTo>
                  <a:pt x="312257" y="50348"/>
                  <a:pt x="318205" y="50348"/>
                  <a:pt x="318205" y="59233"/>
                </a:cubicBezTo>
                <a:cubicBezTo>
                  <a:pt x="318205" y="59233"/>
                  <a:pt x="318205" y="162890"/>
                  <a:pt x="318205" y="162890"/>
                </a:cubicBezTo>
                <a:cubicBezTo>
                  <a:pt x="318205" y="174736"/>
                  <a:pt x="315231" y="186582"/>
                  <a:pt x="312257" y="198429"/>
                </a:cubicBezTo>
                <a:cubicBezTo>
                  <a:pt x="312257" y="201391"/>
                  <a:pt x="309284" y="204352"/>
                  <a:pt x="306310" y="204352"/>
                </a:cubicBezTo>
                <a:cubicBezTo>
                  <a:pt x="300362" y="201391"/>
                  <a:pt x="291440" y="201391"/>
                  <a:pt x="282519" y="201391"/>
                </a:cubicBezTo>
                <a:cubicBezTo>
                  <a:pt x="234937" y="201391"/>
                  <a:pt x="196276" y="239892"/>
                  <a:pt x="196276" y="287278"/>
                </a:cubicBezTo>
                <a:cubicBezTo>
                  <a:pt x="196276" y="302086"/>
                  <a:pt x="199250" y="319856"/>
                  <a:pt x="208172" y="331702"/>
                </a:cubicBezTo>
                <a:cubicBezTo>
                  <a:pt x="208172" y="334664"/>
                  <a:pt x="211146" y="334664"/>
                  <a:pt x="208172" y="337625"/>
                </a:cubicBezTo>
                <a:cubicBezTo>
                  <a:pt x="184381" y="355395"/>
                  <a:pt x="169511" y="361318"/>
                  <a:pt x="157616" y="361318"/>
                </a:cubicBezTo>
                <a:cubicBezTo>
                  <a:pt x="127877" y="361318"/>
                  <a:pt x="0" y="266546"/>
                  <a:pt x="0" y="162890"/>
                </a:cubicBezTo>
                <a:cubicBezTo>
                  <a:pt x="0" y="162890"/>
                  <a:pt x="2974" y="59233"/>
                  <a:pt x="2974" y="56271"/>
                </a:cubicBezTo>
                <a:cubicBezTo>
                  <a:pt x="2974" y="47386"/>
                  <a:pt x="5948" y="47386"/>
                  <a:pt x="8922" y="47386"/>
                </a:cubicBezTo>
                <a:cubicBezTo>
                  <a:pt x="29739" y="50348"/>
                  <a:pt x="53530" y="50348"/>
                  <a:pt x="77321" y="44425"/>
                </a:cubicBezTo>
                <a:cubicBezTo>
                  <a:pt x="118955" y="32578"/>
                  <a:pt x="145720" y="0"/>
                  <a:pt x="157616" y="0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10800000" scaled="1"/>
          </a:gradFill>
          <a:ln>
            <a:noFill/>
          </a:ln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FFB4347-0B70-4813-BC96-D023CBA2B65F}"/>
              </a:ext>
            </a:extLst>
          </p:cNvPr>
          <p:cNvGrpSpPr/>
          <p:nvPr/>
        </p:nvGrpSpPr>
        <p:grpSpPr>
          <a:xfrm>
            <a:off x="3523657" y="3319443"/>
            <a:ext cx="1569660" cy="1412503"/>
            <a:chOff x="3523657" y="3319443"/>
            <a:chExt cx="1569660" cy="1412503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7C35360D-F149-45D1-94B7-43F72B274076}"/>
                </a:ext>
              </a:extLst>
            </p:cNvPr>
            <p:cNvSpPr/>
            <p:nvPr/>
          </p:nvSpPr>
          <p:spPr>
            <a:xfrm>
              <a:off x="3523657" y="331944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3" name="Textfeld 53">
              <a:extLst>
                <a:ext uri="{FF2B5EF4-FFF2-40B4-BE49-F238E27FC236}">
                  <a16:creationId xmlns:a16="http://schemas.microsoft.com/office/drawing/2014/main" xmlns="" id="{42F396F4-C288-4D4F-B78A-283CAA0A71A0}"/>
                </a:ext>
              </a:extLst>
            </p:cNvPr>
            <p:cNvSpPr txBox="1"/>
            <p:nvPr/>
          </p:nvSpPr>
          <p:spPr>
            <a:xfrm>
              <a:off x="3523658" y="3688775"/>
              <a:ext cx="1569659" cy="1043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3C91F50-2445-4BCF-9901-7DE414ACEEE3}"/>
              </a:ext>
            </a:extLst>
          </p:cNvPr>
          <p:cNvGrpSpPr/>
          <p:nvPr/>
        </p:nvGrpSpPr>
        <p:grpSpPr>
          <a:xfrm>
            <a:off x="6630757" y="3319443"/>
            <a:ext cx="1569660" cy="1412503"/>
            <a:chOff x="6630757" y="3319443"/>
            <a:chExt cx="1569660" cy="1412503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244E192C-1E63-4FE8-ADD5-91CF3D2B53B7}"/>
                </a:ext>
              </a:extLst>
            </p:cNvPr>
            <p:cNvSpPr/>
            <p:nvPr/>
          </p:nvSpPr>
          <p:spPr>
            <a:xfrm>
              <a:off x="6630757" y="331944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5" name="Textfeld 53">
              <a:extLst>
                <a:ext uri="{FF2B5EF4-FFF2-40B4-BE49-F238E27FC236}">
                  <a16:creationId xmlns:a16="http://schemas.microsoft.com/office/drawing/2014/main" xmlns="" id="{745B1037-30BD-48BA-ABA1-33FFB29A92AF}"/>
                </a:ext>
              </a:extLst>
            </p:cNvPr>
            <p:cNvSpPr txBox="1"/>
            <p:nvPr/>
          </p:nvSpPr>
          <p:spPr>
            <a:xfrm>
              <a:off x="6630758" y="3688775"/>
              <a:ext cx="1569659" cy="1043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F70A4B1-10E9-4B18-B237-AAD69EC4FC95}"/>
              </a:ext>
            </a:extLst>
          </p:cNvPr>
          <p:cNvGrpSpPr/>
          <p:nvPr/>
        </p:nvGrpSpPr>
        <p:grpSpPr>
          <a:xfrm>
            <a:off x="9737857" y="3319443"/>
            <a:ext cx="1569660" cy="1412503"/>
            <a:chOff x="9737857" y="3319443"/>
            <a:chExt cx="1569660" cy="1412503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B97FD751-9773-4CA7-A032-F827FB308AD6}"/>
                </a:ext>
              </a:extLst>
            </p:cNvPr>
            <p:cNvSpPr/>
            <p:nvPr/>
          </p:nvSpPr>
          <p:spPr>
            <a:xfrm>
              <a:off x="9737857" y="331944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7" name="Textfeld 53">
              <a:extLst>
                <a:ext uri="{FF2B5EF4-FFF2-40B4-BE49-F238E27FC236}">
                  <a16:creationId xmlns:a16="http://schemas.microsoft.com/office/drawing/2014/main" xmlns="" id="{F4D83745-9C72-4F0E-8CE9-950C20AB818F}"/>
                </a:ext>
              </a:extLst>
            </p:cNvPr>
            <p:cNvSpPr txBox="1"/>
            <p:nvPr/>
          </p:nvSpPr>
          <p:spPr>
            <a:xfrm>
              <a:off x="9737858" y="3688775"/>
              <a:ext cx="1569659" cy="1043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79ECEB2-B47C-4A2D-B02B-40305A8A92E5}"/>
              </a:ext>
            </a:extLst>
          </p:cNvPr>
          <p:cNvGrpSpPr/>
          <p:nvPr/>
        </p:nvGrpSpPr>
        <p:grpSpPr>
          <a:xfrm>
            <a:off x="673098" y="3688776"/>
            <a:ext cx="1569660" cy="1412503"/>
            <a:chOff x="673098" y="3688776"/>
            <a:chExt cx="1569660" cy="1412503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C1E2737C-9970-46B6-9559-5C363AA4DCDE}"/>
                </a:ext>
              </a:extLst>
            </p:cNvPr>
            <p:cNvSpPr/>
            <p:nvPr/>
          </p:nvSpPr>
          <p:spPr>
            <a:xfrm>
              <a:off x="673098" y="368877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9" name="Textfeld 53">
              <a:extLst>
                <a:ext uri="{FF2B5EF4-FFF2-40B4-BE49-F238E27FC236}">
                  <a16:creationId xmlns:a16="http://schemas.microsoft.com/office/drawing/2014/main" xmlns="" id="{43A88D4C-808E-409E-B45C-2B7EF7323C36}"/>
                </a:ext>
              </a:extLst>
            </p:cNvPr>
            <p:cNvSpPr txBox="1"/>
            <p:nvPr/>
          </p:nvSpPr>
          <p:spPr>
            <a:xfrm>
              <a:off x="673099" y="4058108"/>
              <a:ext cx="1569659" cy="1043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574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3BE174B-6F47-4448-8366-B8635D1003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6" b="109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iṥliďê">
            <a:extLst>
              <a:ext uri="{FF2B5EF4-FFF2-40B4-BE49-F238E27FC236}">
                <a16:creationId xmlns:a16="http://schemas.microsoft.com/office/drawing/2014/main" xmlns="" id="{1D58B5EB-FEC3-4A54-92EC-F5773711E3D4}"/>
              </a:ext>
            </a:extLst>
          </p:cNvPr>
          <p:cNvSpPr/>
          <p:nvPr/>
        </p:nvSpPr>
        <p:spPr>
          <a:xfrm>
            <a:off x="624113" y="609599"/>
            <a:ext cx="3603271" cy="5747658"/>
          </a:xfrm>
          <a:prstGeom prst="rect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5" name="原创设计师QQ598969553          _1">
            <a:extLst>
              <a:ext uri="{FF2B5EF4-FFF2-40B4-BE49-F238E27FC236}">
                <a16:creationId xmlns:a16="http://schemas.microsoft.com/office/drawing/2014/main" xmlns="" id="{51A6C8B6-DFD6-41FA-B980-313638DC4118}"/>
              </a:ext>
            </a:extLst>
          </p:cNvPr>
          <p:cNvSpPr txBox="1"/>
          <p:nvPr/>
        </p:nvSpPr>
        <p:spPr>
          <a:xfrm>
            <a:off x="890479" y="1138424"/>
            <a:ext cx="29418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薪酬与福利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941EFF4-3A68-4EB7-8A33-811B897D77E4}"/>
              </a:ext>
            </a:extLst>
          </p:cNvPr>
          <p:cNvSpPr/>
          <p:nvPr/>
        </p:nvSpPr>
        <p:spPr>
          <a:xfrm>
            <a:off x="890479" y="1817282"/>
            <a:ext cx="2667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SALARY AND WELFARE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38">
            <a:extLst>
              <a:ext uri="{FF2B5EF4-FFF2-40B4-BE49-F238E27FC236}">
                <a16:creationId xmlns:a16="http://schemas.microsoft.com/office/drawing/2014/main" xmlns="" id="{70E2C286-61D9-48BE-94EA-71A38D8ABF59}"/>
              </a:ext>
            </a:extLst>
          </p:cNvPr>
          <p:cNvSpPr txBox="1"/>
          <p:nvPr/>
        </p:nvSpPr>
        <p:spPr>
          <a:xfrm>
            <a:off x="890479" y="2875914"/>
            <a:ext cx="2941831" cy="2135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IN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IN" sz="1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urna</a:t>
            </a:r>
            <a:r>
              <a:rPr lang="en-IN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440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2000">
        <p14:warp dir="in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539FBEC1-65B2-4C3E-999E-F5880ACE14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" t="10063" r="5093" b="8657"/>
          <a:stretch>
            <a:fillRect/>
          </a:stretch>
        </p:blipFill>
        <p:spPr>
          <a:xfrm>
            <a:off x="1841358" y="2614933"/>
            <a:ext cx="2666325" cy="1594064"/>
          </a:xfrm>
          <a:custGeom>
            <a:avLst/>
            <a:gdLst>
              <a:gd name="connsiteX0" fmla="*/ 0 w 2666325"/>
              <a:gd name="connsiteY0" fmla="*/ 0 h 1594064"/>
              <a:gd name="connsiteX1" fmla="*/ 2666325 w 2666325"/>
              <a:gd name="connsiteY1" fmla="*/ 0 h 1594064"/>
              <a:gd name="connsiteX2" fmla="*/ 2666325 w 2666325"/>
              <a:gd name="connsiteY2" fmla="*/ 1594064 h 1594064"/>
              <a:gd name="connsiteX3" fmla="*/ 0 w 2666325"/>
              <a:gd name="connsiteY3" fmla="*/ 1594064 h 159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6325" h="1594064">
                <a:moveTo>
                  <a:pt x="0" y="0"/>
                </a:moveTo>
                <a:lnTo>
                  <a:pt x="2666325" y="0"/>
                </a:lnTo>
                <a:lnTo>
                  <a:pt x="2666325" y="1594064"/>
                </a:lnTo>
                <a:lnTo>
                  <a:pt x="0" y="1594064"/>
                </a:lnTo>
                <a:close/>
              </a:path>
            </a:pathLst>
          </a:custGeom>
        </p:spPr>
      </p:pic>
      <p:sp>
        <p:nvSpPr>
          <p:cNvPr id="5" name="原创设计师QQ598969553          _1">
            <a:extLst>
              <a:ext uri="{FF2B5EF4-FFF2-40B4-BE49-F238E27FC236}">
                <a16:creationId xmlns:a16="http://schemas.microsoft.com/office/drawing/2014/main" xmlns="" id="{A4F77B2B-07A2-4231-98C1-337962EF6AE1}"/>
              </a:ext>
            </a:extLst>
          </p:cNvPr>
          <p:cNvSpPr txBox="1"/>
          <p:nvPr/>
        </p:nvSpPr>
        <p:spPr>
          <a:xfrm>
            <a:off x="4625087" y="175058"/>
            <a:ext cx="29418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薪酬与福利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11F9A4F-9866-470C-9EE6-23DBF50AEC9B}"/>
              </a:ext>
            </a:extLst>
          </p:cNvPr>
          <p:cNvSpPr/>
          <p:nvPr/>
        </p:nvSpPr>
        <p:spPr>
          <a:xfrm>
            <a:off x="4762142" y="853916"/>
            <a:ext cx="2667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SALARY AND WELFARE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6" name="ïŝlïḓé">
            <a:extLst>
              <a:ext uri="{FF2B5EF4-FFF2-40B4-BE49-F238E27FC236}">
                <a16:creationId xmlns:a16="http://schemas.microsoft.com/office/drawing/2014/main" xmlns="" id="{A2BCB2DD-193C-4663-A5C7-1D2C7DEB6F0D}"/>
              </a:ext>
            </a:extLst>
          </p:cNvPr>
          <p:cNvGrpSpPr/>
          <p:nvPr/>
        </p:nvGrpSpPr>
        <p:grpSpPr>
          <a:xfrm>
            <a:off x="1450057" y="4348625"/>
            <a:ext cx="3459409" cy="72576"/>
            <a:chOff x="-1348120" y="5777968"/>
            <a:chExt cx="9361040" cy="187524"/>
          </a:xfrm>
        </p:grpSpPr>
        <p:sp>
          <p:nvSpPr>
            <p:cNvPr id="44" name="ïṣ1ïdé">
              <a:extLst>
                <a:ext uri="{FF2B5EF4-FFF2-40B4-BE49-F238E27FC236}">
                  <a16:creationId xmlns:a16="http://schemas.microsoft.com/office/drawing/2014/main" xmlns="" id="{F1F42BE0-4642-4AF6-97A0-3BEDD3E26DDE}"/>
                </a:ext>
              </a:extLst>
            </p:cNvPr>
            <p:cNvSpPr/>
            <p:nvPr/>
          </p:nvSpPr>
          <p:spPr>
            <a:xfrm flipV="1">
              <a:off x="-1348120" y="5928916"/>
              <a:ext cx="9361040" cy="36576"/>
            </a:xfrm>
            <a:prstGeom prst="trapezoid">
              <a:avLst>
                <a:gd name="adj" fmla="val 814192"/>
              </a:avLst>
            </a:prstGeom>
            <a:solidFill>
              <a:srgbClr val="80808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1"/>
            </a:p>
          </p:txBody>
        </p:sp>
        <p:sp>
          <p:nvSpPr>
            <p:cNvPr id="45" name="íṥ1iḑè">
              <a:extLst>
                <a:ext uri="{FF2B5EF4-FFF2-40B4-BE49-F238E27FC236}">
                  <a16:creationId xmlns:a16="http://schemas.microsoft.com/office/drawing/2014/main" xmlns="" id="{8D8218A5-1E48-477A-BAD2-62E5B3B77833}"/>
                </a:ext>
              </a:extLst>
            </p:cNvPr>
            <p:cNvSpPr/>
            <p:nvPr/>
          </p:nvSpPr>
          <p:spPr>
            <a:xfrm>
              <a:off x="-1348120" y="5777968"/>
              <a:ext cx="9361040" cy="15109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1"/>
            </a:p>
          </p:txBody>
        </p:sp>
      </p:grpSp>
      <p:grpSp>
        <p:nvGrpSpPr>
          <p:cNvPr id="37" name="îşḷïďé">
            <a:extLst>
              <a:ext uri="{FF2B5EF4-FFF2-40B4-BE49-F238E27FC236}">
                <a16:creationId xmlns:a16="http://schemas.microsoft.com/office/drawing/2014/main" xmlns="" id="{DA0A1D06-A0E7-449D-9F99-D298B37B9111}"/>
              </a:ext>
            </a:extLst>
          </p:cNvPr>
          <p:cNvGrpSpPr/>
          <p:nvPr/>
        </p:nvGrpSpPr>
        <p:grpSpPr>
          <a:xfrm>
            <a:off x="1744724" y="2508359"/>
            <a:ext cx="2870075" cy="1819013"/>
            <a:chOff x="-375492" y="1139528"/>
            <a:chExt cx="7415785" cy="4700016"/>
          </a:xfrm>
        </p:grpSpPr>
        <p:grpSp>
          <p:nvGrpSpPr>
            <p:cNvPr id="39" name="iṥ1íḓè">
              <a:extLst>
                <a:ext uri="{FF2B5EF4-FFF2-40B4-BE49-F238E27FC236}">
                  <a16:creationId xmlns:a16="http://schemas.microsoft.com/office/drawing/2014/main" xmlns="" id="{61B3FB14-F94E-4D29-AE5C-E16823040123}"/>
                </a:ext>
              </a:extLst>
            </p:cNvPr>
            <p:cNvGrpSpPr/>
            <p:nvPr/>
          </p:nvGrpSpPr>
          <p:grpSpPr>
            <a:xfrm>
              <a:off x="-375492" y="1139528"/>
              <a:ext cx="7415785" cy="4700016"/>
              <a:chOff x="-375492" y="1139528"/>
              <a:chExt cx="7415785" cy="4700016"/>
            </a:xfrm>
          </p:grpSpPr>
          <p:sp>
            <p:nvSpPr>
              <p:cNvPr id="41" name="íṩḷíḑè">
                <a:extLst>
                  <a:ext uri="{FF2B5EF4-FFF2-40B4-BE49-F238E27FC236}">
                    <a16:creationId xmlns:a16="http://schemas.microsoft.com/office/drawing/2014/main" xmlns="" id="{61B2FDB9-F9CB-4BFD-AE80-3D9D4880D607}"/>
                  </a:ext>
                </a:extLst>
              </p:cNvPr>
              <p:cNvSpPr/>
              <p:nvPr/>
            </p:nvSpPr>
            <p:spPr>
              <a:xfrm>
                <a:off x="-375492" y="1139528"/>
                <a:ext cx="7415784" cy="4700016"/>
              </a:xfrm>
              <a:custGeom>
                <a:avLst/>
                <a:gdLst>
                  <a:gd name="connsiteX0" fmla="*/ 224028 w 7415784"/>
                  <a:gd name="connsiteY0" fmla="*/ 269748 h 4700016"/>
                  <a:gd name="connsiteX1" fmla="*/ 224028 w 7415784"/>
                  <a:gd name="connsiteY1" fmla="*/ 4430268 h 4700016"/>
                  <a:gd name="connsiteX2" fmla="*/ 7191756 w 7415784"/>
                  <a:gd name="connsiteY2" fmla="*/ 4430268 h 4700016"/>
                  <a:gd name="connsiteX3" fmla="*/ 7191756 w 7415784"/>
                  <a:gd name="connsiteY3" fmla="*/ 269748 h 4700016"/>
                  <a:gd name="connsiteX4" fmla="*/ 266867 w 7415784"/>
                  <a:gd name="connsiteY4" fmla="*/ 0 h 4700016"/>
                  <a:gd name="connsiteX5" fmla="*/ 7148917 w 7415784"/>
                  <a:gd name="connsiteY5" fmla="*/ 0 h 4700016"/>
                  <a:gd name="connsiteX6" fmla="*/ 7415784 w 7415784"/>
                  <a:gd name="connsiteY6" fmla="*/ 266867 h 4700016"/>
                  <a:gd name="connsiteX7" fmla="*/ 7415784 w 7415784"/>
                  <a:gd name="connsiteY7" fmla="*/ 4433149 h 4700016"/>
                  <a:gd name="connsiteX8" fmla="*/ 7148917 w 7415784"/>
                  <a:gd name="connsiteY8" fmla="*/ 4700016 h 4700016"/>
                  <a:gd name="connsiteX9" fmla="*/ 266867 w 7415784"/>
                  <a:gd name="connsiteY9" fmla="*/ 4700016 h 4700016"/>
                  <a:gd name="connsiteX10" fmla="*/ 0 w 7415784"/>
                  <a:gd name="connsiteY10" fmla="*/ 4433149 h 4700016"/>
                  <a:gd name="connsiteX11" fmla="*/ 0 w 7415784"/>
                  <a:gd name="connsiteY11" fmla="*/ 266867 h 4700016"/>
                  <a:gd name="connsiteX12" fmla="*/ 266867 w 7415784"/>
                  <a:gd name="connsiteY12" fmla="*/ 0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15784" h="4700016">
                    <a:moveTo>
                      <a:pt x="224028" y="269748"/>
                    </a:moveTo>
                    <a:lnTo>
                      <a:pt x="224028" y="4430268"/>
                    </a:lnTo>
                    <a:lnTo>
                      <a:pt x="7191756" y="4430268"/>
                    </a:lnTo>
                    <a:lnTo>
                      <a:pt x="7191756" y="269748"/>
                    </a:lnTo>
                    <a:close/>
                    <a:moveTo>
                      <a:pt x="266867" y="0"/>
                    </a:moveTo>
                    <a:lnTo>
                      <a:pt x="7148917" y="0"/>
                    </a:lnTo>
                    <a:cubicBezTo>
                      <a:pt x="7296304" y="0"/>
                      <a:pt x="7415784" y="119480"/>
                      <a:pt x="7415784" y="266867"/>
                    </a:cubicBezTo>
                    <a:lnTo>
                      <a:pt x="7415784" y="4433149"/>
                    </a:lnTo>
                    <a:cubicBezTo>
                      <a:pt x="7415784" y="4580536"/>
                      <a:pt x="7296304" y="4700016"/>
                      <a:pt x="7148917" y="4700016"/>
                    </a:cubicBezTo>
                    <a:lnTo>
                      <a:pt x="266867" y="4700016"/>
                    </a:lnTo>
                    <a:cubicBezTo>
                      <a:pt x="119480" y="4700016"/>
                      <a:pt x="0" y="4580536"/>
                      <a:pt x="0" y="4433149"/>
                    </a:cubicBezTo>
                    <a:lnTo>
                      <a:pt x="0" y="266867"/>
                    </a:lnTo>
                    <a:cubicBezTo>
                      <a:pt x="0" y="119480"/>
                      <a:pt x="119480" y="0"/>
                      <a:pt x="26686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1"/>
              </a:p>
            </p:txBody>
          </p:sp>
          <p:sp>
            <p:nvSpPr>
              <p:cNvPr id="42" name="îṣ1îďè">
                <a:extLst>
                  <a:ext uri="{FF2B5EF4-FFF2-40B4-BE49-F238E27FC236}">
                    <a16:creationId xmlns:a16="http://schemas.microsoft.com/office/drawing/2014/main" xmlns="" id="{B8554C19-4136-43CD-930A-0EDB5B0A4452}"/>
                  </a:ext>
                </a:extLst>
              </p:cNvPr>
              <p:cNvSpPr/>
              <p:nvPr/>
            </p:nvSpPr>
            <p:spPr>
              <a:xfrm>
                <a:off x="-358011" y="1160080"/>
                <a:ext cx="7380820" cy="4658913"/>
              </a:xfrm>
              <a:custGeom>
                <a:avLst/>
                <a:gdLst>
                  <a:gd name="connsiteX0" fmla="*/ 252028 w 7380820"/>
                  <a:gd name="connsiteY0" fmla="*/ 295230 h 4658912"/>
                  <a:gd name="connsiteX1" fmla="*/ 252028 w 7380820"/>
                  <a:gd name="connsiteY1" fmla="*/ 4363682 h 4658912"/>
                  <a:gd name="connsiteX2" fmla="*/ 7128792 w 7380820"/>
                  <a:gd name="connsiteY2" fmla="*/ 4363682 h 4658912"/>
                  <a:gd name="connsiteX3" fmla="*/ 7128792 w 7380820"/>
                  <a:gd name="connsiteY3" fmla="*/ 295230 h 4658912"/>
                  <a:gd name="connsiteX4" fmla="*/ 264533 w 7380820"/>
                  <a:gd name="connsiteY4" fmla="*/ 0 h 4658912"/>
                  <a:gd name="connsiteX5" fmla="*/ 7116287 w 7380820"/>
                  <a:gd name="connsiteY5" fmla="*/ 0 h 4658912"/>
                  <a:gd name="connsiteX6" fmla="*/ 7380820 w 7380820"/>
                  <a:gd name="connsiteY6" fmla="*/ 264533 h 4658912"/>
                  <a:gd name="connsiteX7" fmla="*/ 7380820 w 7380820"/>
                  <a:gd name="connsiteY7" fmla="*/ 4394379 h 4658912"/>
                  <a:gd name="connsiteX8" fmla="*/ 7116287 w 7380820"/>
                  <a:gd name="connsiteY8" fmla="*/ 4658912 h 4658912"/>
                  <a:gd name="connsiteX9" fmla="*/ 264533 w 7380820"/>
                  <a:gd name="connsiteY9" fmla="*/ 4658912 h 4658912"/>
                  <a:gd name="connsiteX10" fmla="*/ 0 w 7380820"/>
                  <a:gd name="connsiteY10" fmla="*/ 4394379 h 4658912"/>
                  <a:gd name="connsiteX11" fmla="*/ 0 w 7380820"/>
                  <a:gd name="connsiteY11" fmla="*/ 264533 h 4658912"/>
                  <a:gd name="connsiteX12" fmla="*/ 264533 w 7380820"/>
                  <a:gd name="connsiteY12" fmla="*/ 0 h 46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0820" h="4658912">
                    <a:moveTo>
                      <a:pt x="252028" y="295230"/>
                    </a:moveTo>
                    <a:lnTo>
                      <a:pt x="252028" y="4363682"/>
                    </a:lnTo>
                    <a:lnTo>
                      <a:pt x="7128792" y="4363682"/>
                    </a:lnTo>
                    <a:lnTo>
                      <a:pt x="7128792" y="295230"/>
                    </a:lnTo>
                    <a:close/>
                    <a:moveTo>
                      <a:pt x="264533" y="0"/>
                    </a:moveTo>
                    <a:lnTo>
                      <a:pt x="7116287" y="0"/>
                    </a:lnTo>
                    <a:cubicBezTo>
                      <a:pt x="7262385" y="0"/>
                      <a:pt x="7380820" y="118435"/>
                      <a:pt x="7380820" y="264533"/>
                    </a:cubicBezTo>
                    <a:lnTo>
                      <a:pt x="7380820" y="4394379"/>
                    </a:lnTo>
                    <a:cubicBezTo>
                      <a:pt x="7380820" y="4540477"/>
                      <a:pt x="7262385" y="4658912"/>
                      <a:pt x="7116287" y="4658912"/>
                    </a:cubicBezTo>
                    <a:lnTo>
                      <a:pt x="264533" y="4658912"/>
                    </a:lnTo>
                    <a:cubicBezTo>
                      <a:pt x="118435" y="4658912"/>
                      <a:pt x="0" y="4540477"/>
                      <a:pt x="0" y="4394379"/>
                    </a:cubicBezTo>
                    <a:lnTo>
                      <a:pt x="0" y="264533"/>
                    </a:lnTo>
                    <a:cubicBezTo>
                      <a:pt x="0" y="118435"/>
                      <a:pt x="118435" y="0"/>
                      <a:pt x="2645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1" dirty="0"/>
              </a:p>
            </p:txBody>
          </p:sp>
          <p:sp>
            <p:nvSpPr>
              <p:cNvPr id="43" name="ïŝlîďe" hidden="1">
                <a:extLst>
                  <a:ext uri="{FF2B5EF4-FFF2-40B4-BE49-F238E27FC236}">
                    <a16:creationId xmlns:a16="http://schemas.microsoft.com/office/drawing/2014/main" xmlns="" id="{809FDA6F-67A1-4FCA-A0C9-041C50FA035C}"/>
                  </a:ext>
                </a:extLst>
              </p:cNvPr>
              <p:cNvSpPr/>
              <p:nvPr/>
            </p:nvSpPr>
            <p:spPr>
              <a:xfrm>
                <a:off x="4509683" y="1139528"/>
                <a:ext cx="2530610" cy="4700016"/>
              </a:xfrm>
              <a:custGeom>
                <a:avLst/>
                <a:gdLst>
                  <a:gd name="connsiteX0" fmla="*/ 0 w 2530610"/>
                  <a:gd name="connsiteY0" fmla="*/ 0 h 4700016"/>
                  <a:gd name="connsiteX1" fmla="*/ 2263743 w 2530610"/>
                  <a:gd name="connsiteY1" fmla="*/ 0 h 4700016"/>
                  <a:gd name="connsiteX2" fmla="*/ 2530610 w 2530610"/>
                  <a:gd name="connsiteY2" fmla="*/ 266867 h 4700016"/>
                  <a:gd name="connsiteX3" fmla="*/ 2530610 w 2530610"/>
                  <a:gd name="connsiteY3" fmla="*/ 4433149 h 4700016"/>
                  <a:gd name="connsiteX4" fmla="*/ 2263743 w 2530610"/>
                  <a:gd name="connsiteY4" fmla="*/ 4700016 h 4700016"/>
                  <a:gd name="connsiteX5" fmla="*/ 1961175 w 2530610"/>
                  <a:gd name="connsiteY5" fmla="*/ 4700016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0610" h="4700016">
                    <a:moveTo>
                      <a:pt x="0" y="0"/>
                    </a:moveTo>
                    <a:lnTo>
                      <a:pt x="2263743" y="0"/>
                    </a:lnTo>
                    <a:cubicBezTo>
                      <a:pt x="2411130" y="0"/>
                      <a:pt x="2530610" y="119480"/>
                      <a:pt x="2530610" y="266867"/>
                    </a:cubicBezTo>
                    <a:lnTo>
                      <a:pt x="2530610" y="4433149"/>
                    </a:lnTo>
                    <a:cubicBezTo>
                      <a:pt x="2530610" y="4580536"/>
                      <a:pt x="2411130" y="4700016"/>
                      <a:pt x="2263743" y="4700016"/>
                    </a:cubicBezTo>
                    <a:lnTo>
                      <a:pt x="1961175" y="4700016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3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1" dirty="0"/>
              </a:p>
            </p:txBody>
          </p:sp>
        </p:grpSp>
        <p:sp>
          <p:nvSpPr>
            <p:cNvPr id="40" name="îsḻîḋè">
              <a:extLst>
                <a:ext uri="{FF2B5EF4-FFF2-40B4-BE49-F238E27FC236}">
                  <a16:creationId xmlns:a16="http://schemas.microsoft.com/office/drawing/2014/main" xmlns="" id="{072388CE-D0B8-4126-82CD-04C7DFF36071}"/>
                </a:ext>
              </a:extLst>
            </p:cNvPr>
            <p:cNvSpPr/>
            <p:nvPr/>
          </p:nvSpPr>
          <p:spPr>
            <a:xfrm>
              <a:off x="3260392" y="1241052"/>
              <a:ext cx="144016" cy="144016"/>
            </a:xfrm>
            <a:prstGeom prst="ellipse">
              <a:avLst/>
            </a:prstGeom>
            <a:gradFill flip="none" rotWithShape="1">
              <a:gsLst>
                <a:gs pos="17000">
                  <a:schemeClr val="tx1"/>
                </a:gs>
                <a:gs pos="34000">
                  <a:srgbClr val="000000">
                    <a:lumMod val="84000"/>
                    <a:lumOff val="16000"/>
                  </a:srgbClr>
                </a:gs>
                <a:gs pos="100000">
                  <a:schemeClr val="bg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1"/>
            </a:p>
          </p:txBody>
        </p:sp>
      </p:grpSp>
      <p:sp>
        <p:nvSpPr>
          <p:cNvPr id="9" name="î$ḻíďê">
            <a:extLst>
              <a:ext uri="{FF2B5EF4-FFF2-40B4-BE49-F238E27FC236}">
                <a16:creationId xmlns:a16="http://schemas.microsoft.com/office/drawing/2014/main" xmlns="" id="{57BB5BF8-4D78-49DE-B00B-A5E82EBB65E4}"/>
              </a:ext>
            </a:extLst>
          </p:cNvPr>
          <p:cNvSpPr/>
          <p:nvPr/>
        </p:nvSpPr>
        <p:spPr bwMode="auto">
          <a:xfrm>
            <a:off x="1450057" y="4499845"/>
            <a:ext cx="3459409" cy="3999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2" name="íṧḷïḋè">
            <a:extLst>
              <a:ext uri="{FF2B5EF4-FFF2-40B4-BE49-F238E27FC236}">
                <a16:creationId xmlns:a16="http://schemas.microsoft.com/office/drawing/2014/main" xmlns="" id="{8A61EC6E-DDBF-4DE2-BA49-E6CB7DB4D7ED}"/>
              </a:ext>
            </a:extLst>
          </p:cNvPr>
          <p:cNvSpPr/>
          <p:nvPr/>
        </p:nvSpPr>
        <p:spPr>
          <a:xfrm flipH="1">
            <a:off x="5192501" y="1785257"/>
            <a:ext cx="656191" cy="4352359"/>
          </a:xfrm>
          <a:prstGeom prst="rightBrace">
            <a:avLst>
              <a:gd name="adj1" fmla="val 52800"/>
              <a:gd name="adj2" fmla="val 50000"/>
            </a:avLst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íṥḷíḍe">
            <a:extLst>
              <a:ext uri="{FF2B5EF4-FFF2-40B4-BE49-F238E27FC236}">
                <a16:creationId xmlns:a16="http://schemas.microsoft.com/office/drawing/2014/main" xmlns="" id="{946B5ECD-A905-4A27-80D9-77F16DAE6E3C}"/>
              </a:ext>
            </a:extLst>
          </p:cNvPr>
          <p:cNvSpPr/>
          <p:nvPr/>
        </p:nvSpPr>
        <p:spPr bwMode="auto">
          <a:xfrm>
            <a:off x="6107290" y="2007102"/>
            <a:ext cx="786728" cy="787966"/>
          </a:xfrm>
          <a:custGeom>
            <a:avLst/>
            <a:gdLst>
              <a:gd name="T0" fmla="*/ 1066 w 1272"/>
              <a:gd name="T1" fmla="*/ 168 h 1274"/>
              <a:gd name="T2" fmla="*/ 1132 w 1272"/>
              <a:gd name="T3" fmla="*/ 238 h 1274"/>
              <a:gd name="T4" fmla="*/ 1186 w 1272"/>
              <a:gd name="T5" fmla="*/ 316 h 1274"/>
              <a:gd name="T6" fmla="*/ 1226 w 1272"/>
              <a:gd name="T7" fmla="*/ 398 h 1274"/>
              <a:gd name="T8" fmla="*/ 1254 w 1272"/>
              <a:gd name="T9" fmla="*/ 486 h 1274"/>
              <a:gd name="T10" fmla="*/ 1270 w 1272"/>
              <a:gd name="T11" fmla="*/ 576 h 1274"/>
              <a:gd name="T12" fmla="*/ 1272 w 1272"/>
              <a:gd name="T13" fmla="*/ 668 h 1274"/>
              <a:gd name="T14" fmla="*/ 1260 w 1272"/>
              <a:gd name="T15" fmla="*/ 760 h 1274"/>
              <a:gd name="T16" fmla="*/ 1236 w 1272"/>
              <a:gd name="T17" fmla="*/ 850 h 1274"/>
              <a:gd name="T18" fmla="*/ 1198 w 1272"/>
              <a:gd name="T19" fmla="*/ 936 h 1274"/>
              <a:gd name="T20" fmla="*/ 1146 w 1272"/>
              <a:gd name="T21" fmla="*/ 1016 h 1274"/>
              <a:gd name="T22" fmla="*/ 1106 w 1272"/>
              <a:gd name="T23" fmla="*/ 1068 h 1274"/>
              <a:gd name="T24" fmla="*/ 1036 w 1272"/>
              <a:gd name="T25" fmla="*/ 1134 h 1274"/>
              <a:gd name="T26" fmla="*/ 958 w 1272"/>
              <a:gd name="T27" fmla="*/ 1186 h 1274"/>
              <a:gd name="T28" fmla="*/ 874 w 1272"/>
              <a:gd name="T29" fmla="*/ 1228 h 1274"/>
              <a:gd name="T30" fmla="*/ 786 w 1272"/>
              <a:gd name="T31" fmla="*/ 1256 h 1274"/>
              <a:gd name="T32" fmla="*/ 696 w 1272"/>
              <a:gd name="T33" fmla="*/ 1272 h 1274"/>
              <a:gd name="T34" fmla="*/ 604 w 1272"/>
              <a:gd name="T35" fmla="*/ 1274 h 1274"/>
              <a:gd name="T36" fmla="*/ 514 w 1272"/>
              <a:gd name="T37" fmla="*/ 1262 h 1274"/>
              <a:gd name="T38" fmla="*/ 424 w 1272"/>
              <a:gd name="T39" fmla="*/ 1238 h 1274"/>
              <a:gd name="T40" fmla="*/ 338 w 1272"/>
              <a:gd name="T41" fmla="*/ 1200 h 1274"/>
              <a:gd name="T42" fmla="*/ 256 w 1272"/>
              <a:gd name="T43" fmla="*/ 1148 h 1274"/>
              <a:gd name="T44" fmla="*/ 206 w 1272"/>
              <a:gd name="T45" fmla="*/ 1106 h 1274"/>
              <a:gd name="T46" fmla="*/ 140 w 1272"/>
              <a:gd name="T47" fmla="*/ 1036 h 1274"/>
              <a:gd name="T48" fmla="*/ 86 w 1272"/>
              <a:gd name="T49" fmla="*/ 958 h 1274"/>
              <a:gd name="T50" fmla="*/ 46 w 1272"/>
              <a:gd name="T51" fmla="*/ 876 h 1274"/>
              <a:gd name="T52" fmla="*/ 18 w 1272"/>
              <a:gd name="T53" fmla="*/ 788 h 1274"/>
              <a:gd name="T54" fmla="*/ 2 w 1272"/>
              <a:gd name="T55" fmla="*/ 698 h 1274"/>
              <a:gd name="T56" fmla="*/ 0 w 1272"/>
              <a:gd name="T57" fmla="*/ 606 h 1274"/>
              <a:gd name="T58" fmla="*/ 10 w 1272"/>
              <a:gd name="T59" fmla="*/ 514 h 1274"/>
              <a:gd name="T60" fmla="*/ 36 w 1272"/>
              <a:gd name="T61" fmla="*/ 426 h 1274"/>
              <a:gd name="T62" fmla="*/ 74 w 1272"/>
              <a:gd name="T63" fmla="*/ 338 h 1274"/>
              <a:gd name="T64" fmla="*/ 124 w 1272"/>
              <a:gd name="T65" fmla="*/ 258 h 1274"/>
              <a:gd name="T66" fmla="*/ 166 w 1272"/>
              <a:gd name="T67" fmla="*/ 208 h 1274"/>
              <a:gd name="T68" fmla="*/ 236 w 1272"/>
              <a:gd name="T69" fmla="*/ 142 h 1274"/>
              <a:gd name="T70" fmla="*/ 314 w 1272"/>
              <a:gd name="T71" fmla="*/ 88 h 1274"/>
              <a:gd name="T72" fmla="*/ 398 w 1272"/>
              <a:gd name="T73" fmla="*/ 46 h 1274"/>
              <a:gd name="T74" fmla="*/ 486 w 1272"/>
              <a:gd name="T75" fmla="*/ 18 h 1274"/>
              <a:gd name="T76" fmla="*/ 576 w 1272"/>
              <a:gd name="T77" fmla="*/ 4 h 1274"/>
              <a:gd name="T78" fmla="*/ 668 w 1272"/>
              <a:gd name="T79" fmla="*/ 2 h 1274"/>
              <a:gd name="T80" fmla="*/ 758 w 1272"/>
              <a:gd name="T81" fmla="*/ 12 h 1274"/>
              <a:gd name="T82" fmla="*/ 848 w 1272"/>
              <a:gd name="T83" fmla="*/ 36 h 1274"/>
              <a:gd name="T84" fmla="*/ 934 w 1272"/>
              <a:gd name="T85" fmla="*/ 74 h 1274"/>
              <a:gd name="T86" fmla="*/ 1016 w 1272"/>
              <a:gd name="T87" fmla="*/ 126 h 1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2" h="1274">
                <a:moveTo>
                  <a:pt x="1042" y="146"/>
                </a:moveTo>
                <a:lnTo>
                  <a:pt x="1042" y="146"/>
                </a:lnTo>
                <a:lnTo>
                  <a:pt x="1066" y="168"/>
                </a:lnTo>
                <a:lnTo>
                  <a:pt x="1090" y="190"/>
                </a:lnTo>
                <a:lnTo>
                  <a:pt x="1112" y="214"/>
                </a:lnTo>
                <a:lnTo>
                  <a:pt x="1132" y="238"/>
                </a:lnTo>
                <a:lnTo>
                  <a:pt x="1152" y="264"/>
                </a:lnTo>
                <a:lnTo>
                  <a:pt x="1170" y="290"/>
                </a:lnTo>
                <a:lnTo>
                  <a:pt x="1186" y="316"/>
                </a:lnTo>
                <a:lnTo>
                  <a:pt x="1200" y="342"/>
                </a:lnTo>
                <a:lnTo>
                  <a:pt x="1214" y="370"/>
                </a:lnTo>
                <a:lnTo>
                  <a:pt x="1226" y="398"/>
                </a:lnTo>
                <a:lnTo>
                  <a:pt x="1238" y="428"/>
                </a:lnTo>
                <a:lnTo>
                  <a:pt x="1246" y="456"/>
                </a:lnTo>
                <a:lnTo>
                  <a:pt x="1254" y="486"/>
                </a:lnTo>
                <a:lnTo>
                  <a:pt x="1260" y="516"/>
                </a:lnTo>
                <a:lnTo>
                  <a:pt x="1266" y="546"/>
                </a:lnTo>
                <a:lnTo>
                  <a:pt x="1270" y="576"/>
                </a:lnTo>
                <a:lnTo>
                  <a:pt x="1272" y="608"/>
                </a:lnTo>
                <a:lnTo>
                  <a:pt x="1272" y="638"/>
                </a:lnTo>
                <a:lnTo>
                  <a:pt x="1272" y="668"/>
                </a:lnTo>
                <a:lnTo>
                  <a:pt x="1270" y="700"/>
                </a:lnTo>
                <a:lnTo>
                  <a:pt x="1266" y="730"/>
                </a:lnTo>
                <a:lnTo>
                  <a:pt x="1260" y="760"/>
                </a:lnTo>
                <a:lnTo>
                  <a:pt x="1254" y="790"/>
                </a:lnTo>
                <a:lnTo>
                  <a:pt x="1246" y="820"/>
                </a:lnTo>
                <a:lnTo>
                  <a:pt x="1236" y="850"/>
                </a:lnTo>
                <a:lnTo>
                  <a:pt x="1226" y="878"/>
                </a:lnTo>
                <a:lnTo>
                  <a:pt x="1212" y="908"/>
                </a:lnTo>
                <a:lnTo>
                  <a:pt x="1198" y="936"/>
                </a:lnTo>
                <a:lnTo>
                  <a:pt x="1182" y="964"/>
                </a:lnTo>
                <a:lnTo>
                  <a:pt x="1166" y="990"/>
                </a:lnTo>
                <a:lnTo>
                  <a:pt x="1146" y="1016"/>
                </a:lnTo>
                <a:lnTo>
                  <a:pt x="1126" y="1042"/>
                </a:lnTo>
                <a:lnTo>
                  <a:pt x="1126" y="1042"/>
                </a:lnTo>
                <a:lnTo>
                  <a:pt x="1106" y="1068"/>
                </a:lnTo>
                <a:lnTo>
                  <a:pt x="1082" y="1090"/>
                </a:lnTo>
                <a:lnTo>
                  <a:pt x="1060" y="1112"/>
                </a:lnTo>
                <a:lnTo>
                  <a:pt x="1036" y="1134"/>
                </a:lnTo>
                <a:lnTo>
                  <a:pt x="1010" y="1152"/>
                </a:lnTo>
                <a:lnTo>
                  <a:pt x="984" y="1170"/>
                </a:lnTo>
                <a:lnTo>
                  <a:pt x="958" y="1186"/>
                </a:lnTo>
                <a:lnTo>
                  <a:pt x="930" y="1202"/>
                </a:lnTo>
                <a:lnTo>
                  <a:pt x="902" y="1216"/>
                </a:lnTo>
                <a:lnTo>
                  <a:pt x="874" y="1228"/>
                </a:lnTo>
                <a:lnTo>
                  <a:pt x="846" y="1238"/>
                </a:lnTo>
                <a:lnTo>
                  <a:pt x="816" y="1248"/>
                </a:lnTo>
                <a:lnTo>
                  <a:pt x="786" y="1256"/>
                </a:lnTo>
                <a:lnTo>
                  <a:pt x="756" y="1262"/>
                </a:lnTo>
                <a:lnTo>
                  <a:pt x="726" y="1268"/>
                </a:lnTo>
                <a:lnTo>
                  <a:pt x="696" y="1272"/>
                </a:lnTo>
                <a:lnTo>
                  <a:pt x="666" y="1274"/>
                </a:lnTo>
                <a:lnTo>
                  <a:pt x="636" y="1274"/>
                </a:lnTo>
                <a:lnTo>
                  <a:pt x="604" y="1274"/>
                </a:lnTo>
                <a:lnTo>
                  <a:pt x="574" y="1270"/>
                </a:lnTo>
                <a:lnTo>
                  <a:pt x="544" y="1268"/>
                </a:lnTo>
                <a:lnTo>
                  <a:pt x="514" y="1262"/>
                </a:lnTo>
                <a:lnTo>
                  <a:pt x="484" y="1256"/>
                </a:lnTo>
                <a:lnTo>
                  <a:pt x="454" y="1248"/>
                </a:lnTo>
                <a:lnTo>
                  <a:pt x="424" y="1238"/>
                </a:lnTo>
                <a:lnTo>
                  <a:pt x="394" y="1226"/>
                </a:lnTo>
                <a:lnTo>
                  <a:pt x="366" y="1214"/>
                </a:lnTo>
                <a:lnTo>
                  <a:pt x="338" y="1200"/>
                </a:lnTo>
                <a:lnTo>
                  <a:pt x="310" y="1184"/>
                </a:lnTo>
                <a:lnTo>
                  <a:pt x="282" y="1166"/>
                </a:lnTo>
                <a:lnTo>
                  <a:pt x="256" y="1148"/>
                </a:lnTo>
                <a:lnTo>
                  <a:pt x="230" y="1128"/>
                </a:lnTo>
                <a:lnTo>
                  <a:pt x="230" y="1128"/>
                </a:lnTo>
                <a:lnTo>
                  <a:pt x="206" y="1106"/>
                </a:lnTo>
                <a:lnTo>
                  <a:pt x="182" y="1084"/>
                </a:lnTo>
                <a:lnTo>
                  <a:pt x="160" y="1060"/>
                </a:lnTo>
                <a:lnTo>
                  <a:pt x="140" y="1036"/>
                </a:lnTo>
                <a:lnTo>
                  <a:pt x="120" y="1012"/>
                </a:lnTo>
                <a:lnTo>
                  <a:pt x="102" y="986"/>
                </a:lnTo>
                <a:lnTo>
                  <a:pt x="86" y="958"/>
                </a:lnTo>
                <a:lnTo>
                  <a:pt x="72" y="932"/>
                </a:lnTo>
                <a:lnTo>
                  <a:pt x="58" y="904"/>
                </a:lnTo>
                <a:lnTo>
                  <a:pt x="46" y="876"/>
                </a:lnTo>
                <a:lnTo>
                  <a:pt x="34" y="846"/>
                </a:lnTo>
                <a:lnTo>
                  <a:pt x="26" y="818"/>
                </a:lnTo>
                <a:lnTo>
                  <a:pt x="18" y="788"/>
                </a:lnTo>
                <a:lnTo>
                  <a:pt x="10" y="758"/>
                </a:lnTo>
                <a:lnTo>
                  <a:pt x="6" y="728"/>
                </a:lnTo>
                <a:lnTo>
                  <a:pt x="2" y="698"/>
                </a:lnTo>
                <a:lnTo>
                  <a:pt x="0" y="668"/>
                </a:lnTo>
                <a:lnTo>
                  <a:pt x="0" y="636"/>
                </a:lnTo>
                <a:lnTo>
                  <a:pt x="0" y="606"/>
                </a:lnTo>
                <a:lnTo>
                  <a:pt x="2" y="576"/>
                </a:lnTo>
                <a:lnTo>
                  <a:pt x="6" y="544"/>
                </a:lnTo>
                <a:lnTo>
                  <a:pt x="10" y="514"/>
                </a:lnTo>
                <a:lnTo>
                  <a:pt x="18" y="484"/>
                </a:lnTo>
                <a:lnTo>
                  <a:pt x="26" y="454"/>
                </a:lnTo>
                <a:lnTo>
                  <a:pt x="36" y="426"/>
                </a:lnTo>
                <a:lnTo>
                  <a:pt x="46" y="396"/>
                </a:lnTo>
                <a:lnTo>
                  <a:pt x="60" y="368"/>
                </a:lnTo>
                <a:lnTo>
                  <a:pt x="74" y="338"/>
                </a:lnTo>
                <a:lnTo>
                  <a:pt x="88" y="312"/>
                </a:lnTo>
                <a:lnTo>
                  <a:pt x="106" y="284"/>
                </a:lnTo>
                <a:lnTo>
                  <a:pt x="124" y="258"/>
                </a:lnTo>
                <a:lnTo>
                  <a:pt x="146" y="232"/>
                </a:lnTo>
                <a:lnTo>
                  <a:pt x="146" y="232"/>
                </a:lnTo>
                <a:lnTo>
                  <a:pt x="166" y="208"/>
                </a:lnTo>
                <a:lnTo>
                  <a:pt x="190" y="184"/>
                </a:lnTo>
                <a:lnTo>
                  <a:pt x="212" y="162"/>
                </a:lnTo>
                <a:lnTo>
                  <a:pt x="236" y="142"/>
                </a:lnTo>
                <a:lnTo>
                  <a:pt x="262" y="122"/>
                </a:lnTo>
                <a:lnTo>
                  <a:pt x="288" y="104"/>
                </a:lnTo>
                <a:lnTo>
                  <a:pt x="314" y="88"/>
                </a:lnTo>
                <a:lnTo>
                  <a:pt x="342" y="72"/>
                </a:lnTo>
                <a:lnTo>
                  <a:pt x="370" y="58"/>
                </a:lnTo>
                <a:lnTo>
                  <a:pt x="398" y="46"/>
                </a:lnTo>
                <a:lnTo>
                  <a:pt x="426" y="36"/>
                </a:lnTo>
                <a:lnTo>
                  <a:pt x="456" y="26"/>
                </a:lnTo>
                <a:lnTo>
                  <a:pt x="486" y="18"/>
                </a:lnTo>
                <a:lnTo>
                  <a:pt x="516" y="12"/>
                </a:lnTo>
                <a:lnTo>
                  <a:pt x="546" y="8"/>
                </a:lnTo>
                <a:lnTo>
                  <a:pt x="576" y="4"/>
                </a:lnTo>
                <a:lnTo>
                  <a:pt x="606" y="2"/>
                </a:lnTo>
                <a:lnTo>
                  <a:pt x="636" y="0"/>
                </a:lnTo>
                <a:lnTo>
                  <a:pt x="668" y="2"/>
                </a:lnTo>
                <a:lnTo>
                  <a:pt x="698" y="4"/>
                </a:lnTo>
                <a:lnTo>
                  <a:pt x="728" y="8"/>
                </a:lnTo>
                <a:lnTo>
                  <a:pt x="758" y="12"/>
                </a:lnTo>
                <a:lnTo>
                  <a:pt x="788" y="18"/>
                </a:lnTo>
                <a:lnTo>
                  <a:pt x="818" y="28"/>
                </a:lnTo>
                <a:lnTo>
                  <a:pt x="848" y="36"/>
                </a:lnTo>
                <a:lnTo>
                  <a:pt x="878" y="48"/>
                </a:lnTo>
                <a:lnTo>
                  <a:pt x="906" y="60"/>
                </a:lnTo>
                <a:lnTo>
                  <a:pt x="934" y="74"/>
                </a:lnTo>
                <a:lnTo>
                  <a:pt x="962" y="90"/>
                </a:lnTo>
                <a:lnTo>
                  <a:pt x="990" y="108"/>
                </a:lnTo>
                <a:lnTo>
                  <a:pt x="1016" y="126"/>
                </a:lnTo>
                <a:lnTo>
                  <a:pt x="1042" y="146"/>
                </a:lnTo>
                <a:lnTo>
                  <a:pt x="1042" y="146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iśḷïďe">
            <a:extLst>
              <a:ext uri="{FF2B5EF4-FFF2-40B4-BE49-F238E27FC236}">
                <a16:creationId xmlns:a16="http://schemas.microsoft.com/office/drawing/2014/main" xmlns="" id="{23F288C4-B4DB-45F1-94A5-24B583827B7A}"/>
              </a:ext>
            </a:extLst>
          </p:cNvPr>
          <p:cNvSpPr/>
          <p:nvPr/>
        </p:nvSpPr>
        <p:spPr>
          <a:xfrm>
            <a:off x="6285390" y="2161547"/>
            <a:ext cx="430531" cy="479075"/>
          </a:xfrm>
          <a:custGeom>
            <a:avLst/>
            <a:gdLst>
              <a:gd name="connsiteX0" fmla="*/ 525873 w 544483"/>
              <a:gd name="connsiteY0" fmla="*/ 479281 h 605875"/>
              <a:gd name="connsiteX1" fmla="*/ 542232 w 544483"/>
              <a:gd name="connsiteY1" fmla="*/ 492165 h 605875"/>
              <a:gd name="connsiteX2" fmla="*/ 544483 w 544483"/>
              <a:gd name="connsiteY2" fmla="*/ 505649 h 605875"/>
              <a:gd name="connsiteX3" fmla="*/ 460890 w 544483"/>
              <a:gd name="connsiteY3" fmla="*/ 578908 h 605875"/>
              <a:gd name="connsiteX4" fmla="*/ 272242 w 544483"/>
              <a:gd name="connsiteY4" fmla="*/ 605875 h 605875"/>
              <a:gd name="connsiteX5" fmla="*/ 83593 w 544483"/>
              <a:gd name="connsiteY5" fmla="*/ 578908 h 605875"/>
              <a:gd name="connsiteX6" fmla="*/ 0 w 544483"/>
              <a:gd name="connsiteY6" fmla="*/ 505649 h 605875"/>
              <a:gd name="connsiteX7" fmla="*/ 1201 w 544483"/>
              <a:gd name="connsiteY7" fmla="*/ 495461 h 605875"/>
              <a:gd name="connsiteX8" fmla="*/ 20711 w 544483"/>
              <a:gd name="connsiteY8" fmla="*/ 480929 h 605875"/>
              <a:gd name="connsiteX9" fmla="*/ 37219 w 544483"/>
              <a:gd name="connsiteY9" fmla="*/ 485723 h 605875"/>
              <a:gd name="connsiteX10" fmla="*/ 63633 w 544483"/>
              <a:gd name="connsiteY10" fmla="*/ 495911 h 605875"/>
              <a:gd name="connsiteX11" fmla="*/ 272242 w 544483"/>
              <a:gd name="connsiteY11" fmla="*/ 526173 h 605875"/>
              <a:gd name="connsiteX12" fmla="*/ 480850 w 544483"/>
              <a:gd name="connsiteY12" fmla="*/ 495911 h 605875"/>
              <a:gd name="connsiteX13" fmla="*/ 483852 w 544483"/>
              <a:gd name="connsiteY13" fmla="*/ 494862 h 605875"/>
              <a:gd name="connsiteX14" fmla="*/ 511766 w 544483"/>
              <a:gd name="connsiteY14" fmla="*/ 483626 h 605875"/>
              <a:gd name="connsiteX15" fmla="*/ 525873 w 544483"/>
              <a:gd name="connsiteY15" fmla="*/ 479281 h 605875"/>
              <a:gd name="connsiteX16" fmla="*/ 525873 w 544483"/>
              <a:gd name="connsiteY16" fmla="*/ 343372 h 605875"/>
              <a:gd name="connsiteX17" fmla="*/ 542232 w 544483"/>
              <a:gd name="connsiteY17" fmla="*/ 356406 h 605875"/>
              <a:gd name="connsiteX18" fmla="*/ 544483 w 544483"/>
              <a:gd name="connsiteY18" fmla="*/ 369739 h 605875"/>
              <a:gd name="connsiteX19" fmla="*/ 460890 w 544483"/>
              <a:gd name="connsiteY19" fmla="*/ 442999 h 605875"/>
              <a:gd name="connsiteX20" fmla="*/ 272242 w 544483"/>
              <a:gd name="connsiteY20" fmla="*/ 469966 h 605875"/>
              <a:gd name="connsiteX21" fmla="*/ 83593 w 544483"/>
              <a:gd name="connsiteY21" fmla="*/ 442999 h 605875"/>
              <a:gd name="connsiteX22" fmla="*/ 0 w 544483"/>
              <a:gd name="connsiteY22" fmla="*/ 369739 h 605875"/>
              <a:gd name="connsiteX23" fmla="*/ 1201 w 544483"/>
              <a:gd name="connsiteY23" fmla="*/ 359552 h 605875"/>
              <a:gd name="connsiteX24" fmla="*/ 20561 w 544483"/>
              <a:gd name="connsiteY24" fmla="*/ 345020 h 605875"/>
              <a:gd name="connsiteX25" fmla="*/ 37219 w 544483"/>
              <a:gd name="connsiteY25" fmla="*/ 349814 h 605875"/>
              <a:gd name="connsiteX26" fmla="*/ 63633 w 544483"/>
              <a:gd name="connsiteY26" fmla="*/ 360151 h 605875"/>
              <a:gd name="connsiteX27" fmla="*/ 272242 w 544483"/>
              <a:gd name="connsiteY27" fmla="*/ 390264 h 605875"/>
              <a:gd name="connsiteX28" fmla="*/ 480850 w 544483"/>
              <a:gd name="connsiteY28" fmla="*/ 360151 h 605875"/>
              <a:gd name="connsiteX29" fmla="*/ 483852 w 544483"/>
              <a:gd name="connsiteY29" fmla="*/ 359103 h 605875"/>
              <a:gd name="connsiteX30" fmla="*/ 511766 w 544483"/>
              <a:gd name="connsiteY30" fmla="*/ 347717 h 605875"/>
              <a:gd name="connsiteX31" fmla="*/ 525873 w 544483"/>
              <a:gd name="connsiteY31" fmla="*/ 343372 h 605875"/>
              <a:gd name="connsiteX32" fmla="*/ 525873 w 544483"/>
              <a:gd name="connsiteY32" fmla="*/ 209297 h 605875"/>
              <a:gd name="connsiteX33" fmla="*/ 542232 w 544483"/>
              <a:gd name="connsiteY33" fmla="*/ 222331 h 605875"/>
              <a:gd name="connsiteX34" fmla="*/ 544483 w 544483"/>
              <a:gd name="connsiteY34" fmla="*/ 235664 h 605875"/>
              <a:gd name="connsiteX35" fmla="*/ 460890 w 544483"/>
              <a:gd name="connsiteY35" fmla="*/ 308924 h 605875"/>
              <a:gd name="connsiteX36" fmla="*/ 272242 w 544483"/>
              <a:gd name="connsiteY36" fmla="*/ 335891 h 605875"/>
              <a:gd name="connsiteX37" fmla="*/ 83593 w 544483"/>
              <a:gd name="connsiteY37" fmla="*/ 308924 h 605875"/>
              <a:gd name="connsiteX38" fmla="*/ 0 w 544483"/>
              <a:gd name="connsiteY38" fmla="*/ 235664 h 605875"/>
              <a:gd name="connsiteX39" fmla="*/ 1201 w 544483"/>
              <a:gd name="connsiteY39" fmla="*/ 225477 h 605875"/>
              <a:gd name="connsiteX40" fmla="*/ 20711 w 544483"/>
              <a:gd name="connsiteY40" fmla="*/ 210945 h 605875"/>
              <a:gd name="connsiteX41" fmla="*/ 37219 w 544483"/>
              <a:gd name="connsiteY41" fmla="*/ 215739 h 605875"/>
              <a:gd name="connsiteX42" fmla="*/ 63633 w 544483"/>
              <a:gd name="connsiteY42" fmla="*/ 225926 h 605875"/>
              <a:gd name="connsiteX43" fmla="*/ 272242 w 544483"/>
              <a:gd name="connsiteY43" fmla="*/ 256189 h 605875"/>
              <a:gd name="connsiteX44" fmla="*/ 480850 w 544483"/>
              <a:gd name="connsiteY44" fmla="*/ 225926 h 605875"/>
              <a:gd name="connsiteX45" fmla="*/ 483852 w 544483"/>
              <a:gd name="connsiteY45" fmla="*/ 225028 h 605875"/>
              <a:gd name="connsiteX46" fmla="*/ 511766 w 544483"/>
              <a:gd name="connsiteY46" fmla="*/ 213642 h 605875"/>
              <a:gd name="connsiteX47" fmla="*/ 525873 w 544483"/>
              <a:gd name="connsiteY47" fmla="*/ 209297 h 605875"/>
              <a:gd name="connsiteX48" fmla="*/ 272242 w 544483"/>
              <a:gd name="connsiteY48" fmla="*/ 0 h 605875"/>
              <a:gd name="connsiteX49" fmla="*/ 460890 w 544483"/>
              <a:gd name="connsiteY49" fmla="*/ 26970 h 605875"/>
              <a:gd name="connsiteX50" fmla="*/ 544483 w 544483"/>
              <a:gd name="connsiteY50" fmla="*/ 100238 h 605875"/>
              <a:gd name="connsiteX51" fmla="*/ 460890 w 544483"/>
              <a:gd name="connsiteY51" fmla="*/ 173506 h 605875"/>
              <a:gd name="connsiteX52" fmla="*/ 272242 w 544483"/>
              <a:gd name="connsiteY52" fmla="*/ 200476 h 605875"/>
              <a:gd name="connsiteX53" fmla="*/ 83593 w 544483"/>
              <a:gd name="connsiteY53" fmla="*/ 173506 h 605875"/>
              <a:gd name="connsiteX54" fmla="*/ 0 w 544483"/>
              <a:gd name="connsiteY54" fmla="*/ 100238 h 605875"/>
              <a:gd name="connsiteX55" fmla="*/ 83593 w 544483"/>
              <a:gd name="connsiteY55" fmla="*/ 26970 h 605875"/>
              <a:gd name="connsiteX56" fmla="*/ 272242 w 544483"/>
              <a:gd name="connsiteY56" fmla="*/ 0 h 6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44483" h="605875">
                <a:moveTo>
                  <a:pt x="525873" y="479281"/>
                </a:moveTo>
                <a:cubicBezTo>
                  <a:pt x="530376" y="479281"/>
                  <a:pt x="538630" y="480929"/>
                  <a:pt x="542232" y="492165"/>
                </a:cubicBezTo>
                <a:cubicBezTo>
                  <a:pt x="543733" y="496660"/>
                  <a:pt x="544483" y="501154"/>
                  <a:pt x="544483" y="505649"/>
                </a:cubicBezTo>
                <a:cubicBezTo>
                  <a:pt x="544483" y="534263"/>
                  <a:pt x="514768" y="560331"/>
                  <a:pt x="460890" y="578908"/>
                </a:cubicBezTo>
                <a:cubicBezTo>
                  <a:pt x="410313" y="596287"/>
                  <a:pt x="343378" y="605875"/>
                  <a:pt x="272242" y="605875"/>
                </a:cubicBezTo>
                <a:cubicBezTo>
                  <a:pt x="201105" y="605875"/>
                  <a:pt x="134170" y="596287"/>
                  <a:pt x="83593" y="578908"/>
                </a:cubicBezTo>
                <a:cubicBezTo>
                  <a:pt x="29715" y="560331"/>
                  <a:pt x="0" y="534263"/>
                  <a:pt x="0" y="505649"/>
                </a:cubicBezTo>
                <a:cubicBezTo>
                  <a:pt x="0" y="502203"/>
                  <a:pt x="450" y="498757"/>
                  <a:pt x="1201" y="495461"/>
                </a:cubicBezTo>
                <a:cubicBezTo>
                  <a:pt x="3002" y="488270"/>
                  <a:pt x="9755" y="480929"/>
                  <a:pt x="20711" y="480929"/>
                </a:cubicBezTo>
                <a:cubicBezTo>
                  <a:pt x="25663" y="480929"/>
                  <a:pt x="31216" y="482577"/>
                  <a:pt x="37219" y="485723"/>
                </a:cubicBezTo>
                <a:cubicBezTo>
                  <a:pt x="43222" y="488719"/>
                  <a:pt x="47575" y="490367"/>
                  <a:pt x="63633" y="495911"/>
                </a:cubicBezTo>
                <a:cubicBezTo>
                  <a:pt x="120212" y="515387"/>
                  <a:pt x="194351" y="526173"/>
                  <a:pt x="272242" y="526173"/>
                </a:cubicBezTo>
                <a:cubicBezTo>
                  <a:pt x="350132" y="526173"/>
                  <a:pt x="424271" y="515387"/>
                  <a:pt x="480850" y="495911"/>
                </a:cubicBezTo>
                <a:lnTo>
                  <a:pt x="483852" y="494862"/>
                </a:lnTo>
                <a:cubicBezTo>
                  <a:pt x="494207" y="491416"/>
                  <a:pt x="503962" y="487970"/>
                  <a:pt x="511766" y="483626"/>
                </a:cubicBezTo>
                <a:cubicBezTo>
                  <a:pt x="517019" y="480629"/>
                  <a:pt x="521671" y="479281"/>
                  <a:pt x="525873" y="479281"/>
                </a:cubicBezTo>
                <a:close/>
                <a:moveTo>
                  <a:pt x="525873" y="343372"/>
                </a:moveTo>
                <a:cubicBezTo>
                  <a:pt x="530376" y="343372"/>
                  <a:pt x="538630" y="345020"/>
                  <a:pt x="542232" y="356406"/>
                </a:cubicBezTo>
                <a:cubicBezTo>
                  <a:pt x="543733" y="360751"/>
                  <a:pt x="544483" y="365245"/>
                  <a:pt x="544483" y="369739"/>
                </a:cubicBezTo>
                <a:cubicBezTo>
                  <a:pt x="544483" y="398504"/>
                  <a:pt x="514768" y="424422"/>
                  <a:pt x="460890" y="442999"/>
                </a:cubicBezTo>
                <a:cubicBezTo>
                  <a:pt x="410313" y="460378"/>
                  <a:pt x="343378" y="469966"/>
                  <a:pt x="272242" y="469966"/>
                </a:cubicBezTo>
                <a:cubicBezTo>
                  <a:pt x="201105" y="469966"/>
                  <a:pt x="134170" y="460378"/>
                  <a:pt x="83593" y="442999"/>
                </a:cubicBezTo>
                <a:cubicBezTo>
                  <a:pt x="29715" y="424422"/>
                  <a:pt x="0" y="398504"/>
                  <a:pt x="0" y="369739"/>
                </a:cubicBezTo>
                <a:cubicBezTo>
                  <a:pt x="0" y="366294"/>
                  <a:pt x="450" y="362998"/>
                  <a:pt x="1201" y="359552"/>
                </a:cubicBezTo>
                <a:cubicBezTo>
                  <a:pt x="3002" y="352361"/>
                  <a:pt x="9755" y="345020"/>
                  <a:pt x="20561" y="345020"/>
                </a:cubicBezTo>
                <a:cubicBezTo>
                  <a:pt x="25663" y="345020"/>
                  <a:pt x="31216" y="346668"/>
                  <a:pt x="37219" y="349814"/>
                </a:cubicBezTo>
                <a:cubicBezTo>
                  <a:pt x="43222" y="352810"/>
                  <a:pt x="47575" y="354608"/>
                  <a:pt x="63633" y="360151"/>
                </a:cubicBezTo>
                <a:cubicBezTo>
                  <a:pt x="120212" y="379627"/>
                  <a:pt x="194351" y="390264"/>
                  <a:pt x="272242" y="390264"/>
                </a:cubicBezTo>
                <a:cubicBezTo>
                  <a:pt x="350132" y="390264"/>
                  <a:pt x="424271" y="379627"/>
                  <a:pt x="480850" y="360151"/>
                </a:cubicBezTo>
                <a:lnTo>
                  <a:pt x="483852" y="359103"/>
                </a:lnTo>
                <a:cubicBezTo>
                  <a:pt x="494207" y="355507"/>
                  <a:pt x="503962" y="352211"/>
                  <a:pt x="511766" y="347717"/>
                </a:cubicBezTo>
                <a:cubicBezTo>
                  <a:pt x="517019" y="344870"/>
                  <a:pt x="521671" y="343372"/>
                  <a:pt x="525873" y="343372"/>
                </a:cubicBezTo>
                <a:close/>
                <a:moveTo>
                  <a:pt x="525873" y="209297"/>
                </a:moveTo>
                <a:cubicBezTo>
                  <a:pt x="530376" y="209297"/>
                  <a:pt x="538630" y="210945"/>
                  <a:pt x="542232" y="222331"/>
                </a:cubicBezTo>
                <a:cubicBezTo>
                  <a:pt x="543733" y="226676"/>
                  <a:pt x="544483" y="231170"/>
                  <a:pt x="544483" y="235664"/>
                </a:cubicBezTo>
                <a:cubicBezTo>
                  <a:pt x="544483" y="264429"/>
                  <a:pt x="514768" y="290347"/>
                  <a:pt x="460890" y="308924"/>
                </a:cubicBezTo>
                <a:cubicBezTo>
                  <a:pt x="410313" y="326303"/>
                  <a:pt x="343378" y="335891"/>
                  <a:pt x="272242" y="335891"/>
                </a:cubicBezTo>
                <a:cubicBezTo>
                  <a:pt x="201105" y="335891"/>
                  <a:pt x="134170" y="326303"/>
                  <a:pt x="83593" y="308924"/>
                </a:cubicBezTo>
                <a:cubicBezTo>
                  <a:pt x="29715" y="290347"/>
                  <a:pt x="0" y="264429"/>
                  <a:pt x="0" y="235664"/>
                </a:cubicBezTo>
                <a:cubicBezTo>
                  <a:pt x="0" y="232219"/>
                  <a:pt x="450" y="228773"/>
                  <a:pt x="1201" y="225477"/>
                </a:cubicBezTo>
                <a:cubicBezTo>
                  <a:pt x="3002" y="218286"/>
                  <a:pt x="9755" y="210945"/>
                  <a:pt x="20711" y="210945"/>
                </a:cubicBezTo>
                <a:cubicBezTo>
                  <a:pt x="25663" y="210945"/>
                  <a:pt x="31216" y="212593"/>
                  <a:pt x="37219" y="215739"/>
                </a:cubicBezTo>
                <a:cubicBezTo>
                  <a:pt x="43222" y="218735"/>
                  <a:pt x="47575" y="220533"/>
                  <a:pt x="63633" y="225926"/>
                </a:cubicBezTo>
                <a:cubicBezTo>
                  <a:pt x="120212" y="245402"/>
                  <a:pt x="194351" y="256189"/>
                  <a:pt x="272242" y="256189"/>
                </a:cubicBezTo>
                <a:cubicBezTo>
                  <a:pt x="350132" y="256189"/>
                  <a:pt x="424271" y="245402"/>
                  <a:pt x="480850" y="225926"/>
                </a:cubicBezTo>
                <a:lnTo>
                  <a:pt x="483852" y="225028"/>
                </a:lnTo>
                <a:cubicBezTo>
                  <a:pt x="494207" y="221432"/>
                  <a:pt x="503962" y="217986"/>
                  <a:pt x="511766" y="213642"/>
                </a:cubicBezTo>
                <a:cubicBezTo>
                  <a:pt x="517019" y="210795"/>
                  <a:pt x="521671" y="209297"/>
                  <a:pt x="525873" y="209297"/>
                </a:cubicBezTo>
                <a:close/>
                <a:moveTo>
                  <a:pt x="272242" y="0"/>
                </a:moveTo>
                <a:cubicBezTo>
                  <a:pt x="343378" y="0"/>
                  <a:pt x="410313" y="9589"/>
                  <a:pt x="460890" y="26970"/>
                </a:cubicBezTo>
                <a:cubicBezTo>
                  <a:pt x="514768" y="45549"/>
                  <a:pt x="544483" y="71620"/>
                  <a:pt x="544483" y="100238"/>
                </a:cubicBezTo>
                <a:cubicBezTo>
                  <a:pt x="544483" y="129006"/>
                  <a:pt x="514768" y="154927"/>
                  <a:pt x="460890" y="173506"/>
                </a:cubicBezTo>
                <a:cubicBezTo>
                  <a:pt x="410313" y="190887"/>
                  <a:pt x="343378" y="200476"/>
                  <a:pt x="272242" y="200476"/>
                </a:cubicBezTo>
                <a:cubicBezTo>
                  <a:pt x="201105" y="200476"/>
                  <a:pt x="134170" y="190887"/>
                  <a:pt x="83593" y="173506"/>
                </a:cubicBezTo>
                <a:cubicBezTo>
                  <a:pt x="29715" y="154927"/>
                  <a:pt x="0" y="129006"/>
                  <a:pt x="0" y="100238"/>
                </a:cubicBezTo>
                <a:cubicBezTo>
                  <a:pt x="0" y="71620"/>
                  <a:pt x="29715" y="45549"/>
                  <a:pt x="83593" y="26970"/>
                </a:cubicBezTo>
                <a:cubicBezTo>
                  <a:pt x="134170" y="9589"/>
                  <a:pt x="201105" y="0"/>
                  <a:pt x="272242" y="0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îšľïḓé">
            <a:extLst>
              <a:ext uri="{FF2B5EF4-FFF2-40B4-BE49-F238E27FC236}">
                <a16:creationId xmlns:a16="http://schemas.microsoft.com/office/drawing/2014/main" xmlns="" id="{FD4EA2DF-94E3-4CAF-A5A0-4DDB110D3C01}"/>
              </a:ext>
            </a:extLst>
          </p:cNvPr>
          <p:cNvSpPr/>
          <p:nvPr/>
        </p:nvSpPr>
        <p:spPr bwMode="auto">
          <a:xfrm>
            <a:off x="6107290" y="3523251"/>
            <a:ext cx="786728" cy="787966"/>
          </a:xfrm>
          <a:custGeom>
            <a:avLst/>
            <a:gdLst>
              <a:gd name="T0" fmla="*/ 1066 w 1272"/>
              <a:gd name="T1" fmla="*/ 168 h 1274"/>
              <a:gd name="T2" fmla="*/ 1132 w 1272"/>
              <a:gd name="T3" fmla="*/ 238 h 1274"/>
              <a:gd name="T4" fmla="*/ 1186 w 1272"/>
              <a:gd name="T5" fmla="*/ 316 h 1274"/>
              <a:gd name="T6" fmla="*/ 1226 w 1272"/>
              <a:gd name="T7" fmla="*/ 398 h 1274"/>
              <a:gd name="T8" fmla="*/ 1254 w 1272"/>
              <a:gd name="T9" fmla="*/ 486 h 1274"/>
              <a:gd name="T10" fmla="*/ 1270 w 1272"/>
              <a:gd name="T11" fmla="*/ 576 h 1274"/>
              <a:gd name="T12" fmla="*/ 1272 w 1272"/>
              <a:gd name="T13" fmla="*/ 668 h 1274"/>
              <a:gd name="T14" fmla="*/ 1260 w 1272"/>
              <a:gd name="T15" fmla="*/ 760 h 1274"/>
              <a:gd name="T16" fmla="*/ 1236 w 1272"/>
              <a:gd name="T17" fmla="*/ 850 h 1274"/>
              <a:gd name="T18" fmla="*/ 1198 w 1272"/>
              <a:gd name="T19" fmla="*/ 936 h 1274"/>
              <a:gd name="T20" fmla="*/ 1146 w 1272"/>
              <a:gd name="T21" fmla="*/ 1016 h 1274"/>
              <a:gd name="T22" fmla="*/ 1106 w 1272"/>
              <a:gd name="T23" fmla="*/ 1068 h 1274"/>
              <a:gd name="T24" fmla="*/ 1036 w 1272"/>
              <a:gd name="T25" fmla="*/ 1134 h 1274"/>
              <a:gd name="T26" fmla="*/ 958 w 1272"/>
              <a:gd name="T27" fmla="*/ 1186 h 1274"/>
              <a:gd name="T28" fmla="*/ 874 w 1272"/>
              <a:gd name="T29" fmla="*/ 1228 h 1274"/>
              <a:gd name="T30" fmla="*/ 786 w 1272"/>
              <a:gd name="T31" fmla="*/ 1256 h 1274"/>
              <a:gd name="T32" fmla="*/ 696 w 1272"/>
              <a:gd name="T33" fmla="*/ 1272 h 1274"/>
              <a:gd name="T34" fmla="*/ 604 w 1272"/>
              <a:gd name="T35" fmla="*/ 1274 h 1274"/>
              <a:gd name="T36" fmla="*/ 514 w 1272"/>
              <a:gd name="T37" fmla="*/ 1262 h 1274"/>
              <a:gd name="T38" fmla="*/ 424 w 1272"/>
              <a:gd name="T39" fmla="*/ 1238 h 1274"/>
              <a:gd name="T40" fmla="*/ 338 w 1272"/>
              <a:gd name="T41" fmla="*/ 1200 h 1274"/>
              <a:gd name="T42" fmla="*/ 256 w 1272"/>
              <a:gd name="T43" fmla="*/ 1148 h 1274"/>
              <a:gd name="T44" fmla="*/ 206 w 1272"/>
              <a:gd name="T45" fmla="*/ 1106 h 1274"/>
              <a:gd name="T46" fmla="*/ 140 w 1272"/>
              <a:gd name="T47" fmla="*/ 1036 h 1274"/>
              <a:gd name="T48" fmla="*/ 86 w 1272"/>
              <a:gd name="T49" fmla="*/ 958 h 1274"/>
              <a:gd name="T50" fmla="*/ 46 w 1272"/>
              <a:gd name="T51" fmla="*/ 876 h 1274"/>
              <a:gd name="T52" fmla="*/ 18 w 1272"/>
              <a:gd name="T53" fmla="*/ 788 h 1274"/>
              <a:gd name="T54" fmla="*/ 2 w 1272"/>
              <a:gd name="T55" fmla="*/ 698 h 1274"/>
              <a:gd name="T56" fmla="*/ 0 w 1272"/>
              <a:gd name="T57" fmla="*/ 606 h 1274"/>
              <a:gd name="T58" fmla="*/ 10 w 1272"/>
              <a:gd name="T59" fmla="*/ 514 h 1274"/>
              <a:gd name="T60" fmla="*/ 36 w 1272"/>
              <a:gd name="T61" fmla="*/ 426 h 1274"/>
              <a:gd name="T62" fmla="*/ 74 w 1272"/>
              <a:gd name="T63" fmla="*/ 338 h 1274"/>
              <a:gd name="T64" fmla="*/ 124 w 1272"/>
              <a:gd name="T65" fmla="*/ 258 h 1274"/>
              <a:gd name="T66" fmla="*/ 166 w 1272"/>
              <a:gd name="T67" fmla="*/ 208 h 1274"/>
              <a:gd name="T68" fmla="*/ 236 w 1272"/>
              <a:gd name="T69" fmla="*/ 142 h 1274"/>
              <a:gd name="T70" fmla="*/ 314 w 1272"/>
              <a:gd name="T71" fmla="*/ 88 h 1274"/>
              <a:gd name="T72" fmla="*/ 398 w 1272"/>
              <a:gd name="T73" fmla="*/ 46 h 1274"/>
              <a:gd name="T74" fmla="*/ 486 w 1272"/>
              <a:gd name="T75" fmla="*/ 18 h 1274"/>
              <a:gd name="T76" fmla="*/ 576 w 1272"/>
              <a:gd name="T77" fmla="*/ 4 h 1274"/>
              <a:gd name="T78" fmla="*/ 668 w 1272"/>
              <a:gd name="T79" fmla="*/ 2 h 1274"/>
              <a:gd name="T80" fmla="*/ 758 w 1272"/>
              <a:gd name="T81" fmla="*/ 12 h 1274"/>
              <a:gd name="T82" fmla="*/ 848 w 1272"/>
              <a:gd name="T83" fmla="*/ 36 h 1274"/>
              <a:gd name="T84" fmla="*/ 934 w 1272"/>
              <a:gd name="T85" fmla="*/ 74 h 1274"/>
              <a:gd name="T86" fmla="*/ 1016 w 1272"/>
              <a:gd name="T87" fmla="*/ 126 h 1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2" h="1274">
                <a:moveTo>
                  <a:pt x="1042" y="146"/>
                </a:moveTo>
                <a:lnTo>
                  <a:pt x="1042" y="146"/>
                </a:lnTo>
                <a:lnTo>
                  <a:pt x="1066" y="168"/>
                </a:lnTo>
                <a:lnTo>
                  <a:pt x="1090" y="190"/>
                </a:lnTo>
                <a:lnTo>
                  <a:pt x="1112" y="214"/>
                </a:lnTo>
                <a:lnTo>
                  <a:pt x="1132" y="238"/>
                </a:lnTo>
                <a:lnTo>
                  <a:pt x="1152" y="264"/>
                </a:lnTo>
                <a:lnTo>
                  <a:pt x="1170" y="290"/>
                </a:lnTo>
                <a:lnTo>
                  <a:pt x="1186" y="316"/>
                </a:lnTo>
                <a:lnTo>
                  <a:pt x="1200" y="342"/>
                </a:lnTo>
                <a:lnTo>
                  <a:pt x="1214" y="370"/>
                </a:lnTo>
                <a:lnTo>
                  <a:pt x="1226" y="398"/>
                </a:lnTo>
                <a:lnTo>
                  <a:pt x="1238" y="428"/>
                </a:lnTo>
                <a:lnTo>
                  <a:pt x="1246" y="456"/>
                </a:lnTo>
                <a:lnTo>
                  <a:pt x="1254" y="486"/>
                </a:lnTo>
                <a:lnTo>
                  <a:pt x="1260" y="516"/>
                </a:lnTo>
                <a:lnTo>
                  <a:pt x="1266" y="546"/>
                </a:lnTo>
                <a:lnTo>
                  <a:pt x="1270" y="576"/>
                </a:lnTo>
                <a:lnTo>
                  <a:pt x="1272" y="608"/>
                </a:lnTo>
                <a:lnTo>
                  <a:pt x="1272" y="638"/>
                </a:lnTo>
                <a:lnTo>
                  <a:pt x="1272" y="668"/>
                </a:lnTo>
                <a:lnTo>
                  <a:pt x="1270" y="700"/>
                </a:lnTo>
                <a:lnTo>
                  <a:pt x="1266" y="730"/>
                </a:lnTo>
                <a:lnTo>
                  <a:pt x="1260" y="760"/>
                </a:lnTo>
                <a:lnTo>
                  <a:pt x="1254" y="790"/>
                </a:lnTo>
                <a:lnTo>
                  <a:pt x="1246" y="820"/>
                </a:lnTo>
                <a:lnTo>
                  <a:pt x="1236" y="850"/>
                </a:lnTo>
                <a:lnTo>
                  <a:pt x="1226" y="878"/>
                </a:lnTo>
                <a:lnTo>
                  <a:pt x="1212" y="908"/>
                </a:lnTo>
                <a:lnTo>
                  <a:pt x="1198" y="936"/>
                </a:lnTo>
                <a:lnTo>
                  <a:pt x="1182" y="964"/>
                </a:lnTo>
                <a:lnTo>
                  <a:pt x="1166" y="990"/>
                </a:lnTo>
                <a:lnTo>
                  <a:pt x="1146" y="1016"/>
                </a:lnTo>
                <a:lnTo>
                  <a:pt x="1126" y="1042"/>
                </a:lnTo>
                <a:lnTo>
                  <a:pt x="1126" y="1042"/>
                </a:lnTo>
                <a:lnTo>
                  <a:pt x="1106" y="1068"/>
                </a:lnTo>
                <a:lnTo>
                  <a:pt x="1082" y="1090"/>
                </a:lnTo>
                <a:lnTo>
                  <a:pt x="1060" y="1112"/>
                </a:lnTo>
                <a:lnTo>
                  <a:pt x="1036" y="1134"/>
                </a:lnTo>
                <a:lnTo>
                  <a:pt x="1010" y="1152"/>
                </a:lnTo>
                <a:lnTo>
                  <a:pt x="984" y="1170"/>
                </a:lnTo>
                <a:lnTo>
                  <a:pt x="958" y="1186"/>
                </a:lnTo>
                <a:lnTo>
                  <a:pt x="930" y="1202"/>
                </a:lnTo>
                <a:lnTo>
                  <a:pt x="902" y="1216"/>
                </a:lnTo>
                <a:lnTo>
                  <a:pt x="874" y="1228"/>
                </a:lnTo>
                <a:lnTo>
                  <a:pt x="846" y="1238"/>
                </a:lnTo>
                <a:lnTo>
                  <a:pt x="816" y="1248"/>
                </a:lnTo>
                <a:lnTo>
                  <a:pt x="786" y="1256"/>
                </a:lnTo>
                <a:lnTo>
                  <a:pt x="756" y="1262"/>
                </a:lnTo>
                <a:lnTo>
                  <a:pt x="726" y="1268"/>
                </a:lnTo>
                <a:lnTo>
                  <a:pt x="696" y="1272"/>
                </a:lnTo>
                <a:lnTo>
                  <a:pt x="666" y="1274"/>
                </a:lnTo>
                <a:lnTo>
                  <a:pt x="636" y="1274"/>
                </a:lnTo>
                <a:lnTo>
                  <a:pt x="604" y="1274"/>
                </a:lnTo>
                <a:lnTo>
                  <a:pt x="574" y="1270"/>
                </a:lnTo>
                <a:lnTo>
                  <a:pt x="544" y="1268"/>
                </a:lnTo>
                <a:lnTo>
                  <a:pt x="514" y="1262"/>
                </a:lnTo>
                <a:lnTo>
                  <a:pt x="484" y="1256"/>
                </a:lnTo>
                <a:lnTo>
                  <a:pt x="454" y="1248"/>
                </a:lnTo>
                <a:lnTo>
                  <a:pt x="424" y="1238"/>
                </a:lnTo>
                <a:lnTo>
                  <a:pt x="394" y="1226"/>
                </a:lnTo>
                <a:lnTo>
                  <a:pt x="366" y="1214"/>
                </a:lnTo>
                <a:lnTo>
                  <a:pt x="338" y="1200"/>
                </a:lnTo>
                <a:lnTo>
                  <a:pt x="310" y="1184"/>
                </a:lnTo>
                <a:lnTo>
                  <a:pt x="282" y="1166"/>
                </a:lnTo>
                <a:lnTo>
                  <a:pt x="256" y="1148"/>
                </a:lnTo>
                <a:lnTo>
                  <a:pt x="230" y="1128"/>
                </a:lnTo>
                <a:lnTo>
                  <a:pt x="230" y="1128"/>
                </a:lnTo>
                <a:lnTo>
                  <a:pt x="206" y="1106"/>
                </a:lnTo>
                <a:lnTo>
                  <a:pt x="182" y="1084"/>
                </a:lnTo>
                <a:lnTo>
                  <a:pt x="160" y="1060"/>
                </a:lnTo>
                <a:lnTo>
                  <a:pt x="140" y="1036"/>
                </a:lnTo>
                <a:lnTo>
                  <a:pt x="120" y="1012"/>
                </a:lnTo>
                <a:lnTo>
                  <a:pt x="102" y="986"/>
                </a:lnTo>
                <a:lnTo>
                  <a:pt x="86" y="958"/>
                </a:lnTo>
                <a:lnTo>
                  <a:pt x="72" y="932"/>
                </a:lnTo>
                <a:lnTo>
                  <a:pt x="58" y="904"/>
                </a:lnTo>
                <a:lnTo>
                  <a:pt x="46" y="876"/>
                </a:lnTo>
                <a:lnTo>
                  <a:pt x="34" y="846"/>
                </a:lnTo>
                <a:lnTo>
                  <a:pt x="26" y="818"/>
                </a:lnTo>
                <a:lnTo>
                  <a:pt x="18" y="788"/>
                </a:lnTo>
                <a:lnTo>
                  <a:pt x="10" y="758"/>
                </a:lnTo>
                <a:lnTo>
                  <a:pt x="6" y="728"/>
                </a:lnTo>
                <a:lnTo>
                  <a:pt x="2" y="698"/>
                </a:lnTo>
                <a:lnTo>
                  <a:pt x="0" y="668"/>
                </a:lnTo>
                <a:lnTo>
                  <a:pt x="0" y="636"/>
                </a:lnTo>
                <a:lnTo>
                  <a:pt x="0" y="606"/>
                </a:lnTo>
                <a:lnTo>
                  <a:pt x="2" y="576"/>
                </a:lnTo>
                <a:lnTo>
                  <a:pt x="6" y="544"/>
                </a:lnTo>
                <a:lnTo>
                  <a:pt x="10" y="514"/>
                </a:lnTo>
                <a:lnTo>
                  <a:pt x="18" y="484"/>
                </a:lnTo>
                <a:lnTo>
                  <a:pt x="26" y="454"/>
                </a:lnTo>
                <a:lnTo>
                  <a:pt x="36" y="426"/>
                </a:lnTo>
                <a:lnTo>
                  <a:pt x="46" y="396"/>
                </a:lnTo>
                <a:lnTo>
                  <a:pt x="60" y="368"/>
                </a:lnTo>
                <a:lnTo>
                  <a:pt x="74" y="338"/>
                </a:lnTo>
                <a:lnTo>
                  <a:pt x="88" y="312"/>
                </a:lnTo>
                <a:lnTo>
                  <a:pt x="106" y="284"/>
                </a:lnTo>
                <a:lnTo>
                  <a:pt x="124" y="258"/>
                </a:lnTo>
                <a:lnTo>
                  <a:pt x="146" y="232"/>
                </a:lnTo>
                <a:lnTo>
                  <a:pt x="146" y="232"/>
                </a:lnTo>
                <a:lnTo>
                  <a:pt x="166" y="208"/>
                </a:lnTo>
                <a:lnTo>
                  <a:pt x="190" y="184"/>
                </a:lnTo>
                <a:lnTo>
                  <a:pt x="212" y="162"/>
                </a:lnTo>
                <a:lnTo>
                  <a:pt x="236" y="142"/>
                </a:lnTo>
                <a:lnTo>
                  <a:pt x="262" y="122"/>
                </a:lnTo>
                <a:lnTo>
                  <a:pt x="288" y="104"/>
                </a:lnTo>
                <a:lnTo>
                  <a:pt x="314" y="88"/>
                </a:lnTo>
                <a:lnTo>
                  <a:pt x="342" y="72"/>
                </a:lnTo>
                <a:lnTo>
                  <a:pt x="370" y="58"/>
                </a:lnTo>
                <a:lnTo>
                  <a:pt x="398" y="46"/>
                </a:lnTo>
                <a:lnTo>
                  <a:pt x="426" y="36"/>
                </a:lnTo>
                <a:lnTo>
                  <a:pt x="456" y="26"/>
                </a:lnTo>
                <a:lnTo>
                  <a:pt x="486" y="18"/>
                </a:lnTo>
                <a:lnTo>
                  <a:pt x="516" y="12"/>
                </a:lnTo>
                <a:lnTo>
                  <a:pt x="546" y="8"/>
                </a:lnTo>
                <a:lnTo>
                  <a:pt x="576" y="4"/>
                </a:lnTo>
                <a:lnTo>
                  <a:pt x="606" y="2"/>
                </a:lnTo>
                <a:lnTo>
                  <a:pt x="636" y="0"/>
                </a:lnTo>
                <a:lnTo>
                  <a:pt x="668" y="2"/>
                </a:lnTo>
                <a:lnTo>
                  <a:pt x="698" y="4"/>
                </a:lnTo>
                <a:lnTo>
                  <a:pt x="728" y="8"/>
                </a:lnTo>
                <a:lnTo>
                  <a:pt x="758" y="12"/>
                </a:lnTo>
                <a:lnTo>
                  <a:pt x="788" y="18"/>
                </a:lnTo>
                <a:lnTo>
                  <a:pt x="818" y="28"/>
                </a:lnTo>
                <a:lnTo>
                  <a:pt x="848" y="36"/>
                </a:lnTo>
                <a:lnTo>
                  <a:pt x="878" y="48"/>
                </a:lnTo>
                <a:lnTo>
                  <a:pt x="906" y="60"/>
                </a:lnTo>
                <a:lnTo>
                  <a:pt x="934" y="74"/>
                </a:lnTo>
                <a:lnTo>
                  <a:pt x="962" y="90"/>
                </a:lnTo>
                <a:lnTo>
                  <a:pt x="990" y="108"/>
                </a:lnTo>
                <a:lnTo>
                  <a:pt x="1016" y="126"/>
                </a:lnTo>
                <a:lnTo>
                  <a:pt x="1042" y="146"/>
                </a:lnTo>
                <a:lnTo>
                  <a:pt x="1042" y="146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7" name="íṧ1ïdè">
            <a:extLst>
              <a:ext uri="{FF2B5EF4-FFF2-40B4-BE49-F238E27FC236}">
                <a16:creationId xmlns:a16="http://schemas.microsoft.com/office/drawing/2014/main" xmlns="" id="{8A6A0AD9-ED82-4A29-92AB-DC4140213F9A}"/>
              </a:ext>
            </a:extLst>
          </p:cNvPr>
          <p:cNvSpPr/>
          <p:nvPr/>
        </p:nvSpPr>
        <p:spPr>
          <a:xfrm>
            <a:off x="6266938" y="3677697"/>
            <a:ext cx="467434" cy="479074"/>
          </a:xfrm>
          <a:custGeom>
            <a:avLst/>
            <a:gdLst>
              <a:gd name="connsiteX0" fmla="*/ 203895 w 573750"/>
              <a:gd name="connsiteY0" fmla="*/ 392502 h 588038"/>
              <a:gd name="connsiteX1" fmla="*/ 370355 w 573750"/>
              <a:gd name="connsiteY1" fmla="*/ 392502 h 588038"/>
              <a:gd name="connsiteX2" fmla="*/ 370355 w 573750"/>
              <a:gd name="connsiteY2" fmla="*/ 466717 h 588038"/>
              <a:gd name="connsiteX3" fmla="*/ 342315 w 573750"/>
              <a:gd name="connsiteY3" fmla="*/ 466717 h 588038"/>
              <a:gd name="connsiteX4" fmla="*/ 342315 w 573750"/>
              <a:gd name="connsiteY4" fmla="*/ 532932 h 588038"/>
              <a:gd name="connsiteX5" fmla="*/ 287125 w 573750"/>
              <a:gd name="connsiteY5" fmla="*/ 588038 h 588038"/>
              <a:gd name="connsiteX6" fmla="*/ 231490 w 573750"/>
              <a:gd name="connsiteY6" fmla="*/ 532932 h 588038"/>
              <a:gd name="connsiteX7" fmla="*/ 231490 w 573750"/>
              <a:gd name="connsiteY7" fmla="*/ 466717 h 588038"/>
              <a:gd name="connsiteX8" fmla="*/ 203895 w 573750"/>
              <a:gd name="connsiteY8" fmla="*/ 466717 h 588038"/>
              <a:gd name="connsiteX9" fmla="*/ 0 w 573750"/>
              <a:gd name="connsiteY9" fmla="*/ 256905 h 588038"/>
              <a:gd name="connsiteX10" fmla="*/ 166460 w 573750"/>
              <a:gd name="connsiteY10" fmla="*/ 256905 h 588038"/>
              <a:gd name="connsiteX11" fmla="*/ 166460 w 573750"/>
              <a:gd name="connsiteY11" fmla="*/ 331132 h 588038"/>
              <a:gd name="connsiteX12" fmla="*/ 138865 w 573750"/>
              <a:gd name="connsiteY12" fmla="*/ 331132 h 588038"/>
              <a:gd name="connsiteX13" fmla="*/ 138865 w 573750"/>
              <a:gd name="connsiteY13" fmla="*/ 532923 h 588038"/>
              <a:gd name="connsiteX14" fmla="*/ 83230 w 573750"/>
              <a:gd name="connsiteY14" fmla="*/ 588038 h 588038"/>
              <a:gd name="connsiteX15" fmla="*/ 28040 w 573750"/>
              <a:gd name="connsiteY15" fmla="*/ 532923 h 588038"/>
              <a:gd name="connsiteX16" fmla="*/ 28040 w 573750"/>
              <a:gd name="connsiteY16" fmla="*/ 331132 h 588038"/>
              <a:gd name="connsiteX17" fmla="*/ 0 w 573750"/>
              <a:gd name="connsiteY17" fmla="*/ 331132 h 588038"/>
              <a:gd name="connsiteX18" fmla="*/ 407290 w 573750"/>
              <a:gd name="connsiteY18" fmla="*/ 155600 h 588038"/>
              <a:gd name="connsiteX19" fmla="*/ 573750 w 573750"/>
              <a:gd name="connsiteY19" fmla="*/ 155600 h 588038"/>
              <a:gd name="connsiteX20" fmla="*/ 573750 w 573750"/>
              <a:gd name="connsiteY20" fmla="*/ 229377 h 588038"/>
              <a:gd name="connsiteX21" fmla="*/ 546155 w 573750"/>
              <a:gd name="connsiteY21" fmla="*/ 229377 h 588038"/>
              <a:gd name="connsiteX22" fmla="*/ 546155 w 573750"/>
              <a:gd name="connsiteY22" fmla="*/ 532928 h 588038"/>
              <a:gd name="connsiteX23" fmla="*/ 490520 w 573750"/>
              <a:gd name="connsiteY23" fmla="*/ 588038 h 588038"/>
              <a:gd name="connsiteX24" fmla="*/ 434885 w 573750"/>
              <a:gd name="connsiteY24" fmla="*/ 532928 h 588038"/>
              <a:gd name="connsiteX25" fmla="*/ 434885 w 573750"/>
              <a:gd name="connsiteY25" fmla="*/ 229377 h 588038"/>
              <a:gd name="connsiteX26" fmla="*/ 407290 w 573750"/>
              <a:gd name="connsiteY26" fmla="*/ 229377 h 588038"/>
              <a:gd name="connsiteX27" fmla="*/ 490520 w 573750"/>
              <a:gd name="connsiteY27" fmla="*/ 0 h 588038"/>
              <a:gd name="connsiteX28" fmla="*/ 546173 w 573750"/>
              <a:gd name="connsiteY28" fmla="*/ 55555 h 588038"/>
              <a:gd name="connsiteX29" fmla="*/ 546173 w 573750"/>
              <a:gd name="connsiteY29" fmla="*/ 118665 h 588038"/>
              <a:gd name="connsiteX30" fmla="*/ 434867 w 573750"/>
              <a:gd name="connsiteY30" fmla="*/ 118665 h 588038"/>
              <a:gd name="connsiteX31" fmla="*/ 434867 w 573750"/>
              <a:gd name="connsiteY31" fmla="*/ 55555 h 588038"/>
              <a:gd name="connsiteX32" fmla="*/ 490520 w 573750"/>
              <a:gd name="connsiteY32" fmla="*/ 0 h 588038"/>
              <a:gd name="connsiteX33" fmla="*/ 287098 w 573750"/>
              <a:gd name="connsiteY33" fmla="*/ 0 h 588038"/>
              <a:gd name="connsiteX34" fmla="*/ 342278 w 573750"/>
              <a:gd name="connsiteY34" fmla="*/ 55557 h 588038"/>
              <a:gd name="connsiteX35" fmla="*/ 342278 w 573750"/>
              <a:gd name="connsiteY35" fmla="*/ 355566 h 588038"/>
              <a:gd name="connsiteX36" fmla="*/ 231472 w 573750"/>
              <a:gd name="connsiteY36" fmla="*/ 355566 h 588038"/>
              <a:gd name="connsiteX37" fmla="*/ 231472 w 573750"/>
              <a:gd name="connsiteY37" fmla="*/ 55557 h 588038"/>
              <a:gd name="connsiteX38" fmla="*/ 287098 w 573750"/>
              <a:gd name="connsiteY38" fmla="*/ 0 h 588038"/>
              <a:gd name="connsiteX39" fmla="*/ 83221 w 573750"/>
              <a:gd name="connsiteY39" fmla="*/ 0 h 588038"/>
              <a:gd name="connsiteX40" fmla="*/ 138883 w 573750"/>
              <a:gd name="connsiteY40" fmla="*/ 55566 h 588038"/>
              <a:gd name="connsiteX41" fmla="*/ 138883 w 573750"/>
              <a:gd name="connsiteY41" fmla="*/ 220041 h 588038"/>
              <a:gd name="connsiteX42" fmla="*/ 28005 w 573750"/>
              <a:gd name="connsiteY42" fmla="*/ 220041 h 588038"/>
              <a:gd name="connsiteX43" fmla="*/ 28005 w 573750"/>
              <a:gd name="connsiteY43" fmla="*/ 55566 h 588038"/>
              <a:gd name="connsiteX44" fmla="*/ 83221 w 573750"/>
              <a:gd name="connsiteY44" fmla="*/ 0 h 58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73750" h="588038">
                <a:moveTo>
                  <a:pt x="203895" y="392502"/>
                </a:moveTo>
                <a:lnTo>
                  <a:pt x="370355" y="392502"/>
                </a:lnTo>
                <a:lnTo>
                  <a:pt x="370355" y="466717"/>
                </a:lnTo>
                <a:lnTo>
                  <a:pt x="342315" y="466717"/>
                </a:lnTo>
                <a:lnTo>
                  <a:pt x="342315" y="532932"/>
                </a:lnTo>
                <a:cubicBezTo>
                  <a:pt x="342315" y="563596"/>
                  <a:pt x="317836" y="588038"/>
                  <a:pt x="287125" y="588038"/>
                </a:cubicBezTo>
                <a:cubicBezTo>
                  <a:pt x="256414" y="588038"/>
                  <a:pt x="231490" y="563596"/>
                  <a:pt x="231490" y="532932"/>
                </a:cubicBezTo>
                <a:lnTo>
                  <a:pt x="231490" y="466717"/>
                </a:lnTo>
                <a:lnTo>
                  <a:pt x="203895" y="466717"/>
                </a:lnTo>
                <a:close/>
                <a:moveTo>
                  <a:pt x="0" y="256905"/>
                </a:moveTo>
                <a:lnTo>
                  <a:pt x="166460" y="256905"/>
                </a:lnTo>
                <a:lnTo>
                  <a:pt x="166460" y="331132"/>
                </a:lnTo>
                <a:lnTo>
                  <a:pt x="138865" y="331132"/>
                </a:lnTo>
                <a:lnTo>
                  <a:pt x="138865" y="532923"/>
                </a:lnTo>
                <a:cubicBezTo>
                  <a:pt x="138865" y="563148"/>
                  <a:pt x="113941" y="588038"/>
                  <a:pt x="83230" y="588038"/>
                </a:cubicBezTo>
                <a:cubicBezTo>
                  <a:pt x="52519" y="588038"/>
                  <a:pt x="28040" y="563148"/>
                  <a:pt x="28040" y="532923"/>
                </a:cubicBezTo>
                <a:lnTo>
                  <a:pt x="28040" y="331132"/>
                </a:lnTo>
                <a:lnTo>
                  <a:pt x="0" y="331132"/>
                </a:lnTo>
                <a:close/>
                <a:moveTo>
                  <a:pt x="407290" y="155600"/>
                </a:moveTo>
                <a:lnTo>
                  <a:pt x="573750" y="155600"/>
                </a:lnTo>
                <a:lnTo>
                  <a:pt x="573750" y="229377"/>
                </a:lnTo>
                <a:lnTo>
                  <a:pt x="546155" y="229377"/>
                </a:lnTo>
                <a:lnTo>
                  <a:pt x="546155" y="532928"/>
                </a:lnTo>
                <a:cubicBezTo>
                  <a:pt x="546155" y="563150"/>
                  <a:pt x="521231" y="588038"/>
                  <a:pt x="490520" y="588038"/>
                </a:cubicBezTo>
                <a:cubicBezTo>
                  <a:pt x="459809" y="588038"/>
                  <a:pt x="434885" y="563150"/>
                  <a:pt x="434885" y="532928"/>
                </a:cubicBezTo>
                <a:lnTo>
                  <a:pt x="434885" y="229377"/>
                </a:lnTo>
                <a:lnTo>
                  <a:pt x="407290" y="229377"/>
                </a:lnTo>
                <a:close/>
                <a:moveTo>
                  <a:pt x="490520" y="0"/>
                </a:moveTo>
                <a:cubicBezTo>
                  <a:pt x="521240" y="0"/>
                  <a:pt x="546173" y="24888"/>
                  <a:pt x="546173" y="55555"/>
                </a:cubicBezTo>
                <a:lnTo>
                  <a:pt x="546173" y="118665"/>
                </a:lnTo>
                <a:lnTo>
                  <a:pt x="434867" y="118665"/>
                </a:lnTo>
                <a:lnTo>
                  <a:pt x="434867" y="55555"/>
                </a:lnTo>
                <a:cubicBezTo>
                  <a:pt x="434867" y="24888"/>
                  <a:pt x="459800" y="0"/>
                  <a:pt x="490520" y="0"/>
                </a:cubicBezTo>
                <a:close/>
                <a:moveTo>
                  <a:pt x="287098" y="0"/>
                </a:moveTo>
                <a:cubicBezTo>
                  <a:pt x="317803" y="0"/>
                  <a:pt x="342278" y="24890"/>
                  <a:pt x="342278" y="55557"/>
                </a:cubicBezTo>
                <a:lnTo>
                  <a:pt x="342278" y="355566"/>
                </a:lnTo>
                <a:lnTo>
                  <a:pt x="231472" y="355566"/>
                </a:lnTo>
                <a:lnTo>
                  <a:pt x="231472" y="55557"/>
                </a:lnTo>
                <a:cubicBezTo>
                  <a:pt x="231472" y="24890"/>
                  <a:pt x="256392" y="0"/>
                  <a:pt x="287098" y="0"/>
                </a:cubicBezTo>
                <a:close/>
                <a:moveTo>
                  <a:pt x="83221" y="0"/>
                </a:moveTo>
                <a:cubicBezTo>
                  <a:pt x="113947" y="0"/>
                  <a:pt x="138883" y="24893"/>
                  <a:pt x="138883" y="55566"/>
                </a:cubicBezTo>
                <a:lnTo>
                  <a:pt x="138883" y="220041"/>
                </a:lnTo>
                <a:lnTo>
                  <a:pt x="28005" y="220041"/>
                </a:lnTo>
                <a:lnTo>
                  <a:pt x="28005" y="55566"/>
                </a:lnTo>
                <a:cubicBezTo>
                  <a:pt x="28005" y="24893"/>
                  <a:pt x="52496" y="0"/>
                  <a:pt x="83221" y="0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iṡ1îḋè">
            <a:extLst>
              <a:ext uri="{FF2B5EF4-FFF2-40B4-BE49-F238E27FC236}">
                <a16:creationId xmlns:a16="http://schemas.microsoft.com/office/drawing/2014/main" xmlns="" id="{A7E5F1C6-139C-4509-870C-DC37DD7198FF}"/>
              </a:ext>
            </a:extLst>
          </p:cNvPr>
          <p:cNvSpPr/>
          <p:nvPr/>
        </p:nvSpPr>
        <p:spPr bwMode="auto">
          <a:xfrm>
            <a:off x="6107290" y="5039398"/>
            <a:ext cx="786728" cy="787966"/>
          </a:xfrm>
          <a:custGeom>
            <a:avLst/>
            <a:gdLst>
              <a:gd name="T0" fmla="*/ 1066 w 1272"/>
              <a:gd name="T1" fmla="*/ 168 h 1274"/>
              <a:gd name="T2" fmla="*/ 1132 w 1272"/>
              <a:gd name="T3" fmla="*/ 238 h 1274"/>
              <a:gd name="T4" fmla="*/ 1186 w 1272"/>
              <a:gd name="T5" fmla="*/ 316 h 1274"/>
              <a:gd name="T6" fmla="*/ 1226 w 1272"/>
              <a:gd name="T7" fmla="*/ 398 h 1274"/>
              <a:gd name="T8" fmla="*/ 1254 w 1272"/>
              <a:gd name="T9" fmla="*/ 486 h 1274"/>
              <a:gd name="T10" fmla="*/ 1270 w 1272"/>
              <a:gd name="T11" fmla="*/ 576 h 1274"/>
              <a:gd name="T12" fmla="*/ 1272 w 1272"/>
              <a:gd name="T13" fmla="*/ 668 h 1274"/>
              <a:gd name="T14" fmla="*/ 1260 w 1272"/>
              <a:gd name="T15" fmla="*/ 760 h 1274"/>
              <a:gd name="T16" fmla="*/ 1236 w 1272"/>
              <a:gd name="T17" fmla="*/ 850 h 1274"/>
              <a:gd name="T18" fmla="*/ 1198 w 1272"/>
              <a:gd name="T19" fmla="*/ 936 h 1274"/>
              <a:gd name="T20" fmla="*/ 1146 w 1272"/>
              <a:gd name="T21" fmla="*/ 1016 h 1274"/>
              <a:gd name="T22" fmla="*/ 1106 w 1272"/>
              <a:gd name="T23" fmla="*/ 1068 h 1274"/>
              <a:gd name="T24" fmla="*/ 1036 w 1272"/>
              <a:gd name="T25" fmla="*/ 1134 h 1274"/>
              <a:gd name="T26" fmla="*/ 958 w 1272"/>
              <a:gd name="T27" fmla="*/ 1186 h 1274"/>
              <a:gd name="T28" fmla="*/ 874 w 1272"/>
              <a:gd name="T29" fmla="*/ 1228 h 1274"/>
              <a:gd name="T30" fmla="*/ 786 w 1272"/>
              <a:gd name="T31" fmla="*/ 1256 h 1274"/>
              <a:gd name="T32" fmla="*/ 696 w 1272"/>
              <a:gd name="T33" fmla="*/ 1272 h 1274"/>
              <a:gd name="T34" fmla="*/ 604 w 1272"/>
              <a:gd name="T35" fmla="*/ 1274 h 1274"/>
              <a:gd name="T36" fmla="*/ 514 w 1272"/>
              <a:gd name="T37" fmla="*/ 1262 h 1274"/>
              <a:gd name="T38" fmla="*/ 424 w 1272"/>
              <a:gd name="T39" fmla="*/ 1238 h 1274"/>
              <a:gd name="T40" fmla="*/ 338 w 1272"/>
              <a:gd name="T41" fmla="*/ 1200 h 1274"/>
              <a:gd name="T42" fmla="*/ 256 w 1272"/>
              <a:gd name="T43" fmla="*/ 1148 h 1274"/>
              <a:gd name="T44" fmla="*/ 206 w 1272"/>
              <a:gd name="T45" fmla="*/ 1106 h 1274"/>
              <a:gd name="T46" fmla="*/ 140 w 1272"/>
              <a:gd name="T47" fmla="*/ 1036 h 1274"/>
              <a:gd name="T48" fmla="*/ 86 w 1272"/>
              <a:gd name="T49" fmla="*/ 958 h 1274"/>
              <a:gd name="T50" fmla="*/ 46 w 1272"/>
              <a:gd name="T51" fmla="*/ 876 h 1274"/>
              <a:gd name="T52" fmla="*/ 18 w 1272"/>
              <a:gd name="T53" fmla="*/ 788 h 1274"/>
              <a:gd name="T54" fmla="*/ 2 w 1272"/>
              <a:gd name="T55" fmla="*/ 698 h 1274"/>
              <a:gd name="T56" fmla="*/ 0 w 1272"/>
              <a:gd name="T57" fmla="*/ 606 h 1274"/>
              <a:gd name="T58" fmla="*/ 10 w 1272"/>
              <a:gd name="T59" fmla="*/ 514 h 1274"/>
              <a:gd name="T60" fmla="*/ 36 w 1272"/>
              <a:gd name="T61" fmla="*/ 426 h 1274"/>
              <a:gd name="T62" fmla="*/ 74 w 1272"/>
              <a:gd name="T63" fmla="*/ 338 h 1274"/>
              <a:gd name="T64" fmla="*/ 124 w 1272"/>
              <a:gd name="T65" fmla="*/ 258 h 1274"/>
              <a:gd name="T66" fmla="*/ 166 w 1272"/>
              <a:gd name="T67" fmla="*/ 208 h 1274"/>
              <a:gd name="T68" fmla="*/ 236 w 1272"/>
              <a:gd name="T69" fmla="*/ 142 h 1274"/>
              <a:gd name="T70" fmla="*/ 314 w 1272"/>
              <a:gd name="T71" fmla="*/ 88 h 1274"/>
              <a:gd name="T72" fmla="*/ 398 w 1272"/>
              <a:gd name="T73" fmla="*/ 46 h 1274"/>
              <a:gd name="T74" fmla="*/ 486 w 1272"/>
              <a:gd name="T75" fmla="*/ 18 h 1274"/>
              <a:gd name="T76" fmla="*/ 576 w 1272"/>
              <a:gd name="T77" fmla="*/ 4 h 1274"/>
              <a:gd name="T78" fmla="*/ 668 w 1272"/>
              <a:gd name="T79" fmla="*/ 2 h 1274"/>
              <a:gd name="T80" fmla="*/ 758 w 1272"/>
              <a:gd name="T81" fmla="*/ 12 h 1274"/>
              <a:gd name="T82" fmla="*/ 848 w 1272"/>
              <a:gd name="T83" fmla="*/ 36 h 1274"/>
              <a:gd name="T84" fmla="*/ 934 w 1272"/>
              <a:gd name="T85" fmla="*/ 74 h 1274"/>
              <a:gd name="T86" fmla="*/ 1016 w 1272"/>
              <a:gd name="T87" fmla="*/ 126 h 1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2" h="1274">
                <a:moveTo>
                  <a:pt x="1042" y="146"/>
                </a:moveTo>
                <a:lnTo>
                  <a:pt x="1042" y="146"/>
                </a:lnTo>
                <a:lnTo>
                  <a:pt x="1066" y="168"/>
                </a:lnTo>
                <a:lnTo>
                  <a:pt x="1090" y="190"/>
                </a:lnTo>
                <a:lnTo>
                  <a:pt x="1112" y="214"/>
                </a:lnTo>
                <a:lnTo>
                  <a:pt x="1132" y="238"/>
                </a:lnTo>
                <a:lnTo>
                  <a:pt x="1152" y="264"/>
                </a:lnTo>
                <a:lnTo>
                  <a:pt x="1170" y="290"/>
                </a:lnTo>
                <a:lnTo>
                  <a:pt x="1186" y="316"/>
                </a:lnTo>
                <a:lnTo>
                  <a:pt x="1200" y="342"/>
                </a:lnTo>
                <a:lnTo>
                  <a:pt x="1214" y="370"/>
                </a:lnTo>
                <a:lnTo>
                  <a:pt x="1226" y="398"/>
                </a:lnTo>
                <a:lnTo>
                  <a:pt x="1238" y="428"/>
                </a:lnTo>
                <a:lnTo>
                  <a:pt x="1246" y="456"/>
                </a:lnTo>
                <a:lnTo>
                  <a:pt x="1254" y="486"/>
                </a:lnTo>
                <a:lnTo>
                  <a:pt x="1260" y="516"/>
                </a:lnTo>
                <a:lnTo>
                  <a:pt x="1266" y="546"/>
                </a:lnTo>
                <a:lnTo>
                  <a:pt x="1270" y="576"/>
                </a:lnTo>
                <a:lnTo>
                  <a:pt x="1272" y="608"/>
                </a:lnTo>
                <a:lnTo>
                  <a:pt x="1272" y="638"/>
                </a:lnTo>
                <a:lnTo>
                  <a:pt x="1272" y="668"/>
                </a:lnTo>
                <a:lnTo>
                  <a:pt x="1270" y="700"/>
                </a:lnTo>
                <a:lnTo>
                  <a:pt x="1266" y="730"/>
                </a:lnTo>
                <a:lnTo>
                  <a:pt x="1260" y="760"/>
                </a:lnTo>
                <a:lnTo>
                  <a:pt x="1254" y="790"/>
                </a:lnTo>
                <a:lnTo>
                  <a:pt x="1246" y="820"/>
                </a:lnTo>
                <a:lnTo>
                  <a:pt x="1236" y="850"/>
                </a:lnTo>
                <a:lnTo>
                  <a:pt x="1226" y="878"/>
                </a:lnTo>
                <a:lnTo>
                  <a:pt x="1212" y="908"/>
                </a:lnTo>
                <a:lnTo>
                  <a:pt x="1198" y="936"/>
                </a:lnTo>
                <a:lnTo>
                  <a:pt x="1182" y="964"/>
                </a:lnTo>
                <a:lnTo>
                  <a:pt x="1166" y="990"/>
                </a:lnTo>
                <a:lnTo>
                  <a:pt x="1146" y="1016"/>
                </a:lnTo>
                <a:lnTo>
                  <a:pt x="1126" y="1042"/>
                </a:lnTo>
                <a:lnTo>
                  <a:pt x="1126" y="1042"/>
                </a:lnTo>
                <a:lnTo>
                  <a:pt x="1106" y="1068"/>
                </a:lnTo>
                <a:lnTo>
                  <a:pt x="1082" y="1090"/>
                </a:lnTo>
                <a:lnTo>
                  <a:pt x="1060" y="1112"/>
                </a:lnTo>
                <a:lnTo>
                  <a:pt x="1036" y="1134"/>
                </a:lnTo>
                <a:lnTo>
                  <a:pt x="1010" y="1152"/>
                </a:lnTo>
                <a:lnTo>
                  <a:pt x="984" y="1170"/>
                </a:lnTo>
                <a:lnTo>
                  <a:pt x="958" y="1186"/>
                </a:lnTo>
                <a:lnTo>
                  <a:pt x="930" y="1202"/>
                </a:lnTo>
                <a:lnTo>
                  <a:pt x="902" y="1216"/>
                </a:lnTo>
                <a:lnTo>
                  <a:pt x="874" y="1228"/>
                </a:lnTo>
                <a:lnTo>
                  <a:pt x="846" y="1238"/>
                </a:lnTo>
                <a:lnTo>
                  <a:pt x="816" y="1248"/>
                </a:lnTo>
                <a:lnTo>
                  <a:pt x="786" y="1256"/>
                </a:lnTo>
                <a:lnTo>
                  <a:pt x="756" y="1262"/>
                </a:lnTo>
                <a:lnTo>
                  <a:pt x="726" y="1268"/>
                </a:lnTo>
                <a:lnTo>
                  <a:pt x="696" y="1272"/>
                </a:lnTo>
                <a:lnTo>
                  <a:pt x="666" y="1274"/>
                </a:lnTo>
                <a:lnTo>
                  <a:pt x="636" y="1274"/>
                </a:lnTo>
                <a:lnTo>
                  <a:pt x="604" y="1274"/>
                </a:lnTo>
                <a:lnTo>
                  <a:pt x="574" y="1270"/>
                </a:lnTo>
                <a:lnTo>
                  <a:pt x="544" y="1268"/>
                </a:lnTo>
                <a:lnTo>
                  <a:pt x="514" y="1262"/>
                </a:lnTo>
                <a:lnTo>
                  <a:pt x="484" y="1256"/>
                </a:lnTo>
                <a:lnTo>
                  <a:pt x="454" y="1248"/>
                </a:lnTo>
                <a:lnTo>
                  <a:pt x="424" y="1238"/>
                </a:lnTo>
                <a:lnTo>
                  <a:pt x="394" y="1226"/>
                </a:lnTo>
                <a:lnTo>
                  <a:pt x="366" y="1214"/>
                </a:lnTo>
                <a:lnTo>
                  <a:pt x="338" y="1200"/>
                </a:lnTo>
                <a:lnTo>
                  <a:pt x="310" y="1184"/>
                </a:lnTo>
                <a:lnTo>
                  <a:pt x="282" y="1166"/>
                </a:lnTo>
                <a:lnTo>
                  <a:pt x="256" y="1148"/>
                </a:lnTo>
                <a:lnTo>
                  <a:pt x="230" y="1128"/>
                </a:lnTo>
                <a:lnTo>
                  <a:pt x="230" y="1128"/>
                </a:lnTo>
                <a:lnTo>
                  <a:pt x="206" y="1106"/>
                </a:lnTo>
                <a:lnTo>
                  <a:pt x="182" y="1084"/>
                </a:lnTo>
                <a:lnTo>
                  <a:pt x="160" y="1060"/>
                </a:lnTo>
                <a:lnTo>
                  <a:pt x="140" y="1036"/>
                </a:lnTo>
                <a:lnTo>
                  <a:pt x="120" y="1012"/>
                </a:lnTo>
                <a:lnTo>
                  <a:pt x="102" y="986"/>
                </a:lnTo>
                <a:lnTo>
                  <a:pt x="86" y="958"/>
                </a:lnTo>
                <a:lnTo>
                  <a:pt x="72" y="932"/>
                </a:lnTo>
                <a:lnTo>
                  <a:pt x="58" y="904"/>
                </a:lnTo>
                <a:lnTo>
                  <a:pt x="46" y="876"/>
                </a:lnTo>
                <a:lnTo>
                  <a:pt x="34" y="846"/>
                </a:lnTo>
                <a:lnTo>
                  <a:pt x="26" y="818"/>
                </a:lnTo>
                <a:lnTo>
                  <a:pt x="18" y="788"/>
                </a:lnTo>
                <a:lnTo>
                  <a:pt x="10" y="758"/>
                </a:lnTo>
                <a:lnTo>
                  <a:pt x="6" y="728"/>
                </a:lnTo>
                <a:lnTo>
                  <a:pt x="2" y="698"/>
                </a:lnTo>
                <a:lnTo>
                  <a:pt x="0" y="668"/>
                </a:lnTo>
                <a:lnTo>
                  <a:pt x="0" y="636"/>
                </a:lnTo>
                <a:lnTo>
                  <a:pt x="0" y="606"/>
                </a:lnTo>
                <a:lnTo>
                  <a:pt x="2" y="576"/>
                </a:lnTo>
                <a:lnTo>
                  <a:pt x="6" y="544"/>
                </a:lnTo>
                <a:lnTo>
                  <a:pt x="10" y="514"/>
                </a:lnTo>
                <a:lnTo>
                  <a:pt x="18" y="484"/>
                </a:lnTo>
                <a:lnTo>
                  <a:pt x="26" y="454"/>
                </a:lnTo>
                <a:lnTo>
                  <a:pt x="36" y="426"/>
                </a:lnTo>
                <a:lnTo>
                  <a:pt x="46" y="396"/>
                </a:lnTo>
                <a:lnTo>
                  <a:pt x="60" y="368"/>
                </a:lnTo>
                <a:lnTo>
                  <a:pt x="74" y="338"/>
                </a:lnTo>
                <a:lnTo>
                  <a:pt x="88" y="312"/>
                </a:lnTo>
                <a:lnTo>
                  <a:pt x="106" y="284"/>
                </a:lnTo>
                <a:lnTo>
                  <a:pt x="124" y="258"/>
                </a:lnTo>
                <a:lnTo>
                  <a:pt x="146" y="232"/>
                </a:lnTo>
                <a:lnTo>
                  <a:pt x="146" y="232"/>
                </a:lnTo>
                <a:lnTo>
                  <a:pt x="166" y="208"/>
                </a:lnTo>
                <a:lnTo>
                  <a:pt x="190" y="184"/>
                </a:lnTo>
                <a:lnTo>
                  <a:pt x="212" y="162"/>
                </a:lnTo>
                <a:lnTo>
                  <a:pt x="236" y="142"/>
                </a:lnTo>
                <a:lnTo>
                  <a:pt x="262" y="122"/>
                </a:lnTo>
                <a:lnTo>
                  <a:pt x="288" y="104"/>
                </a:lnTo>
                <a:lnTo>
                  <a:pt x="314" y="88"/>
                </a:lnTo>
                <a:lnTo>
                  <a:pt x="342" y="72"/>
                </a:lnTo>
                <a:lnTo>
                  <a:pt x="370" y="58"/>
                </a:lnTo>
                <a:lnTo>
                  <a:pt x="398" y="46"/>
                </a:lnTo>
                <a:lnTo>
                  <a:pt x="426" y="36"/>
                </a:lnTo>
                <a:lnTo>
                  <a:pt x="456" y="26"/>
                </a:lnTo>
                <a:lnTo>
                  <a:pt x="486" y="18"/>
                </a:lnTo>
                <a:lnTo>
                  <a:pt x="516" y="12"/>
                </a:lnTo>
                <a:lnTo>
                  <a:pt x="546" y="8"/>
                </a:lnTo>
                <a:lnTo>
                  <a:pt x="576" y="4"/>
                </a:lnTo>
                <a:lnTo>
                  <a:pt x="606" y="2"/>
                </a:lnTo>
                <a:lnTo>
                  <a:pt x="636" y="0"/>
                </a:lnTo>
                <a:lnTo>
                  <a:pt x="668" y="2"/>
                </a:lnTo>
                <a:lnTo>
                  <a:pt x="698" y="4"/>
                </a:lnTo>
                <a:lnTo>
                  <a:pt x="728" y="8"/>
                </a:lnTo>
                <a:lnTo>
                  <a:pt x="758" y="12"/>
                </a:lnTo>
                <a:lnTo>
                  <a:pt x="788" y="18"/>
                </a:lnTo>
                <a:lnTo>
                  <a:pt x="818" y="28"/>
                </a:lnTo>
                <a:lnTo>
                  <a:pt x="848" y="36"/>
                </a:lnTo>
                <a:lnTo>
                  <a:pt x="878" y="48"/>
                </a:lnTo>
                <a:lnTo>
                  <a:pt x="906" y="60"/>
                </a:lnTo>
                <a:lnTo>
                  <a:pt x="934" y="74"/>
                </a:lnTo>
                <a:lnTo>
                  <a:pt x="962" y="90"/>
                </a:lnTo>
                <a:lnTo>
                  <a:pt x="990" y="108"/>
                </a:lnTo>
                <a:lnTo>
                  <a:pt x="1016" y="126"/>
                </a:lnTo>
                <a:lnTo>
                  <a:pt x="1042" y="146"/>
                </a:lnTo>
                <a:lnTo>
                  <a:pt x="1042" y="146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8" name="ïşľîḓé">
            <a:extLst>
              <a:ext uri="{FF2B5EF4-FFF2-40B4-BE49-F238E27FC236}">
                <a16:creationId xmlns:a16="http://schemas.microsoft.com/office/drawing/2014/main" xmlns="" id="{C93EB7F7-C25B-42FF-8F22-785378B3BCD1}"/>
              </a:ext>
            </a:extLst>
          </p:cNvPr>
          <p:cNvSpPr/>
          <p:nvPr/>
        </p:nvSpPr>
        <p:spPr>
          <a:xfrm>
            <a:off x="6261118" y="5218474"/>
            <a:ext cx="479075" cy="429813"/>
          </a:xfrm>
          <a:custGeom>
            <a:avLst/>
            <a:gdLst>
              <a:gd name="T0" fmla="*/ 553 w 926"/>
              <a:gd name="T1" fmla="*/ 654 h 832"/>
              <a:gd name="T2" fmla="*/ 509 w 926"/>
              <a:gd name="T3" fmla="*/ 671 h 832"/>
              <a:gd name="T4" fmla="*/ 435 w 926"/>
              <a:gd name="T5" fmla="*/ 655 h 832"/>
              <a:gd name="T6" fmla="*/ 392 w 926"/>
              <a:gd name="T7" fmla="*/ 669 h 832"/>
              <a:gd name="T8" fmla="*/ 407 w 926"/>
              <a:gd name="T9" fmla="*/ 614 h 832"/>
              <a:gd name="T10" fmla="*/ 416 w 926"/>
              <a:gd name="T11" fmla="*/ 565 h 832"/>
              <a:gd name="T12" fmla="*/ 373 w 926"/>
              <a:gd name="T13" fmla="*/ 552 h 832"/>
              <a:gd name="T14" fmla="*/ 401 w 926"/>
              <a:gd name="T15" fmla="*/ 534 h 832"/>
              <a:gd name="T16" fmla="*/ 387 w 926"/>
              <a:gd name="T17" fmla="*/ 507 h 832"/>
              <a:gd name="T18" fmla="*/ 383 w 926"/>
              <a:gd name="T19" fmla="*/ 481 h 832"/>
              <a:gd name="T20" fmla="*/ 468 w 926"/>
              <a:gd name="T21" fmla="*/ 411 h 832"/>
              <a:gd name="T22" fmla="*/ 547 w 926"/>
              <a:gd name="T23" fmla="*/ 492 h 832"/>
              <a:gd name="T24" fmla="*/ 503 w 926"/>
              <a:gd name="T25" fmla="*/ 452 h 832"/>
              <a:gd name="T26" fmla="*/ 429 w 926"/>
              <a:gd name="T27" fmla="*/ 451 h 832"/>
              <a:gd name="T28" fmla="*/ 420 w 926"/>
              <a:gd name="T29" fmla="*/ 500 h 832"/>
              <a:gd name="T30" fmla="*/ 493 w 926"/>
              <a:gd name="T31" fmla="*/ 534 h 832"/>
              <a:gd name="T32" fmla="*/ 444 w 926"/>
              <a:gd name="T33" fmla="*/ 552 h 832"/>
              <a:gd name="T34" fmla="*/ 448 w 926"/>
              <a:gd name="T35" fmla="*/ 574 h 832"/>
              <a:gd name="T36" fmla="*/ 405 w 926"/>
              <a:gd name="T37" fmla="*/ 642 h 832"/>
              <a:gd name="T38" fmla="*/ 451 w 926"/>
              <a:gd name="T39" fmla="*/ 629 h 832"/>
              <a:gd name="T40" fmla="*/ 511 w 926"/>
              <a:gd name="T41" fmla="*/ 641 h 832"/>
              <a:gd name="T42" fmla="*/ 539 w 926"/>
              <a:gd name="T43" fmla="*/ 630 h 832"/>
              <a:gd name="T44" fmla="*/ 696 w 926"/>
              <a:gd name="T45" fmla="*/ 0 h 832"/>
              <a:gd name="T46" fmla="*/ 819 w 926"/>
              <a:gd name="T47" fmla="*/ 128 h 832"/>
              <a:gd name="T48" fmla="*/ 926 w 926"/>
              <a:gd name="T49" fmla="*/ 269 h 832"/>
              <a:gd name="T50" fmla="*/ 0 w 926"/>
              <a:gd name="T51" fmla="*/ 832 h 832"/>
              <a:gd name="T52" fmla="*/ 0 w 926"/>
              <a:gd name="T53" fmla="*/ 269 h 832"/>
              <a:gd name="T54" fmla="*/ 654 w 926"/>
              <a:gd name="T55" fmla="*/ 541 h 832"/>
              <a:gd name="T56" fmla="*/ 273 w 926"/>
              <a:gd name="T57" fmla="*/ 541 h 832"/>
              <a:gd name="T58" fmla="*/ 654 w 926"/>
              <a:gd name="T59" fmla="*/ 541 h 832"/>
              <a:gd name="T60" fmla="*/ 665 w 926"/>
              <a:gd name="T61" fmla="*/ 152 h 832"/>
              <a:gd name="T62" fmla="*/ 166 w 926"/>
              <a:gd name="T63" fmla="*/ 229 h 832"/>
              <a:gd name="T64" fmla="*/ 788 w 926"/>
              <a:gd name="T65" fmla="*/ 269 h 832"/>
              <a:gd name="T66" fmla="*/ 109 w 926"/>
              <a:gd name="T67" fmla="*/ 269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6" h="832">
                <a:moveTo>
                  <a:pt x="539" y="630"/>
                </a:moveTo>
                <a:lnTo>
                  <a:pt x="553" y="654"/>
                </a:lnTo>
                <a:cubicBezTo>
                  <a:pt x="546" y="659"/>
                  <a:pt x="541" y="663"/>
                  <a:pt x="536" y="665"/>
                </a:cubicBezTo>
                <a:cubicBezTo>
                  <a:pt x="527" y="669"/>
                  <a:pt x="518" y="671"/>
                  <a:pt x="509" y="671"/>
                </a:cubicBezTo>
                <a:cubicBezTo>
                  <a:pt x="502" y="671"/>
                  <a:pt x="490" y="669"/>
                  <a:pt x="474" y="663"/>
                </a:cubicBezTo>
                <a:cubicBezTo>
                  <a:pt x="457" y="658"/>
                  <a:pt x="445" y="655"/>
                  <a:pt x="435" y="655"/>
                </a:cubicBezTo>
                <a:cubicBezTo>
                  <a:pt x="426" y="655"/>
                  <a:pt x="418" y="657"/>
                  <a:pt x="410" y="660"/>
                </a:cubicBezTo>
                <a:cubicBezTo>
                  <a:pt x="405" y="662"/>
                  <a:pt x="399" y="665"/>
                  <a:pt x="392" y="669"/>
                </a:cubicBezTo>
                <a:lnTo>
                  <a:pt x="375" y="645"/>
                </a:lnTo>
                <a:cubicBezTo>
                  <a:pt x="388" y="635"/>
                  <a:pt x="399" y="625"/>
                  <a:pt x="407" y="614"/>
                </a:cubicBezTo>
                <a:cubicBezTo>
                  <a:pt x="415" y="603"/>
                  <a:pt x="419" y="591"/>
                  <a:pt x="419" y="578"/>
                </a:cubicBezTo>
                <a:cubicBezTo>
                  <a:pt x="419" y="575"/>
                  <a:pt x="418" y="570"/>
                  <a:pt x="416" y="565"/>
                </a:cubicBezTo>
                <a:cubicBezTo>
                  <a:pt x="415" y="562"/>
                  <a:pt x="414" y="558"/>
                  <a:pt x="412" y="552"/>
                </a:cubicBezTo>
                <a:lnTo>
                  <a:pt x="373" y="552"/>
                </a:lnTo>
                <a:lnTo>
                  <a:pt x="373" y="534"/>
                </a:lnTo>
                <a:lnTo>
                  <a:pt x="401" y="534"/>
                </a:lnTo>
                <a:cubicBezTo>
                  <a:pt x="401" y="535"/>
                  <a:pt x="399" y="531"/>
                  <a:pt x="395" y="524"/>
                </a:cubicBezTo>
                <a:cubicBezTo>
                  <a:pt x="391" y="516"/>
                  <a:pt x="388" y="510"/>
                  <a:pt x="387" y="507"/>
                </a:cubicBezTo>
                <a:cubicBezTo>
                  <a:pt x="386" y="503"/>
                  <a:pt x="385" y="499"/>
                  <a:pt x="384" y="495"/>
                </a:cubicBezTo>
                <a:cubicBezTo>
                  <a:pt x="383" y="490"/>
                  <a:pt x="383" y="486"/>
                  <a:pt x="383" y="481"/>
                </a:cubicBezTo>
                <a:cubicBezTo>
                  <a:pt x="383" y="462"/>
                  <a:pt x="390" y="446"/>
                  <a:pt x="405" y="432"/>
                </a:cubicBezTo>
                <a:cubicBezTo>
                  <a:pt x="420" y="418"/>
                  <a:pt x="441" y="411"/>
                  <a:pt x="468" y="411"/>
                </a:cubicBezTo>
                <a:cubicBezTo>
                  <a:pt x="494" y="411"/>
                  <a:pt x="513" y="418"/>
                  <a:pt x="527" y="432"/>
                </a:cubicBezTo>
                <a:cubicBezTo>
                  <a:pt x="540" y="446"/>
                  <a:pt x="547" y="466"/>
                  <a:pt x="547" y="492"/>
                </a:cubicBezTo>
                <a:lnTo>
                  <a:pt x="515" y="492"/>
                </a:lnTo>
                <a:cubicBezTo>
                  <a:pt x="515" y="474"/>
                  <a:pt x="511" y="461"/>
                  <a:pt x="503" y="452"/>
                </a:cubicBezTo>
                <a:cubicBezTo>
                  <a:pt x="494" y="443"/>
                  <a:pt x="482" y="438"/>
                  <a:pt x="465" y="438"/>
                </a:cubicBezTo>
                <a:cubicBezTo>
                  <a:pt x="449" y="438"/>
                  <a:pt x="437" y="443"/>
                  <a:pt x="429" y="451"/>
                </a:cubicBezTo>
                <a:cubicBezTo>
                  <a:pt x="420" y="459"/>
                  <a:pt x="416" y="470"/>
                  <a:pt x="416" y="482"/>
                </a:cubicBezTo>
                <a:cubicBezTo>
                  <a:pt x="416" y="488"/>
                  <a:pt x="417" y="494"/>
                  <a:pt x="420" y="500"/>
                </a:cubicBezTo>
                <a:cubicBezTo>
                  <a:pt x="423" y="507"/>
                  <a:pt x="428" y="518"/>
                  <a:pt x="437" y="534"/>
                </a:cubicBezTo>
                <a:lnTo>
                  <a:pt x="493" y="534"/>
                </a:lnTo>
                <a:lnTo>
                  <a:pt x="493" y="552"/>
                </a:lnTo>
                <a:lnTo>
                  <a:pt x="444" y="552"/>
                </a:lnTo>
                <a:cubicBezTo>
                  <a:pt x="446" y="558"/>
                  <a:pt x="446" y="562"/>
                  <a:pt x="447" y="565"/>
                </a:cubicBezTo>
                <a:cubicBezTo>
                  <a:pt x="447" y="568"/>
                  <a:pt x="448" y="571"/>
                  <a:pt x="448" y="574"/>
                </a:cubicBezTo>
                <a:cubicBezTo>
                  <a:pt x="448" y="586"/>
                  <a:pt x="444" y="597"/>
                  <a:pt x="437" y="609"/>
                </a:cubicBezTo>
                <a:cubicBezTo>
                  <a:pt x="430" y="620"/>
                  <a:pt x="420" y="631"/>
                  <a:pt x="405" y="642"/>
                </a:cubicBezTo>
                <a:cubicBezTo>
                  <a:pt x="413" y="638"/>
                  <a:pt x="421" y="635"/>
                  <a:pt x="428" y="632"/>
                </a:cubicBezTo>
                <a:cubicBezTo>
                  <a:pt x="436" y="630"/>
                  <a:pt x="444" y="629"/>
                  <a:pt x="451" y="629"/>
                </a:cubicBezTo>
                <a:cubicBezTo>
                  <a:pt x="459" y="629"/>
                  <a:pt x="470" y="631"/>
                  <a:pt x="484" y="635"/>
                </a:cubicBezTo>
                <a:cubicBezTo>
                  <a:pt x="498" y="639"/>
                  <a:pt x="507" y="641"/>
                  <a:pt x="511" y="641"/>
                </a:cubicBezTo>
                <a:cubicBezTo>
                  <a:pt x="516" y="641"/>
                  <a:pt x="521" y="640"/>
                  <a:pt x="526" y="638"/>
                </a:cubicBezTo>
                <a:cubicBezTo>
                  <a:pt x="529" y="637"/>
                  <a:pt x="533" y="634"/>
                  <a:pt x="539" y="630"/>
                </a:cubicBezTo>
                <a:close/>
                <a:moveTo>
                  <a:pt x="0" y="257"/>
                </a:moveTo>
                <a:lnTo>
                  <a:pt x="696" y="0"/>
                </a:lnTo>
                <a:lnTo>
                  <a:pt x="696" y="147"/>
                </a:lnTo>
                <a:lnTo>
                  <a:pt x="819" y="128"/>
                </a:lnTo>
                <a:lnTo>
                  <a:pt x="819" y="269"/>
                </a:lnTo>
                <a:lnTo>
                  <a:pt x="926" y="269"/>
                </a:lnTo>
                <a:lnTo>
                  <a:pt x="926" y="832"/>
                </a:lnTo>
                <a:lnTo>
                  <a:pt x="0" y="832"/>
                </a:lnTo>
                <a:lnTo>
                  <a:pt x="0" y="269"/>
                </a:lnTo>
                <a:lnTo>
                  <a:pt x="0" y="269"/>
                </a:lnTo>
                <a:lnTo>
                  <a:pt x="0" y="257"/>
                </a:lnTo>
                <a:close/>
                <a:moveTo>
                  <a:pt x="654" y="541"/>
                </a:moveTo>
                <a:cubicBezTo>
                  <a:pt x="654" y="436"/>
                  <a:pt x="568" y="350"/>
                  <a:pt x="463" y="350"/>
                </a:cubicBezTo>
                <a:cubicBezTo>
                  <a:pt x="358" y="350"/>
                  <a:pt x="273" y="436"/>
                  <a:pt x="273" y="541"/>
                </a:cubicBezTo>
                <a:cubicBezTo>
                  <a:pt x="273" y="646"/>
                  <a:pt x="358" y="732"/>
                  <a:pt x="463" y="732"/>
                </a:cubicBezTo>
                <a:cubicBezTo>
                  <a:pt x="568" y="732"/>
                  <a:pt x="654" y="646"/>
                  <a:pt x="654" y="541"/>
                </a:cubicBezTo>
                <a:close/>
                <a:moveTo>
                  <a:pt x="166" y="229"/>
                </a:moveTo>
                <a:lnTo>
                  <a:pt x="665" y="152"/>
                </a:lnTo>
                <a:lnTo>
                  <a:pt x="665" y="45"/>
                </a:lnTo>
                <a:lnTo>
                  <a:pt x="166" y="229"/>
                </a:lnTo>
                <a:close/>
                <a:moveTo>
                  <a:pt x="109" y="269"/>
                </a:moveTo>
                <a:lnTo>
                  <a:pt x="788" y="269"/>
                </a:lnTo>
                <a:lnTo>
                  <a:pt x="788" y="164"/>
                </a:lnTo>
                <a:lnTo>
                  <a:pt x="109" y="269"/>
                </a:lnTo>
                <a:close/>
              </a:path>
            </a:pathLst>
          </a:cu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8D7E57D-B807-42FB-A0CB-C496977C582C}"/>
              </a:ext>
            </a:extLst>
          </p:cNvPr>
          <p:cNvCxnSpPr/>
          <p:nvPr/>
        </p:nvCxnSpPr>
        <p:spPr>
          <a:xfrm>
            <a:off x="7197568" y="3144260"/>
            <a:ext cx="364314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7943237E-DDC2-4B45-990C-077BFE478C45}"/>
              </a:ext>
            </a:extLst>
          </p:cNvPr>
          <p:cNvCxnSpPr/>
          <p:nvPr/>
        </p:nvCxnSpPr>
        <p:spPr>
          <a:xfrm>
            <a:off x="7197568" y="4677454"/>
            <a:ext cx="364314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5A9804D9-6EE6-4312-8707-A51E7AC6F46E}"/>
              </a:ext>
            </a:extLst>
          </p:cNvPr>
          <p:cNvSpPr/>
          <p:nvPr/>
        </p:nvSpPr>
        <p:spPr>
          <a:xfrm>
            <a:off x="2362811" y="464110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rPr>
              <a:t>输入文本内容</a:t>
            </a:r>
            <a:endParaRPr lang="de-DE" altLang="zh-CN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51" name="Textfeld 53">
            <a:extLst>
              <a:ext uri="{FF2B5EF4-FFF2-40B4-BE49-F238E27FC236}">
                <a16:creationId xmlns:a16="http://schemas.microsoft.com/office/drawing/2014/main" xmlns="" id="{E564AFC7-8A53-4A80-A20D-094D5281375A}"/>
              </a:ext>
            </a:extLst>
          </p:cNvPr>
          <p:cNvSpPr txBox="1"/>
          <p:nvPr/>
        </p:nvSpPr>
        <p:spPr>
          <a:xfrm>
            <a:off x="1687250" y="5010433"/>
            <a:ext cx="2920783" cy="461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05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Lorem ipsum dolor sit amet, consetetur sadipscing elitr, sed diam nonumy eirmod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922EF3D-0DA0-4E94-A3C9-A99FAD72AE54}"/>
              </a:ext>
            </a:extLst>
          </p:cNvPr>
          <p:cNvGrpSpPr/>
          <p:nvPr/>
        </p:nvGrpSpPr>
        <p:grpSpPr>
          <a:xfrm>
            <a:off x="7197568" y="2007102"/>
            <a:ext cx="2899231" cy="830805"/>
            <a:chOff x="7197568" y="2007102"/>
            <a:chExt cx="2899231" cy="83080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AE6AA321-3E6D-4CCD-9223-343B5897DF8B}"/>
                </a:ext>
              </a:extLst>
            </p:cNvPr>
            <p:cNvSpPr/>
            <p:nvPr/>
          </p:nvSpPr>
          <p:spPr>
            <a:xfrm>
              <a:off x="7197568" y="200710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53" name="Textfeld 53">
              <a:extLst>
                <a:ext uri="{FF2B5EF4-FFF2-40B4-BE49-F238E27FC236}">
                  <a16:creationId xmlns:a16="http://schemas.microsoft.com/office/drawing/2014/main" xmlns="" id="{293D50E4-07C4-4306-9B11-9B82201CFFC4}"/>
                </a:ext>
              </a:extLst>
            </p:cNvPr>
            <p:cNvSpPr txBox="1"/>
            <p:nvPr/>
          </p:nvSpPr>
          <p:spPr>
            <a:xfrm>
              <a:off x="7197569" y="2376434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B92051B-62B6-4AE4-B6AA-82E75CB51BB4}"/>
              </a:ext>
            </a:extLst>
          </p:cNvPr>
          <p:cNvGrpSpPr/>
          <p:nvPr/>
        </p:nvGrpSpPr>
        <p:grpSpPr>
          <a:xfrm>
            <a:off x="7197568" y="3493031"/>
            <a:ext cx="2899231" cy="830805"/>
            <a:chOff x="7197568" y="3493031"/>
            <a:chExt cx="2899231" cy="830805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830F5232-8461-448A-B052-5432B5BFF13A}"/>
                </a:ext>
              </a:extLst>
            </p:cNvPr>
            <p:cNvSpPr/>
            <p:nvPr/>
          </p:nvSpPr>
          <p:spPr>
            <a:xfrm>
              <a:off x="7197568" y="349303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55" name="Textfeld 53">
              <a:extLst>
                <a:ext uri="{FF2B5EF4-FFF2-40B4-BE49-F238E27FC236}">
                  <a16:creationId xmlns:a16="http://schemas.microsoft.com/office/drawing/2014/main" xmlns="" id="{1C804234-1AD9-4EF1-A8CB-F029048856E9}"/>
                </a:ext>
              </a:extLst>
            </p:cNvPr>
            <p:cNvSpPr txBox="1"/>
            <p:nvPr/>
          </p:nvSpPr>
          <p:spPr>
            <a:xfrm>
              <a:off x="7197569" y="3862363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97F8FFF-BDF1-4FF7-98CC-3C163ED5FA2B}"/>
              </a:ext>
            </a:extLst>
          </p:cNvPr>
          <p:cNvGrpSpPr/>
          <p:nvPr/>
        </p:nvGrpSpPr>
        <p:grpSpPr>
          <a:xfrm>
            <a:off x="7197568" y="5102574"/>
            <a:ext cx="2899231" cy="830805"/>
            <a:chOff x="7197568" y="5102574"/>
            <a:chExt cx="2899231" cy="830805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47C75A3B-2254-4439-89EA-5BA3A71D05B1}"/>
                </a:ext>
              </a:extLst>
            </p:cNvPr>
            <p:cNvSpPr/>
            <p:nvPr/>
          </p:nvSpPr>
          <p:spPr>
            <a:xfrm>
              <a:off x="7197568" y="510257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57" name="Textfeld 53">
              <a:extLst>
                <a:ext uri="{FF2B5EF4-FFF2-40B4-BE49-F238E27FC236}">
                  <a16:creationId xmlns:a16="http://schemas.microsoft.com/office/drawing/2014/main" xmlns="" id="{3057D431-40A8-47A8-A422-BD372222DB9B}"/>
                </a:ext>
              </a:extLst>
            </p:cNvPr>
            <p:cNvSpPr txBox="1"/>
            <p:nvPr/>
          </p:nvSpPr>
          <p:spPr>
            <a:xfrm>
              <a:off x="7197569" y="5471906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713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原创设计师QQ598969553          _1">
            <a:extLst>
              <a:ext uri="{FF2B5EF4-FFF2-40B4-BE49-F238E27FC236}">
                <a16:creationId xmlns:a16="http://schemas.microsoft.com/office/drawing/2014/main" xmlns="" id="{0063117F-593E-4B41-8733-2224BDDCAC18}"/>
              </a:ext>
            </a:extLst>
          </p:cNvPr>
          <p:cNvSpPr txBox="1"/>
          <p:nvPr/>
        </p:nvSpPr>
        <p:spPr>
          <a:xfrm>
            <a:off x="4900804" y="175058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社会保险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500B4DE-F23B-4078-9881-1499245066F6}"/>
              </a:ext>
            </a:extLst>
          </p:cNvPr>
          <p:cNvSpPr/>
          <p:nvPr/>
        </p:nvSpPr>
        <p:spPr>
          <a:xfrm>
            <a:off x="4762142" y="853916"/>
            <a:ext cx="2667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SALARY AND WELFARE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ïśļíḓé">
            <a:extLst>
              <a:ext uri="{FF2B5EF4-FFF2-40B4-BE49-F238E27FC236}">
                <a16:creationId xmlns:a16="http://schemas.microsoft.com/office/drawing/2014/main" xmlns="" id="{17C69146-D63F-4B3E-8F92-02790F9CC0B4}"/>
              </a:ext>
            </a:extLst>
          </p:cNvPr>
          <p:cNvSpPr/>
          <p:nvPr/>
        </p:nvSpPr>
        <p:spPr>
          <a:xfrm>
            <a:off x="4291866" y="1898631"/>
            <a:ext cx="3564944" cy="3564943"/>
          </a:xfrm>
          <a:prstGeom prst="ellipse">
            <a:avLst/>
          </a:prstGeom>
          <a:solidFill>
            <a:schemeClr val="bg1">
              <a:lumMod val="85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62" name="ïŝļîḑè">
            <a:extLst>
              <a:ext uri="{FF2B5EF4-FFF2-40B4-BE49-F238E27FC236}">
                <a16:creationId xmlns:a16="http://schemas.microsoft.com/office/drawing/2014/main" xmlns="" id="{64D7EF8D-0789-446A-9039-EE84F0928C89}"/>
              </a:ext>
            </a:extLst>
          </p:cNvPr>
          <p:cNvGrpSpPr/>
          <p:nvPr/>
        </p:nvGrpSpPr>
        <p:grpSpPr>
          <a:xfrm>
            <a:off x="4791102" y="2404862"/>
            <a:ext cx="2552482" cy="2552478"/>
            <a:chOff x="4682311" y="2305968"/>
            <a:chExt cx="2765746" cy="2765743"/>
          </a:xfrm>
        </p:grpSpPr>
        <p:sp>
          <p:nvSpPr>
            <p:cNvPr id="75" name="iŝļîďé">
              <a:extLst>
                <a:ext uri="{FF2B5EF4-FFF2-40B4-BE49-F238E27FC236}">
                  <a16:creationId xmlns:a16="http://schemas.microsoft.com/office/drawing/2014/main" xmlns="" id="{BDF66429-00E4-4A73-91EF-5F3369FB4800}"/>
                </a:ext>
              </a:extLst>
            </p:cNvPr>
            <p:cNvSpPr/>
            <p:nvPr/>
          </p:nvSpPr>
          <p:spPr>
            <a:xfrm>
              <a:off x="4682311" y="2305968"/>
              <a:ext cx="2765746" cy="276574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>
                <a:latin typeface="+mj-lt"/>
              </a:endParaRPr>
            </a:p>
          </p:txBody>
        </p:sp>
        <p:sp>
          <p:nvSpPr>
            <p:cNvPr id="76" name="iSľidé">
              <a:extLst>
                <a:ext uri="{FF2B5EF4-FFF2-40B4-BE49-F238E27FC236}">
                  <a16:creationId xmlns:a16="http://schemas.microsoft.com/office/drawing/2014/main" xmlns="" id="{524F95B2-2222-4053-9B20-5E2C604CF879}"/>
                </a:ext>
              </a:extLst>
            </p:cNvPr>
            <p:cNvSpPr/>
            <p:nvPr/>
          </p:nvSpPr>
          <p:spPr>
            <a:xfrm>
              <a:off x="5493590" y="3176019"/>
              <a:ext cx="1143188" cy="1025638"/>
            </a:xfrm>
            <a:custGeom>
              <a:avLst/>
              <a:gdLst>
                <a:gd name="T0" fmla="*/ 553 w 926"/>
                <a:gd name="T1" fmla="*/ 654 h 832"/>
                <a:gd name="T2" fmla="*/ 509 w 926"/>
                <a:gd name="T3" fmla="*/ 671 h 832"/>
                <a:gd name="T4" fmla="*/ 435 w 926"/>
                <a:gd name="T5" fmla="*/ 655 h 832"/>
                <a:gd name="T6" fmla="*/ 392 w 926"/>
                <a:gd name="T7" fmla="*/ 669 h 832"/>
                <a:gd name="T8" fmla="*/ 407 w 926"/>
                <a:gd name="T9" fmla="*/ 614 h 832"/>
                <a:gd name="T10" fmla="*/ 416 w 926"/>
                <a:gd name="T11" fmla="*/ 565 h 832"/>
                <a:gd name="T12" fmla="*/ 373 w 926"/>
                <a:gd name="T13" fmla="*/ 552 h 832"/>
                <a:gd name="T14" fmla="*/ 401 w 926"/>
                <a:gd name="T15" fmla="*/ 534 h 832"/>
                <a:gd name="T16" fmla="*/ 387 w 926"/>
                <a:gd name="T17" fmla="*/ 507 h 832"/>
                <a:gd name="T18" fmla="*/ 383 w 926"/>
                <a:gd name="T19" fmla="*/ 481 h 832"/>
                <a:gd name="T20" fmla="*/ 468 w 926"/>
                <a:gd name="T21" fmla="*/ 411 h 832"/>
                <a:gd name="T22" fmla="*/ 547 w 926"/>
                <a:gd name="T23" fmla="*/ 492 h 832"/>
                <a:gd name="T24" fmla="*/ 503 w 926"/>
                <a:gd name="T25" fmla="*/ 452 h 832"/>
                <a:gd name="T26" fmla="*/ 429 w 926"/>
                <a:gd name="T27" fmla="*/ 451 h 832"/>
                <a:gd name="T28" fmla="*/ 420 w 926"/>
                <a:gd name="T29" fmla="*/ 500 h 832"/>
                <a:gd name="T30" fmla="*/ 493 w 926"/>
                <a:gd name="T31" fmla="*/ 534 h 832"/>
                <a:gd name="T32" fmla="*/ 444 w 926"/>
                <a:gd name="T33" fmla="*/ 552 h 832"/>
                <a:gd name="T34" fmla="*/ 448 w 926"/>
                <a:gd name="T35" fmla="*/ 574 h 832"/>
                <a:gd name="T36" fmla="*/ 405 w 926"/>
                <a:gd name="T37" fmla="*/ 642 h 832"/>
                <a:gd name="T38" fmla="*/ 451 w 926"/>
                <a:gd name="T39" fmla="*/ 629 h 832"/>
                <a:gd name="T40" fmla="*/ 511 w 926"/>
                <a:gd name="T41" fmla="*/ 641 h 832"/>
                <a:gd name="T42" fmla="*/ 539 w 926"/>
                <a:gd name="T43" fmla="*/ 630 h 832"/>
                <a:gd name="T44" fmla="*/ 696 w 926"/>
                <a:gd name="T45" fmla="*/ 0 h 832"/>
                <a:gd name="T46" fmla="*/ 819 w 926"/>
                <a:gd name="T47" fmla="*/ 128 h 832"/>
                <a:gd name="T48" fmla="*/ 926 w 926"/>
                <a:gd name="T49" fmla="*/ 269 h 832"/>
                <a:gd name="T50" fmla="*/ 0 w 926"/>
                <a:gd name="T51" fmla="*/ 832 h 832"/>
                <a:gd name="T52" fmla="*/ 0 w 926"/>
                <a:gd name="T53" fmla="*/ 269 h 832"/>
                <a:gd name="T54" fmla="*/ 654 w 926"/>
                <a:gd name="T55" fmla="*/ 541 h 832"/>
                <a:gd name="T56" fmla="*/ 273 w 926"/>
                <a:gd name="T57" fmla="*/ 541 h 832"/>
                <a:gd name="T58" fmla="*/ 654 w 926"/>
                <a:gd name="T59" fmla="*/ 541 h 832"/>
                <a:gd name="T60" fmla="*/ 665 w 926"/>
                <a:gd name="T61" fmla="*/ 152 h 832"/>
                <a:gd name="T62" fmla="*/ 166 w 926"/>
                <a:gd name="T63" fmla="*/ 229 h 832"/>
                <a:gd name="T64" fmla="*/ 788 w 926"/>
                <a:gd name="T65" fmla="*/ 269 h 832"/>
                <a:gd name="T66" fmla="*/ 109 w 926"/>
                <a:gd name="T67" fmla="*/ 269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6" h="832">
                  <a:moveTo>
                    <a:pt x="539" y="630"/>
                  </a:moveTo>
                  <a:lnTo>
                    <a:pt x="553" y="654"/>
                  </a:lnTo>
                  <a:cubicBezTo>
                    <a:pt x="546" y="659"/>
                    <a:pt x="541" y="663"/>
                    <a:pt x="536" y="665"/>
                  </a:cubicBezTo>
                  <a:cubicBezTo>
                    <a:pt x="527" y="669"/>
                    <a:pt x="518" y="671"/>
                    <a:pt x="509" y="671"/>
                  </a:cubicBezTo>
                  <a:cubicBezTo>
                    <a:pt x="502" y="671"/>
                    <a:pt x="490" y="669"/>
                    <a:pt x="474" y="663"/>
                  </a:cubicBezTo>
                  <a:cubicBezTo>
                    <a:pt x="457" y="658"/>
                    <a:pt x="445" y="655"/>
                    <a:pt x="435" y="655"/>
                  </a:cubicBezTo>
                  <a:cubicBezTo>
                    <a:pt x="426" y="655"/>
                    <a:pt x="418" y="657"/>
                    <a:pt x="410" y="660"/>
                  </a:cubicBezTo>
                  <a:cubicBezTo>
                    <a:pt x="405" y="662"/>
                    <a:pt x="399" y="665"/>
                    <a:pt x="392" y="669"/>
                  </a:cubicBezTo>
                  <a:lnTo>
                    <a:pt x="375" y="645"/>
                  </a:lnTo>
                  <a:cubicBezTo>
                    <a:pt x="388" y="635"/>
                    <a:pt x="399" y="625"/>
                    <a:pt x="407" y="614"/>
                  </a:cubicBezTo>
                  <a:cubicBezTo>
                    <a:pt x="415" y="603"/>
                    <a:pt x="419" y="591"/>
                    <a:pt x="419" y="578"/>
                  </a:cubicBezTo>
                  <a:cubicBezTo>
                    <a:pt x="419" y="575"/>
                    <a:pt x="418" y="570"/>
                    <a:pt x="416" y="565"/>
                  </a:cubicBezTo>
                  <a:cubicBezTo>
                    <a:pt x="415" y="562"/>
                    <a:pt x="414" y="558"/>
                    <a:pt x="412" y="552"/>
                  </a:cubicBezTo>
                  <a:lnTo>
                    <a:pt x="373" y="552"/>
                  </a:lnTo>
                  <a:lnTo>
                    <a:pt x="373" y="534"/>
                  </a:lnTo>
                  <a:lnTo>
                    <a:pt x="401" y="534"/>
                  </a:lnTo>
                  <a:cubicBezTo>
                    <a:pt x="401" y="535"/>
                    <a:pt x="399" y="531"/>
                    <a:pt x="395" y="524"/>
                  </a:cubicBezTo>
                  <a:cubicBezTo>
                    <a:pt x="391" y="516"/>
                    <a:pt x="388" y="510"/>
                    <a:pt x="387" y="507"/>
                  </a:cubicBezTo>
                  <a:cubicBezTo>
                    <a:pt x="386" y="503"/>
                    <a:pt x="385" y="499"/>
                    <a:pt x="384" y="495"/>
                  </a:cubicBezTo>
                  <a:cubicBezTo>
                    <a:pt x="383" y="490"/>
                    <a:pt x="383" y="486"/>
                    <a:pt x="383" y="481"/>
                  </a:cubicBezTo>
                  <a:cubicBezTo>
                    <a:pt x="383" y="462"/>
                    <a:pt x="390" y="446"/>
                    <a:pt x="405" y="432"/>
                  </a:cubicBezTo>
                  <a:cubicBezTo>
                    <a:pt x="420" y="418"/>
                    <a:pt x="441" y="411"/>
                    <a:pt x="468" y="411"/>
                  </a:cubicBezTo>
                  <a:cubicBezTo>
                    <a:pt x="494" y="411"/>
                    <a:pt x="513" y="418"/>
                    <a:pt x="527" y="432"/>
                  </a:cubicBezTo>
                  <a:cubicBezTo>
                    <a:pt x="540" y="446"/>
                    <a:pt x="547" y="466"/>
                    <a:pt x="547" y="492"/>
                  </a:cubicBezTo>
                  <a:lnTo>
                    <a:pt x="515" y="492"/>
                  </a:lnTo>
                  <a:cubicBezTo>
                    <a:pt x="515" y="474"/>
                    <a:pt x="511" y="461"/>
                    <a:pt x="503" y="452"/>
                  </a:cubicBezTo>
                  <a:cubicBezTo>
                    <a:pt x="494" y="443"/>
                    <a:pt x="482" y="438"/>
                    <a:pt x="465" y="438"/>
                  </a:cubicBezTo>
                  <a:cubicBezTo>
                    <a:pt x="449" y="438"/>
                    <a:pt x="437" y="443"/>
                    <a:pt x="429" y="451"/>
                  </a:cubicBezTo>
                  <a:cubicBezTo>
                    <a:pt x="420" y="459"/>
                    <a:pt x="416" y="470"/>
                    <a:pt x="416" y="482"/>
                  </a:cubicBezTo>
                  <a:cubicBezTo>
                    <a:pt x="416" y="488"/>
                    <a:pt x="417" y="494"/>
                    <a:pt x="420" y="500"/>
                  </a:cubicBezTo>
                  <a:cubicBezTo>
                    <a:pt x="423" y="507"/>
                    <a:pt x="428" y="518"/>
                    <a:pt x="437" y="534"/>
                  </a:cubicBezTo>
                  <a:lnTo>
                    <a:pt x="493" y="534"/>
                  </a:lnTo>
                  <a:lnTo>
                    <a:pt x="493" y="552"/>
                  </a:lnTo>
                  <a:lnTo>
                    <a:pt x="444" y="552"/>
                  </a:lnTo>
                  <a:cubicBezTo>
                    <a:pt x="446" y="558"/>
                    <a:pt x="446" y="562"/>
                    <a:pt x="447" y="565"/>
                  </a:cubicBezTo>
                  <a:cubicBezTo>
                    <a:pt x="447" y="568"/>
                    <a:pt x="448" y="571"/>
                    <a:pt x="448" y="574"/>
                  </a:cubicBezTo>
                  <a:cubicBezTo>
                    <a:pt x="448" y="586"/>
                    <a:pt x="444" y="597"/>
                    <a:pt x="437" y="609"/>
                  </a:cubicBezTo>
                  <a:cubicBezTo>
                    <a:pt x="430" y="620"/>
                    <a:pt x="420" y="631"/>
                    <a:pt x="405" y="642"/>
                  </a:cubicBezTo>
                  <a:cubicBezTo>
                    <a:pt x="413" y="638"/>
                    <a:pt x="421" y="635"/>
                    <a:pt x="428" y="632"/>
                  </a:cubicBezTo>
                  <a:cubicBezTo>
                    <a:pt x="436" y="630"/>
                    <a:pt x="444" y="629"/>
                    <a:pt x="451" y="629"/>
                  </a:cubicBezTo>
                  <a:cubicBezTo>
                    <a:pt x="459" y="629"/>
                    <a:pt x="470" y="631"/>
                    <a:pt x="484" y="635"/>
                  </a:cubicBezTo>
                  <a:cubicBezTo>
                    <a:pt x="498" y="639"/>
                    <a:pt x="507" y="641"/>
                    <a:pt x="511" y="641"/>
                  </a:cubicBezTo>
                  <a:cubicBezTo>
                    <a:pt x="516" y="641"/>
                    <a:pt x="521" y="640"/>
                    <a:pt x="526" y="638"/>
                  </a:cubicBezTo>
                  <a:cubicBezTo>
                    <a:pt x="529" y="637"/>
                    <a:pt x="533" y="634"/>
                    <a:pt x="539" y="630"/>
                  </a:cubicBezTo>
                  <a:close/>
                  <a:moveTo>
                    <a:pt x="0" y="257"/>
                  </a:moveTo>
                  <a:lnTo>
                    <a:pt x="696" y="0"/>
                  </a:lnTo>
                  <a:lnTo>
                    <a:pt x="696" y="147"/>
                  </a:lnTo>
                  <a:lnTo>
                    <a:pt x="819" y="128"/>
                  </a:lnTo>
                  <a:lnTo>
                    <a:pt x="819" y="269"/>
                  </a:lnTo>
                  <a:lnTo>
                    <a:pt x="926" y="269"/>
                  </a:lnTo>
                  <a:lnTo>
                    <a:pt x="926" y="832"/>
                  </a:lnTo>
                  <a:lnTo>
                    <a:pt x="0" y="832"/>
                  </a:lnTo>
                  <a:lnTo>
                    <a:pt x="0" y="269"/>
                  </a:lnTo>
                  <a:lnTo>
                    <a:pt x="0" y="269"/>
                  </a:lnTo>
                  <a:lnTo>
                    <a:pt x="0" y="257"/>
                  </a:lnTo>
                  <a:close/>
                  <a:moveTo>
                    <a:pt x="654" y="541"/>
                  </a:moveTo>
                  <a:cubicBezTo>
                    <a:pt x="654" y="436"/>
                    <a:pt x="568" y="350"/>
                    <a:pt x="463" y="350"/>
                  </a:cubicBezTo>
                  <a:cubicBezTo>
                    <a:pt x="358" y="350"/>
                    <a:pt x="273" y="436"/>
                    <a:pt x="273" y="541"/>
                  </a:cubicBezTo>
                  <a:cubicBezTo>
                    <a:pt x="273" y="646"/>
                    <a:pt x="358" y="732"/>
                    <a:pt x="463" y="732"/>
                  </a:cubicBezTo>
                  <a:cubicBezTo>
                    <a:pt x="568" y="732"/>
                    <a:pt x="654" y="646"/>
                    <a:pt x="654" y="541"/>
                  </a:cubicBezTo>
                  <a:close/>
                  <a:moveTo>
                    <a:pt x="166" y="229"/>
                  </a:moveTo>
                  <a:lnTo>
                    <a:pt x="665" y="152"/>
                  </a:lnTo>
                  <a:lnTo>
                    <a:pt x="665" y="45"/>
                  </a:lnTo>
                  <a:lnTo>
                    <a:pt x="166" y="229"/>
                  </a:lnTo>
                  <a:close/>
                  <a:moveTo>
                    <a:pt x="109" y="269"/>
                  </a:moveTo>
                  <a:lnTo>
                    <a:pt x="788" y="269"/>
                  </a:lnTo>
                  <a:lnTo>
                    <a:pt x="788" y="164"/>
                  </a:lnTo>
                  <a:lnTo>
                    <a:pt x="109" y="269"/>
                  </a:lnTo>
                  <a:close/>
                </a:path>
              </a:pathLst>
            </a:custGeom>
            <a:gradFill>
              <a:gsLst>
                <a:gs pos="0">
                  <a:srgbClr val="660066">
                    <a:alpha val="75000"/>
                  </a:srgbClr>
                </a:gs>
                <a:gs pos="100000">
                  <a:srgbClr val="CC0099">
                    <a:alpha val="75000"/>
                  </a:srgbClr>
                </a:gs>
              </a:gsLst>
              <a:lin ang="10800000" scaled="1"/>
            </a:gra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>
                <a:latin typeface="+mj-lt"/>
              </a:endParaRPr>
            </a:p>
          </p:txBody>
        </p:sp>
      </p:grpSp>
      <p:sp>
        <p:nvSpPr>
          <p:cNvPr id="63" name="iṥḻidé">
            <a:extLst>
              <a:ext uri="{FF2B5EF4-FFF2-40B4-BE49-F238E27FC236}">
                <a16:creationId xmlns:a16="http://schemas.microsoft.com/office/drawing/2014/main" xmlns="" id="{459AC62F-3504-4550-8668-4F31E9FCDE59}"/>
              </a:ext>
            </a:extLst>
          </p:cNvPr>
          <p:cNvSpPr/>
          <p:nvPr/>
        </p:nvSpPr>
        <p:spPr>
          <a:xfrm>
            <a:off x="3898225" y="3287132"/>
            <a:ext cx="787280" cy="787938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600">
              <a:latin typeface="+mj-lt"/>
            </a:endParaRPr>
          </a:p>
        </p:txBody>
      </p:sp>
      <p:sp>
        <p:nvSpPr>
          <p:cNvPr id="64" name="ísľíḑe">
            <a:extLst>
              <a:ext uri="{FF2B5EF4-FFF2-40B4-BE49-F238E27FC236}">
                <a16:creationId xmlns:a16="http://schemas.microsoft.com/office/drawing/2014/main" xmlns="" id="{BF008AAC-6A70-496F-81A0-DA86D34B28CE}"/>
              </a:ext>
            </a:extLst>
          </p:cNvPr>
          <p:cNvSpPr/>
          <p:nvPr/>
        </p:nvSpPr>
        <p:spPr>
          <a:xfrm>
            <a:off x="3989065" y="3378049"/>
            <a:ext cx="605600" cy="606107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>
                <a:solidFill>
                  <a:schemeClr val="bg1"/>
                </a:solidFill>
                <a:latin typeface="+mj-lt"/>
              </a:rPr>
              <a:t>02</a:t>
            </a:r>
          </a:p>
        </p:txBody>
      </p:sp>
      <p:sp>
        <p:nvSpPr>
          <p:cNvPr id="65" name="is1iḋè">
            <a:extLst>
              <a:ext uri="{FF2B5EF4-FFF2-40B4-BE49-F238E27FC236}">
                <a16:creationId xmlns:a16="http://schemas.microsoft.com/office/drawing/2014/main" xmlns="" id="{64B07BA7-33C8-49E7-B289-9ADB2FEA1625}"/>
              </a:ext>
            </a:extLst>
          </p:cNvPr>
          <p:cNvSpPr/>
          <p:nvPr/>
        </p:nvSpPr>
        <p:spPr>
          <a:xfrm>
            <a:off x="4514857" y="4625281"/>
            <a:ext cx="787280" cy="787938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600">
              <a:latin typeface="+mj-lt"/>
            </a:endParaRPr>
          </a:p>
        </p:txBody>
      </p:sp>
      <p:sp>
        <p:nvSpPr>
          <p:cNvPr id="66" name="îṣlîďé">
            <a:extLst>
              <a:ext uri="{FF2B5EF4-FFF2-40B4-BE49-F238E27FC236}">
                <a16:creationId xmlns:a16="http://schemas.microsoft.com/office/drawing/2014/main" xmlns="" id="{BBE25F27-A08C-4229-8327-BEDFB7592C15}"/>
              </a:ext>
            </a:extLst>
          </p:cNvPr>
          <p:cNvSpPr/>
          <p:nvPr/>
        </p:nvSpPr>
        <p:spPr>
          <a:xfrm>
            <a:off x="4605697" y="4716198"/>
            <a:ext cx="605600" cy="606107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  <a:latin typeface="+mj-lt"/>
              </a:rPr>
              <a:t>03</a:t>
            </a:r>
          </a:p>
        </p:txBody>
      </p:sp>
      <p:sp>
        <p:nvSpPr>
          <p:cNvPr id="67" name="îṡḷiḓè">
            <a:extLst>
              <a:ext uri="{FF2B5EF4-FFF2-40B4-BE49-F238E27FC236}">
                <a16:creationId xmlns:a16="http://schemas.microsoft.com/office/drawing/2014/main" xmlns="" id="{A9ADFC5C-74CC-407F-9A25-19941B9D46B2}"/>
              </a:ext>
            </a:extLst>
          </p:cNvPr>
          <p:cNvSpPr/>
          <p:nvPr/>
        </p:nvSpPr>
        <p:spPr>
          <a:xfrm>
            <a:off x="6896631" y="1940259"/>
            <a:ext cx="787280" cy="787938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8" name="iṣľîḓé">
            <a:extLst>
              <a:ext uri="{FF2B5EF4-FFF2-40B4-BE49-F238E27FC236}">
                <a16:creationId xmlns:a16="http://schemas.microsoft.com/office/drawing/2014/main" xmlns="" id="{CD372940-E5C1-4763-BCB9-A9CBC275702E}"/>
              </a:ext>
            </a:extLst>
          </p:cNvPr>
          <p:cNvSpPr/>
          <p:nvPr/>
        </p:nvSpPr>
        <p:spPr>
          <a:xfrm>
            <a:off x="6987471" y="2031176"/>
            <a:ext cx="605600" cy="606107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>
                <a:solidFill>
                  <a:schemeClr val="bg1"/>
                </a:solidFill>
                <a:latin typeface="+mj-lt"/>
              </a:rPr>
              <a:t>04</a:t>
            </a:r>
          </a:p>
        </p:txBody>
      </p:sp>
      <p:sp>
        <p:nvSpPr>
          <p:cNvPr id="69" name="iṣlïďé">
            <a:extLst>
              <a:ext uri="{FF2B5EF4-FFF2-40B4-BE49-F238E27FC236}">
                <a16:creationId xmlns:a16="http://schemas.microsoft.com/office/drawing/2014/main" xmlns="" id="{2C1DA37B-92E0-4233-9302-10206680E96C}"/>
              </a:ext>
            </a:extLst>
          </p:cNvPr>
          <p:cNvSpPr/>
          <p:nvPr/>
        </p:nvSpPr>
        <p:spPr>
          <a:xfrm>
            <a:off x="7463168" y="3287132"/>
            <a:ext cx="787280" cy="787938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600">
              <a:latin typeface="+mj-lt"/>
            </a:endParaRPr>
          </a:p>
        </p:txBody>
      </p:sp>
      <p:sp>
        <p:nvSpPr>
          <p:cNvPr id="70" name="íšlíḍê">
            <a:extLst>
              <a:ext uri="{FF2B5EF4-FFF2-40B4-BE49-F238E27FC236}">
                <a16:creationId xmlns:a16="http://schemas.microsoft.com/office/drawing/2014/main" xmlns="" id="{99546A99-116A-4A88-A3C8-FC484C637BCF}"/>
              </a:ext>
            </a:extLst>
          </p:cNvPr>
          <p:cNvSpPr/>
          <p:nvPr/>
        </p:nvSpPr>
        <p:spPr>
          <a:xfrm>
            <a:off x="7554008" y="3378049"/>
            <a:ext cx="605600" cy="606107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>
                <a:solidFill>
                  <a:schemeClr val="bg1"/>
                </a:solidFill>
                <a:latin typeface="+mj-lt"/>
              </a:rPr>
              <a:t>05</a:t>
            </a:r>
          </a:p>
        </p:txBody>
      </p:sp>
      <p:sp>
        <p:nvSpPr>
          <p:cNvPr id="71" name="íšḷïḑè">
            <a:extLst>
              <a:ext uri="{FF2B5EF4-FFF2-40B4-BE49-F238E27FC236}">
                <a16:creationId xmlns:a16="http://schemas.microsoft.com/office/drawing/2014/main" xmlns="" id="{37D224FB-1C79-4C2F-A1AD-903A4AF77ED9}"/>
              </a:ext>
            </a:extLst>
          </p:cNvPr>
          <p:cNvSpPr/>
          <p:nvPr/>
        </p:nvSpPr>
        <p:spPr>
          <a:xfrm>
            <a:off x="6890986" y="4625281"/>
            <a:ext cx="787280" cy="787938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600">
              <a:latin typeface="+mj-lt"/>
            </a:endParaRPr>
          </a:p>
        </p:txBody>
      </p:sp>
      <p:sp>
        <p:nvSpPr>
          <p:cNvPr id="72" name="íṣļíḑé">
            <a:extLst>
              <a:ext uri="{FF2B5EF4-FFF2-40B4-BE49-F238E27FC236}">
                <a16:creationId xmlns:a16="http://schemas.microsoft.com/office/drawing/2014/main" xmlns="" id="{E32535AD-37EB-4A70-90FF-0B49BC7D824C}"/>
              </a:ext>
            </a:extLst>
          </p:cNvPr>
          <p:cNvSpPr/>
          <p:nvPr/>
        </p:nvSpPr>
        <p:spPr>
          <a:xfrm>
            <a:off x="6981826" y="4716198"/>
            <a:ext cx="605600" cy="606107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>
                <a:solidFill>
                  <a:schemeClr val="bg1"/>
                </a:solidFill>
                <a:latin typeface="+mj-lt"/>
              </a:rPr>
              <a:t>06</a:t>
            </a:r>
          </a:p>
        </p:txBody>
      </p:sp>
      <p:sp>
        <p:nvSpPr>
          <p:cNvPr id="73" name="iṡľiḋê">
            <a:extLst>
              <a:ext uri="{FF2B5EF4-FFF2-40B4-BE49-F238E27FC236}">
                <a16:creationId xmlns:a16="http://schemas.microsoft.com/office/drawing/2014/main" xmlns="" id="{A442627D-DC98-43AF-9A61-8C8ECE68C09F}"/>
              </a:ext>
            </a:extLst>
          </p:cNvPr>
          <p:cNvSpPr/>
          <p:nvPr/>
        </p:nvSpPr>
        <p:spPr>
          <a:xfrm>
            <a:off x="4514857" y="1954135"/>
            <a:ext cx="787280" cy="787938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4" name="îṩľíḋé">
            <a:extLst>
              <a:ext uri="{FF2B5EF4-FFF2-40B4-BE49-F238E27FC236}">
                <a16:creationId xmlns:a16="http://schemas.microsoft.com/office/drawing/2014/main" xmlns="" id="{71D25EC8-4698-44DE-A6AA-310926365BC8}"/>
              </a:ext>
            </a:extLst>
          </p:cNvPr>
          <p:cNvSpPr/>
          <p:nvPr/>
        </p:nvSpPr>
        <p:spPr>
          <a:xfrm>
            <a:off x="4605696" y="2045052"/>
            <a:ext cx="605600" cy="606107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31EEF80-8A9C-45AB-8940-7C7492D8061F}"/>
              </a:ext>
            </a:extLst>
          </p:cNvPr>
          <p:cNvGrpSpPr/>
          <p:nvPr/>
        </p:nvGrpSpPr>
        <p:grpSpPr>
          <a:xfrm>
            <a:off x="7914530" y="1906116"/>
            <a:ext cx="2899231" cy="830805"/>
            <a:chOff x="7914530" y="1906116"/>
            <a:chExt cx="2899231" cy="830805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98CCEA27-C2F2-47B7-ABE3-163C17E7C083}"/>
                </a:ext>
              </a:extLst>
            </p:cNvPr>
            <p:cNvSpPr/>
            <p:nvPr/>
          </p:nvSpPr>
          <p:spPr>
            <a:xfrm>
              <a:off x="7914530" y="190611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78" name="Textfeld 53">
              <a:extLst>
                <a:ext uri="{FF2B5EF4-FFF2-40B4-BE49-F238E27FC236}">
                  <a16:creationId xmlns:a16="http://schemas.microsoft.com/office/drawing/2014/main" xmlns="" id="{0303005A-CD5B-4CF3-AFF3-81B94F4F4B56}"/>
                </a:ext>
              </a:extLst>
            </p:cNvPr>
            <p:cNvSpPr txBox="1"/>
            <p:nvPr/>
          </p:nvSpPr>
          <p:spPr>
            <a:xfrm>
              <a:off x="7914531" y="2275448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6719A85-68C7-4225-A467-8498C1BDF733}"/>
              </a:ext>
            </a:extLst>
          </p:cNvPr>
          <p:cNvGrpSpPr/>
          <p:nvPr/>
        </p:nvGrpSpPr>
        <p:grpSpPr>
          <a:xfrm>
            <a:off x="7914530" y="4582414"/>
            <a:ext cx="2899231" cy="830805"/>
            <a:chOff x="7914530" y="4582414"/>
            <a:chExt cx="2899231" cy="830805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9CA179DC-ECF4-4D31-A7CE-2FA6893B9B24}"/>
                </a:ext>
              </a:extLst>
            </p:cNvPr>
            <p:cNvSpPr/>
            <p:nvPr/>
          </p:nvSpPr>
          <p:spPr>
            <a:xfrm>
              <a:off x="7914530" y="458241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80" name="Textfeld 53">
              <a:extLst>
                <a:ext uri="{FF2B5EF4-FFF2-40B4-BE49-F238E27FC236}">
                  <a16:creationId xmlns:a16="http://schemas.microsoft.com/office/drawing/2014/main" xmlns="" id="{CC0E8D2D-56E8-4D76-B6F2-0E82AEFE93B2}"/>
                </a:ext>
              </a:extLst>
            </p:cNvPr>
            <p:cNvSpPr txBox="1"/>
            <p:nvPr/>
          </p:nvSpPr>
          <p:spPr>
            <a:xfrm>
              <a:off x="7914531" y="4951746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0B57948-A95D-4D41-935C-4AB369FC46C9}"/>
              </a:ext>
            </a:extLst>
          </p:cNvPr>
          <p:cNvGrpSpPr/>
          <p:nvPr/>
        </p:nvGrpSpPr>
        <p:grpSpPr>
          <a:xfrm>
            <a:off x="1374094" y="1906116"/>
            <a:ext cx="2899230" cy="830805"/>
            <a:chOff x="1374094" y="1906116"/>
            <a:chExt cx="2899230" cy="830805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87CA6D25-0AA1-474A-9F02-AD9582D13097}"/>
                </a:ext>
              </a:extLst>
            </p:cNvPr>
            <p:cNvSpPr/>
            <p:nvPr/>
          </p:nvSpPr>
          <p:spPr>
            <a:xfrm>
              <a:off x="2703664" y="190611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82" name="Textfeld 53">
              <a:extLst>
                <a:ext uri="{FF2B5EF4-FFF2-40B4-BE49-F238E27FC236}">
                  <a16:creationId xmlns:a16="http://schemas.microsoft.com/office/drawing/2014/main" xmlns="" id="{509FB465-3530-429E-9C8E-F4DE90BE48D2}"/>
                </a:ext>
              </a:extLst>
            </p:cNvPr>
            <p:cNvSpPr txBox="1"/>
            <p:nvPr/>
          </p:nvSpPr>
          <p:spPr>
            <a:xfrm>
              <a:off x="1374094" y="2275448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5D5B2AC-AD00-4947-A2EF-158254A21F77}"/>
              </a:ext>
            </a:extLst>
          </p:cNvPr>
          <p:cNvGrpSpPr/>
          <p:nvPr/>
        </p:nvGrpSpPr>
        <p:grpSpPr>
          <a:xfrm>
            <a:off x="1374094" y="4582414"/>
            <a:ext cx="2899230" cy="830805"/>
            <a:chOff x="1374094" y="4582414"/>
            <a:chExt cx="2899230" cy="830805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E2206E38-5F26-4A66-A5F2-AC4A96C11F10}"/>
                </a:ext>
              </a:extLst>
            </p:cNvPr>
            <p:cNvSpPr/>
            <p:nvPr/>
          </p:nvSpPr>
          <p:spPr>
            <a:xfrm>
              <a:off x="2703664" y="458241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84" name="Textfeld 53">
              <a:extLst>
                <a:ext uri="{FF2B5EF4-FFF2-40B4-BE49-F238E27FC236}">
                  <a16:creationId xmlns:a16="http://schemas.microsoft.com/office/drawing/2014/main" xmlns="" id="{B28C3B8C-1485-4D0C-B425-E0ECF9432EAA}"/>
                </a:ext>
              </a:extLst>
            </p:cNvPr>
            <p:cNvSpPr txBox="1"/>
            <p:nvPr/>
          </p:nvSpPr>
          <p:spPr>
            <a:xfrm>
              <a:off x="1374094" y="4951746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40A94E3-00A1-432D-80B3-03056AC808DC}"/>
              </a:ext>
            </a:extLst>
          </p:cNvPr>
          <p:cNvGrpSpPr/>
          <p:nvPr/>
        </p:nvGrpSpPr>
        <p:grpSpPr>
          <a:xfrm>
            <a:off x="856499" y="3290136"/>
            <a:ext cx="2899230" cy="830805"/>
            <a:chOff x="856499" y="3290136"/>
            <a:chExt cx="2899230" cy="830805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10C0982A-337F-4C58-AEA8-68C6C2DC2D41}"/>
                </a:ext>
              </a:extLst>
            </p:cNvPr>
            <p:cNvSpPr/>
            <p:nvPr/>
          </p:nvSpPr>
          <p:spPr>
            <a:xfrm>
              <a:off x="2186069" y="329013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86" name="Textfeld 53">
              <a:extLst>
                <a:ext uri="{FF2B5EF4-FFF2-40B4-BE49-F238E27FC236}">
                  <a16:creationId xmlns:a16="http://schemas.microsoft.com/office/drawing/2014/main" xmlns="" id="{9D08E22A-695E-4E06-AA84-4167B4F6B667}"/>
                </a:ext>
              </a:extLst>
            </p:cNvPr>
            <p:cNvSpPr txBox="1"/>
            <p:nvPr/>
          </p:nvSpPr>
          <p:spPr>
            <a:xfrm>
              <a:off x="856499" y="3659468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402AA43-662D-4EB1-975E-D88DB065FD47}"/>
              </a:ext>
            </a:extLst>
          </p:cNvPr>
          <p:cNvGrpSpPr/>
          <p:nvPr/>
        </p:nvGrpSpPr>
        <p:grpSpPr>
          <a:xfrm>
            <a:off x="8436271" y="3290136"/>
            <a:ext cx="2899230" cy="830805"/>
            <a:chOff x="8436271" y="3290136"/>
            <a:chExt cx="2899230" cy="83080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1856538B-B141-4ECB-B3FB-46AA2A38DF78}"/>
                </a:ext>
              </a:extLst>
            </p:cNvPr>
            <p:cNvSpPr/>
            <p:nvPr/>
          </p:nvSpPr>
          <p:spPr>
            <a:xfrm>
              <a:off x="8436271" y="329013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88" name="Textfeld 53">
              <a:extLst>
                <a:ext uri="{FF2B5EF4-FFF2-40B4-BE49-F238E27FC236}">
                  <a16:creationId xmlns:a16="http://schemas.microsoft.com/office/drawing/2014/main" xmlns="" id="{FA7DF99C-6AA8-4922-9867-7BBE5EF7991C}"/>
                </a:ext>
              </a:extLst>
            </p:cNvPr>
            <p:cNvSpPr txBox="1"/>
            <p:nvPr/>
          </p:nvSpPr>
          <p:spPr>
            <a:xfrm>
              <a:off x="8436271" y="3659468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243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原创设计师QQ598969553          _1">
            <a:extLst>
              <a:ext uri="{FF2B5EF4-FFF2-40B4-BE49-F238E27FC236}">
                <a16:creationId xmlns:a16="http://schemas.microsoft.com/office/drawing/2014/main" xmlns="" id="{7B353BC6-1CD9-4D52-A306-6B99294F6E26}"/>
              </a:ext>
            </a:extLst>
          </p:cNvPr>
          <p:cNvSpPr txBox="1"/>
          <p:nvPr/>
        </p:nvSpPr>
        <p:spPr>
          <a:xfrm>
            <a:off x="4900804" y="175058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绩效考核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36602A1-ED0D-4AE0-B6B2-190DD6CE96E1}"/>
              </a:ext>
            </a:extLst>
          </p:cNvPr>
          <p:cNvSpPr/>
          <p:nvPr/>
        </p:nvSpPr>
        <p:spPr>
          <a:xfrm>
            <a:off x="4762142" y="853916"/>
            <a:ext cx="2667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SALARY AND WELFARE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ï$ḷîdê">
            <a:extLst>
              <a:ext uri="{FF2B5EF4-FFF2-40B4-BE49-F238E27FC236}">
                <a16:creationId xmlns:a16="http://schemas.microsoft.com/office/drawing/2014/main" xmlns="" id="{3B095A52-1FE2-4974-8F36-E4BB47D973B0}"/>
              </a:ext>
            </a:extLst>
          </p:cNvPr>
          <p:cNvSpPr/>
          <p:nvPr/>
        </p:nvSpPr>
        <p:spPr bwMode="auto">
          <a:xfrm>
            <a:off x="662362" y="3267625"/>
            <a:ext cx="1743638" cy="729149"/>
          </a:xfrm>
          <a:prstGeom prst="homePlate">
            <a:avLst>
              <a:gd name="adj" fmla="val 43468"/>
            </a:avLst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7" name="肘形连接符 50">
            <a:extLst>
              <a:ext uri="{FF2B5EF4-FFF2-40B4-BE49-F238E27FC236}">
                <a16:creationId xmlns:a16="http://schemas.microsoft.com/office/drawing/2014/main" xmlns="" id="{F7B675BC-5BFB-4559-B356-FEB1E7F316CC}"/>
              </a:ext>
            </a:extLst>
          </p:cNvPr>
          <p:cNvCxnSpPr>
            <a:stCxn id="6" idx="3"/>
          </p:cNvCxnSpPr>
          <p:nvPr/>
        </p:nvCxnSpPr>
        <p:spPr>
          <a:xfrm flipV="1">
            <a:off x="2406000" y="2354192"/>
            <a:ext cx="1834461" cy="1278008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肘形连接符 52">
            <a:extLst>
              <a:ext uri="{FF2B5EF4-FFF2-40B4-BE49-F238E27FC236}">
                <a16:creationId xmlns:a16="http://schemas.microsoft.com/office/drawing/2014/main" xmlns="" id="{E684015E-3054-4AFE-847D-777C4141832A}"/>
              </a:ext>
            </a:extLst>
          </p:cNvPr>
          <p:cNvCxnSpPr>
            <a:stCxn id="6" idx="3"/>
          </p:cNvCxnSpPr>
          <p:nvPr/>
        </p:nvCxnSpPr>
        <p:spPr>
          <a:xfrm flipV="1">
            <a:off x="2406000" y="3207454"/>
            <a:ext cx="1834461" cy="424746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54">
            <a:extLst>
              <a:ext uri="{FF2B5EF4-FFF2-40B4-BE49-F238E27FC236}">
                <a16:creationId xmlns:a16="http://schemas.microsoft.com/office/drawing/2014/main" xmlns="" id="{ECE25F29-71B7-432E-9C35-349215BA163E}"/>
              </a:ext>
            </a:extLst>
          </p:cNvPr>
          <p:cNvCxnSpPr>
            <a:stCxn id="6" idx="3"/>
          </p:cNvCxnSpPr>
          <p:nvPr/>
        </p:nvCxnSpPr>
        <p:spPr>
          <a:xfrm>
            <a:off x="2406000" y="3632200"/>
            <a:ext cx="1834461" cy="428514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55">
            <a:extLst>
              <a:ext uri="{FF2B5EF4-FFF2-40B4-BE49-F238E27FC236}">
                <a16:creationId xmlns:a16="http://schemas.microsoft.com/office/drawing/2014/main" xmlns="" id="{4885BFA5-E011-41E2-8BDE-CBB137D82CDB}"/>
              </a:ext>
            </a:extLst>
          </p:cNvPr>
          <p:cNvCxnSpPr>
            <a:stCxn id="6" idx="3"/>
          </p:cNvCxnSpPr>
          <p:nvPr/>
        </p:nvCxnSpPr>
        <p:spPr>
          <a:xfrm>
            <a:off x="2406000" y="3632200"/>
            <a:ext cx="1834461" cy="1281776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śḻïḋé">
            <a:extLst>
              <a:ext uri="{FF2B5EF4-FFF2-40B4-BE49-F238E27FC236}">
                <a16:creationId xmlns:a16="http://schemas.microsoft.com/office/drawing/2014/main" xmlns="" id="{2FAFA827-A58F-4983-81AF-32BA7AFDDD86}"/>
              </a:ext>
            </a:extLst>
          </p:cNvPr>
          <p:cNvSpPr/>
          <p:nvPr/>
        </p:nvSpPr>
        <p:spPr bwMode="auto">
          <a:xfrm>
            <a:off x="4240461" y="2109045"/>
            <a:ext cx="1548245" cy="490288"/>
          </a:xfrm>
          <a:prstGeom prst="homePlat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latin typeface="+mj-lt"/>
              </a:rPr>
              <a:t>TEXT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45" name="î$lídè">
            <a:extLst>
              <a:ext uri="{FF2B5EF4-FFF2-40B4-BE49-F238E27FC236}">
                <a16:creationId xmlns:a16="http://schemas.microsoft.com/office/drawing/2014/main" xmlns="" id="{97D02F7D-1938-4E03-A9E1-8934DF7AC8CE}"/>
              </a:ext>
            </a:extLst>
          </p:cNvPr>
          <p:cNvSpPr/>
          <p:nvPr/>
        </p:nvSpPr>
        <p:spPr>
          <a:xfrm>
            <a:off x="6816000" y="2024792"/>
            <a:ext cx="658795" cy="658795"/>
          </a:xfrm>
          <a:prstGeom prst="ellipse">
            <a:avLst/>
          </a:prstGeom>
          <a:solidFill>
            <a:schemeClr val="bg1"/>
          </a:solidFill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400" b="1">
              <a:solidFill>
                <a:schemeClr val="tx1"/>
              </a:solidFill>
            </a:endParaRPr>
          </a:p>
        </p:txBody>
      </p:sp>
      <p:sp>
        <p:nvSpPr>
          <p:cNvPr id="46" name="ï$ḻîďe">
            <a:extLst>
              <a:ext uri="{FF2B5EF4-FFF2-40B4-BE49-F238E27FC236}">
                <a16:creationId xmlns:a16="http://schemas.microsoft.com/office/drawing/2014/main" xmlns="" id="{ABE29330-3F6B-4C95-91EF-E041E16BF795}"/>
              </a:ext>
            </a:extLst>
          </p:cNvPr>
          <p:cNvSpPr/>
          <p:nvPr/>
        </p:nvSpPr>
        <p:spPr bwMode="auto">
          <a:xfrm>
            <a:off x="6938422" y="2167934"/>
            <a:ext cx="413950" cy="372510"/>
          </a:xfrm>
          <a:custGeom>
            <a:avLst/>
            <a:gdLst>
              <a:gd name="connsiteX0" fmla="*/ 225929 w 608344"/>
              <a:gd name="connsiteY0" fmla="*/ 296304 h 547447"/>
              <a:gd name="connsiteX1" fmla="*/ 225929 w 608344"/>
              <a:gd name="connsiteY1" fmla="*/ 341046 h 547447"/>
              <a:gd name="connsiteX2" fmla="*/ 44891 w 608344"/>
              <a:gd name="connsiteY2" fmla="*/ 420403 h 547447"/>
              <a:gd name="connsiteX3" fmla="*/ 287412 w 608344"/>
              <a:gd name="connsiteY3" fmla="*/ 502613 h 547447"/>
              <a:gd name="connsiteX4" fmla="*/ 530026 w 608344"/>
              <a:gd name="connsiteY4" fmla="*/ 420403 h 547447"/>
              <a:gd name="connsiteX5" fmla="*/ 351292 w 608344"/>
              <a:gd name="connsiteY5" fmla="*/ 341322 h 547447"/>
              <a:gd name="connsiteX6" fmla="*/ 351292 w 608344"/>
              <a:gd name="connsiteY6" fmla="*/ 296488 h 547447"/>
              <a:gd name="connsiteX7" fmla="*/ 574825 w 608344"/>
              <a:gd name="connsiteY7" fmla="*/ 420403 h 547447"/>
              <a:gd name="connsiteX8" fmla="*/ 287412 w 608344"/>
              <a:gd name="connsiteY8" fmla="*/ 547447 h 547447"/>
              <a:gd name="connsiteX9" fmla="*/ 0 w 608344"/>
              <a:gd name="connsiteY9" fmla="*/ 420403 h 547447"/>
              <a:gd name="connsiteX10" fmla="*/ 225929 w 608344"/>
              <a:gd name="connsiteY10" fmla="*/ 296304 h 547447"/>
              <a:gd name="connsiteX11" fmla="*/ 288618 w 608344"/>
              <a:gd name="connsiteY11" fmla="*/ 0 h 547447"/>
              <a:gd name="connsiteX12" fmla="*/ 311206 w 608344"/>
              <a:gd name="connsiteY12" fmla="*/ 22551 h 547447"/>
              <a:gd name="connsiteX13" fmla="*/ 311206 w 608344"/>
              <a:gd name="connsiteY13" fmla="*/ 36174 h 547447"/>
              <a:gd name="connsiteX14" fmla="*/ 370947 w 608344"/>
              <a:gd name="connsiteY14" fmla="*/ 21079 h 547447"/>
              <a:gd name="connsiteX15" fmla="*/ 428291 w 608344"/>
              <a:gd name="connsiteY15" fmla="*/ 34978 h 547447"/>
              <a:gd name="connsiteX16" fmla="*/ 486004 w 608344"/>
              <a:gd name="connsiteY16" fmla="*/ 48969 h 547447"/>
              <a:gd name="connsiteX17" fmla="*/ 540766 w 608344"/>
              <a:gd name="connsiteY17" fmla="*/ 36450 h 547447"/>
              <a:gd name="connsiteX18" fmla="*/ 578012 w 608344"/>
              <a:gd name="connsiteY18" fmla="*/ 18409 h 547447"/>
              <a:gd name="connsiteX19" fmla="*/ 587232 w 608344"/>
              <a:gd name="connsiteY19" fmla="*/ 16292 h 547447"/>
              <a:gd name="connsiteX20" fmla="*/ 598479 w 608344"/>
              <a:gd name="connsiteY20" fmla="*/ 19514 h 547447"/>
              <a:gd name="connsiteX21" fmla="*/ 608344 w 608344"/>
              <a:gd name="connsiteY21" fmla="*/ 37371 h 547447"/>
              <a:gd name="connsiteX22" fmla="*/ 608344 w 608344"/>
              <a:gd name="connsiteY22" fmla="*/ 174520 h 547447"/>
              <a:gd name="connsiteX23" fmla="*/ 596451 w 608344"/>
              <a:gd name="connsiteY23" fmla="*/ 193481 h 547447"/>
              <a:gd name="connsiteX24" fmla="*/ 540766 w 608344"/>
              <a:gd name="connsiteY24" fmla="*/ 220451 h 547447"/>
              <a:gd name="connsiteX25" fmla="*/ 486004 w 608344"/>
              <a:gd name="connsiteY25" fmla="*/ 232969 h 547447"/>
              <a:gd name="connsiteX26" fmla="*/ 428291 w 608344"/>
              <a:gd name="connsiteY26" fmla="*/ 218978 h 547447"/>
              <a:gd name="connsiteX27" fmla="*/ 370947 w 608344"/>
              <a:gd name="connsiteY27" fmla="*/ 205079 h 547447"/>
              <a:gd name="connsiteX28" fmla="*/ 311206 w 608344"/>
              <a:gd name="connsiteY28" fmla="*/ 220175 h 547447"/>
              <a:gd name="connsiteX29" fmla="*/ 311206 w 608344"/>
              <a:gd name="connsiteY29" fmla="*/ 426267 h 547447"/>
              <a:gd name="connsiteX30" fmla="*/ 288618 w 608344"/>
              <a:gd name="connsiteY30" fmla="*/ 448726 h 547447"/>
              <a:gd name="connsiteX31" fmla="*/ 266031 w 608344"/>
              <a:gd name="connsiteY31" fmla="*/ 426267 h 547447"/>
              <a:gd name="connsiteX32" fmla="*/ 266031 w 608344"/>
              <a:gd name="connsiteY32" fmla="*/ 22551 h 547447"/>
              <a:gd name="connsiteX33" fmla="*/ 288618 w 608344"/>
              <a:gd name="connsiteY33" fmla="*/ 0 h 54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344" h="547447">
                <a:moveTo>
                  <a:pt x="225929" y="296304"/>
                </a:moveTo>
                <a:lnTo>
                  <a:pt x="225929" y="341046"/>
                </a:lnTo>
                <a:cubicBezTo>
                  <a:pt x="112458" y="351817"/>
                  <a:pt x="44891" y="391035"/>
                  <a:pt x="44891" y="420403"/>
                </a:cubicBezTo>
                <a:cubicBezTo>
                  <a:pt x="44891" y="454741"/>
                  <a:pt x="137162" y="502613"/>
                  <a:pt x="287412" y="502613"/>
                </a:cubicBezTo>
                <a:cubicBezTo>
                  <a:pt x="437663" y="502613"/>
                  <a:pt x="530026" y="454741"/>
                  <a:pt x="530026" y="420403"/>
                </a:cubicBezTo>
                <a:cubicBezTo>
                  <a:pt x="530026" y="391219"/>
                  <a:pt x="463289" y="352369"/>
                  <a:pt x="351292" y="341322"/>
                </a:cubicBezTo>
                <a:lnTo>
                  <a:pt x="351292" y="296488"/>
                </a:lnTo>
                <a:cubicBezTo>
                  <a:pt x="468543" y="307904"/>
                  <a:pt x="574825" y="350436"/>
                  <a:pt x="574825" y="420403"/>
                </a:cubicBezTo>
                <a:cubicBezTo>
                  <a:pt x="574825" y="502889"/>
                  <a:pt x="426786" y="547447"/>
                  <a:pt x="287412" y="547447"/>
                </a:cubicBezTo>
                <a:cubicBezTo>
                  <a:pt x="148131" y="547447"/>
                  <a:pt x="0" y="502889"/>
                  <a:pt x="0" y="420403"/>
                </a:cubicBezTo>
                <a:cubicBezTo>
                  <a:pt x="0" y="349976"/>
                  <a:pt x="107757" y="307351"/>
                  <a:pt x="225929" y="296304"/>
                </a:cubicBezTo>
                <a:close/>
                <a:moveTo>
                  <a:pt x="288618" y="0"/>
                </a:moveTo>
                <a:cubicBezTo>
                  <a:pt x="301064" y="0"/>
                  <a:pt x="311206" y="10033"/>
                  <a:pt x="311206" y="22551"/>
                </a:cubicBezTo>
                <a:lnTo>
                  <a:pt x="311206" y="36174"/>
                </a:lnTo>
                <a:cubicBezTo>
                  <a:pt x="329829" y="26141"/>
                  <a:pt x="350388" y="21079"/>
                  <a:pt x="370947" y="21079"/>
                </a:cubicBezTo>
                <a:cubicBezTo>
                  <a:pt x="390584" y="21079"/>
                  <a:pt x="410313" y="25681"/>
                  <a:pt x="428291" y="34978"/>
                </a:cubicBezTo>
                <a:cubicBezTo>
                  <a:pt x="446361" y="44366"/>
                  <a:pt x="466182" y="48969"/>
                  <a:pt x="486004" y="48969"/>
                </a:cubicBezTo>
                <a:cubicBezTo>
                  <a:pt x="504719" y="48969"/>
                  <a:pt x="523526" y="44827"/>
                  <a:pt x="540766" y="36450"/>
                </a:cubicBezTo>
                <a:lnTo>
                  <a:pt x="578012" y="18409"/>
                </a:lnTo>
                <a:cubicBezTo>
                  <a:pt x="580963" y="17029"/>
                  <a:pt x="584097" y="16292"/>
                  <a:pt x="587232" y="16292"/>
                </a:cubicBezTo>
                <a:cubicBezTo>
                  <a:pt x="591104" y="16292"/>
                  <a:pt x="594976" y="17397"/>
                  <a:pt x="598479" y="19514"/>
                </a:cubicBezTo>
                <a:cubicBezTo>
                  <a:pt x="604564" y="23380"/>
                  <a:pt x="608344" y="30099"/>
                  <a:pt x="608344" y="37371"/>
                </a:cubicBezTo>
                <a:lnTo>
                  <a:pt x="608344" y="174520"/>
                </a:lnTo>
                <a:cubicBezTo>
                  <a:pt x="608344" y="182620"/>
                  <a:pt x="603734" y="189984"/>
                  <a:pt x="596451" y="193481"/>
                </a:cubicBezTo>
                <a:lnTo>
                  <a:pt x="540766" y="220451"/>
                </a:lnTo>
                <a:cubicBezTo>
                  <a:pt x="523434" y="228827"/>
                  <a:pt x="504719" y="232969"/>
                  <a:pt x="486004" y="232969"/>
                </a:cubicBezTo>
                <a:cubicBezTo>
                  <a:pt x="466182" y="232969"/>
                  <a:pt x="446361" y="228367"/>
                  <a:pt x="428291" y="218978"/>
                </a:cubicBezTo>
                <a:cubicBezTo>
                  <a:pt x="410313" y="209774"/>
                  <a:pt x="390584" y="205079"/>
                  <a:pt x="370947" y="205079"/>
                </a:cubicBezTo>
                <a:cubicBezTo>
                  <a:pt x="350388" y="205079"/>
                  <a:pt x="329829" y="210142"/>
                  <a:pt x="311206" y="220175"/>
                </a:cubicBezTo>
                <a:lnTo>
                  <a:pt x="311206" y="426267"/>
                </a:lnTo>
                <a:cubicBezTo>
                  <a:pt x="311206" y="438693"/>
                  <a:pt x="301064" y="448726"/>
                  <a:pt x="288618" y="448726"/>
                </a:cubicBezTo>
                <a:cubicBezTo>
                  <a:pt x="276172" y="448726"/>
                  <a:pt x="266031" y="438693"/>
                  <a:pt x="266031" y="426267"/>
                </a:cubicBezTo>
                <a:lnTo>
                  <a:pt x="266031" y="22551"/>
                </a:lnTo>
                <a:cubicBezTo>
                  <a:pt x="266031" y="10033"/>
                  <a:pt x="276172" y="0"/>
                  <a:pt x="288618" y="0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 sz="1200" b="1">
              <a:solidFill>
                <a:schemeClr val="bg1"/>
              </a:solidFill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7B5F6589-7296-4F57-9834-C474091A8319}"/>
              </a:ext>
            </a:extLst>
          </p:cNvPr>
          <p:cNvCxnSpPr>
            <a:cxnSpLocks/>
            <a:stCxn id="11" idx="3"/>
            <a:endCxn id="45" idx="2"/>
          </p:cNvCxnSpPr>
          <p:nvPr/>
        </p:nvCxnSpPr>
        <p:spPr>
          <a:xfrm>
            <a:off x="5788706" y="2354189"/>
            <a:ext cx="1027294" cy="1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ś1íḋè">
            <a:extLst>
              <a:ext uri="{FF2B5EF4-FFF2-40B4-BE49-F238E27FC236}">
                <a16:creationId xmlns:a16="http://schemas.microsoft.com/office/drawing/2014/main" xmlns="" id="{406054F9-309D-4C90-8150-FCF41070EFF2}"/>
              </a:ext>
            </a:extLst>
          </p:cNvPr>
          <p:cNvSpPr/>
          <p:nvPr/>
        </p:nvSpPr>
        <p:spPr bwMode="auto">
          <a:xfrm>
            <a:off x="4240461" y="2962307"/>
            <a:ext cx="1548245" cy="490288"/>
          </a:xfrm>
          <a:prstGeom prst="homePlat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latin typeface="+mj-lt"/>
              </a:rPr>
              <a:t>TEXT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41" name="îṩļïḋê">
            <a:extLst>
              <a:ext uri="{FF2B5EF4-FFF2-40B4-BE49-F238E27FC236}">
                <a16:creationId xmlns:a16="http://schemas.microsoft.com/office/drawing/2014/main" xmlns="" id="{A555C32C-56FD-4215-B852-364F3CA1DE9B}"/>
              </a:ext>
            </a:extLst>
          </p:cNvPr>
          <p:cNvSpPr/>
          <p:nvPr/>
        </p:nvSpPr>
        <p:spPr>
          <a:xfrm>
            <a:off x="6816000" y="2878054"/>
            <a:ext cx="658795" cy="658795"/>
          </a:xfrm>
          <a:prstGeom prst="ellipse">
            <a:avLst/>
          </a:prstGeom>
          <a:solidFill>
            <a:schemeClr val="bg1"/>
          </a:solidFill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400" b="1">
              <a:solidFill>
                <a:schemeClr val="tx1"/>
              </a:solidFill>
            </a:endParaRPr>
          </a:p>
        </p:txBody>
      </p:sp>
      <p:sp>
        <p:nvSpPr>
          <p:cNvPr id="42" name="íṡľídé">
            <a:extLst>
              <a:ext uri="{FF2B5EF4-FFF2-40B4-BE49-F238E27FC236}">
                <a16:creationId xmlns:a16="http://schemas.microsoft.com/office/drawing/2014/main" xmlns="" id="{F468AFED-4862-49C4-A71D-4A50E658A807}"/>
              </a:ext>
            </a:extLst>
          </p:cNvPr>
          <p:cNvSpPr/>
          <p:nvPr/>
        </p:nvSpPr>
        <p:spPr bwMode="auto">
          <a:xfrm>
            <a:off x="6938422" y="3017273"/>
            <a:ext cx="413950" cy="38035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8909" h="559493">
                <a:moveTo>
                  <a:pt x="470180" y="272856"/>
                </a:moveTo>
                <a:lnTo>
                  <a:pt x="476019" y="272856"/>
                </a:lnTo>
                <a:lnTo>
                  <a:pt x="481953" y="272856"/>
                </a:lnTo>
                <a:cubicBezTo>
                  <a:pt x="509171" y="272856"/>
                  <a:pt x="531210" y="294963"/>
                  <a:pt x="531210" y="322056"/>
                </a:cubicBezTo>
                <a:lnTo>
                  <a:pt x="531210" y="376617"/>
                </a:lnTo>
                <a:cubicBezTo>
                  <a:pt x="531210" y="385084"/>
                  <a:pt x="526783" y="392609"/>
                  <a:pt x="520096" y="397031"/>
                </a:cubicBezTo>
                <a:lnTo>
                  <a:pt x="520096" y="449711"/>
                </a:lnTo>
                <a:cubicBezTo>
                  <a:pt x="520096" y="450558"/>
                  <a:pt x="520661" y="451498"/>
                  <a:pt x="521509" y="451875"/>
                </a:cubicBezTo>
                <a:cubicBezTo>
                  <a:pt x="528949" y="455450"/>
                  <a:pt x="565492" y="473888"/>
                  <a:pt x="599209" y="501639"/>
                </a:cubicBezTo>
                <a:cubicBezTo>
                  <a:pt x="605425" y="506625"/>
                  <a:pt x="608909" y="514150"/>
                  <a:pt x="608909" y="522052"/>
                </a:cubicBezTo>
                <a:lnTo>
                  <a:pt x="608909" y="559493"/>
                </a:lnTo>
                <a:lnTo>
                  <a:pt x="483083" y="559493"/>
                </a:lnTo>
                <a:lnTo>
                  <a:pt x="483083" y="515561"/>
                </a:lnTo>
                <a:cubicBezTo>
                  <a:pt x="483083" y="499475"/>
                  <a:pt x="476019" y="484424"/>
                  <a:pt x="463587" y="474264"/>
                </a:cubicBezTo>
                <a:cubicBezTo>
                  <a:pt x="453039" y="465609"/>
                  <a:pt x="442302" y="457707"/>
                  <a:pt x="431848" y="450558"/>
                </a:cubicBezTo>
                <a:cubicBezTo>
                  <a:pt x="431848" y="450370"/>
                  <a:pt x="431942" y="450087"/>
                  <a:pt x="431942" y="449711"/>
                </a:cubicBezTo>
                <a:lnTo>
                  <a:pt x="431942" y="397031"/>
                </a:lnTo>
                <a:cubicBezTo>
                  <a:pt x="425350" y="392609"/>
                  <a:pt x="420923" y="385084"/>
                  <a:pt x="420923" y="376617"/>
                </a:cubicBezTo>
                <a:lnTo>
                  <a:pt x="420923" y="322056"/>
                </a:lnTo>
                <a:cubicBezTo>
                  <a:pt x="420923" y="294775"/>
                  <a:pt x="443056" y="272856"/>
                  <a:pt x="470180" y="272856"/>
                </a:cubicBezTo>
                <a:close/>
                <a:moveTo>
                  <a:pt x="127004" y="272856"/>
                </a:moveTo>
                <a:lnTo>
                  <a:pt x="132940" y="272856"/>
                </a:lnTo>
                <a:lnTo>
                  <a:pt x="138781" y="272856"/>
                </a:lnTo>
                <a:cubicBezTo>
                  <a:pt x="166104" y="272856"/>
                  <a:pt x="188057" y="294963"/>
                  <a:pt x="188057" y="322056"/>
                </a:cubicBezTo>
                <a:lnTo>
                  <a:pt x="188057" y="376617"/>
                </a:lnTo>
                <a:cubicBezTo>
                  <a:pt x="188057" y="385084"/>
                  <a:pt x="183629" y="392609"/>
                  <a:pt x="177033" y="397031"/>
                </a:cubicBezTo>
                <a:lnTo>
                  <a:pt x="177033" y="449711"/>
                </a:lnTo>
                <a:cubicBezTo>
                  <a:pt x="177033" y="449993"/>
                  <a:pt x="177128" y="450370"/>
                  <a:pt x="177128" y="450558"/>
                </a:cubicBezTo>
                <a:cubicBezTo>
                  <a:pt x="166670" y="457613"/>
                  <a:pt x="155929" y="465609"/>
                  <a:pt x="145376" y="474264"/>
                </a:cubicBezTo>
                <a:cubicBezTo>
                  <a:pt x="133034" y="484424"/>
                  <a:pt x="125874" y="499475"/>
                  <a:pt x="125874" y="515561"/>
                </a:cubicBezTo>
                <a:lnTo>
                  <a:pt x="125874" y="559493"/>
                </a:lnTo>
                <a:lnTo>
                  <a:pt x="0" y="559493"/>
                </a:lnTo>
                <a:lnTo>
                  <a:pt x="0" y="522052"/>
                </a:lnTo>
                <a:cubicBezTo>
                  <a:pt x="0" y="514150"/>
                  <a:pt x="3486" y="506625"/>
                  <a:pt x="9704" y="501639"/>
                </a:cubicBezTo>
                <a:cubicBezTo>
                  <a:pt x="43434" y="473888"/>
                  <a:pt x="79990" y="455450"/>
                  <a:pt x="87433" y="451875"/>
                </a:cubicBezTo>
                <a:cubicBezTo>
                  <a:pt x="88281" y="451498"/>
                  <a:pt x="88846" y="450558"/>
                  <a:pt x="88846" y="449711"/>
                </a:cubicBezTo>
                <a:lnTo>
                  <a:pt x="88846" y="397031"/>
                </a:lnTo>
                <a:cubicBezTo>
                  <a:pt x="82157" y="392609"/>
                  <a:pt x="77729" y="385084"/>
                  <a:pt x="77729" y="376617"/>
                </a:cubicBezTo>
                <a:lnTo>
                  <a:pt x="77729" y="322056"/>
                </a:lnTo>
                <a:cubicBezTo>
                  <a:pt x="77729" y="294775"/>
                  <a:pt x="99870" y="272856"/>
                  <a:pt x="127004" y="272856"/>
                </a:cubicBezTo>
                <a:close/>
                <a:moveTo>
                  <a:pt x="297600" y="222543"/>
                </a:moveTo>
                <a:lnTo>
                  <a:pt x="304477" y="222543"/>
                </a:lnTo>
                <a:lnTo>
                  <a:pt x="311260" y="222543"/>
                </a:lnTo>
                <a:cubicBezTo>
                  <a:pt x="343291" y="222543"/>
                  <a:pt x="369198" y="248506"/>
                  <a:pt x="369198" y="280395"/>
                </a:cubicBezTo>
                <a:lnTo>
                  <a:pt x="369198" y="344455"/>
                </a:lnTo>
                <a:cubicBezTo>
                  <a:pt x="369198" y="354520"/>
                  <a:pt x="364017" y="363456"/>
                  <a:pt x="356198" y="368536"/>
                </a:cubicBezTo>
                <a:lnTo>
                  <a:pt x="356198" y="430432"/>
                </a:lnTo>
                <a:cubicBezTo>
                  <a:pt x="356198" y="431561"/>
                  <a:pt x="356857" y="432502"/>
                  <a:pt x="357893" y="433066"/>
                </a:cubicBezTo>
                <a:cubicBezTo>
                  <a:pt x="366655" y="437299"/>
                  <a:pt x="409520" y="459029"/>
                  <a:pt x="449275" y="491576"/>
                </a:cubicBezTo>
                <a:cubicBezTo>
                  <a:pt x="456435" y="497502"/>
                  <a:pt x="460580" y="506251"/>
                  <a:pt x="460580" y="515563"/>
                </a:cubicBezTo>
                <a:lnTo>
                  <a:pt x="460580" y="559493"/>
                </a:lnTo>
                <a:lnTo>
                  <a:pt x="304477" y="559493"/>
                </a:lnTo>
                <a:lnTo>
                  <a:pt x="148187" y="559493"/>
                </a:lnTo>
                <a:lnTo>
                  <a:pt x="148187" y="515563"/>
                </a:lnTo>
                <a:cubicBezTo>
                  <a:pt x="148187" y="506251"/>
                  <a:pt x="152332" y="497502"/>
                  <a:pt x="159492" y="491576"/>
                </a:cubicBezTo>
                <a:cubicBezTo>
                  <a:pt x="199342" y="459029"/>
                  <a:pt x="242206" y="437299"/>
                  <a:pt x="250967" y="433066"/>
                </a:cubicBezTo>
                <a:cubicBezTo>
                  <a:pt x="252004" y="432502"/>
                  <a:pt x="252569" y="431561"/>
                  <a:pt x="252569" y="430432"/>
                </a:cubicBezTo>
                <a:lnTo>
                  <a:pt x="252569" y="368536"/>
                </a:lnTo>
                <a:cubicBezTo>
                  <a:pt x="244844" y="363456"/>
                  <a:pt x="239663" y="354520"/>
                  <a:pt x="239663" y="344455"/>
                </a:cubicBezTo>
                <a:lnTo>
                  <a:pt x="239663" y="280395"/>
                </a:lnTo>
                <a:cubicBezTo>
                  <a:pt x="239663" y="248412"/>
                  <a:pt x="265664" y="222543"/>
                  <a:pt x="297600" y="222543"/>
                </a:cubicBezTo>
                <a:close/>
                <a:moveTo>
                  <a:pt x="492495" y="40775"/>
                </a:moveTo>
                <a:cubicBezTo>
                  <a:pt x="488350" y="40775"/>
                  <a:pt x="487596" y="41528"/>
                  <a:pt x="487502" y="45854"/>
                </a:cubicBezTo>
                <a:lnTo>
                  <a:pt x="487502" y="51498"/>
                </a:lnTo>
                <a:cubicBezTo>
                  <a:pt x="487502" y="57142"/>
                  <a:pt x="487502" y="56953"/>
                  <a:pt x="482038" y="59023"/>
                </a:cubicBezTo>
                <a:cubicBezTo>
                  <a:pt x="469036" y="63726"/>
                  <a:pt x="460934" y="72661"/>
                  <a:pt x="460086" y="86864"/>
                </a:cubicBezTo>
                <a:cubicBezTo>
                  <a:pt x="459332" y="99374"/>
                  <a:pt x="465833" y="107934"/>
                  <a:pt x="476196" y="114048"/>
                </a:cubicBezTo>
                <a:cubicBezTo>
                  <a:pt x="482414" y="117810"/>
                  <a:pt x="489480" y="120068"/>
                  <a:pt x="496264" y="123078"/>
                </a:cubicBezTo>
                <a:cubicBezTo>
                  <a:pt x="498902" y="124206"/>
                  <a:pt x="501445" y="125617"/>
                  <a:pt x="503706" y="127310"/>
                </a:cubicBezTo>
                <a:cubicBezTo>
                  <a:pt x="510207" y="132578"/>
                  <a:pt x="508982" y="141513"/>
                  <a:pt x="501257" y="144900"/>
                </a:cubicBezTo>
                <a:cubicBezTo>
                  <a:pt x="497112" y="146781"/>
                  <a:pt x="492778" y="147157"/>
                  <a:pt x="488350" y="146687"/>
                </a:cubicBezTo>
                <a:cubicBezTo>
                  <a:pt x="481472" y="145746"/>
                  <a:pt x="474783" y="144053"/>
                  <a:pt x="468659" y="140761"/>
                </a:cubicBezTo>
                <a:cubicBezTo>
                  <a:pt x="464985" y="138880"/>
                  <a:pt x="463949" y="139350"/>
                  <a:pt x="462724" y="143301"/>
                </a:cubicBezTo>
                <a:cubicBezTo>
                  <a:pt x="461593" y="146687"/>
                  <a:pt x="460557" y="150167"/>
                  <a:pt x="459709" y="153553"/>
                </a:cubicBezTo>
                <a:cubicBezTo>
                  <a:pt x="458484" y="158162"/>
                  <a:pt x="458861" y="159291"/>
                  <a:pt x="463572" y="161548"/>
                </a:cubicBezTo>
                <a:cubicBezTo>
                  <a:pt x="469130" y="164370"/>
                  <a:pt x="475160" y="165687"/>
                  <a:pt x="481284" y="166722"/>
                </a:cubicBezTo>
                <a:cubicBezTo>
                  <a:pt x="486089" y="167474"/>
                  <a:pt x="486371" y="167568"/>
                  <a:pt x="486371" y="172647"/>
                </a:cubicBezTo>
                <a:lnTo>
                  <a:pt x="486371" y="179420"/>
                </a:lnTo>
                <a:cubicBezTo>
                  <a:pt x="486371" y="182147"/>
                  <a:pt x="487690" y="183934"/>
                  <a:pt x="490611" y="183934"/>
                </a:cubicBezTo>
                <a:cubicBezTo>
                  <a:pt x="493908" y="184029"/>
                  <a:pt x="497300" y="184029"/>
                  <a:pt x="500503" y="183934"/>
                </a:cubicBezTo>
                <a:cubicBezTo>
                  <a:pt x="503330" y="183934"/>
                  <a:pt x="504649" y="182430"/>
                  <a:pt x="504649" y="179608"/>
                </a:cubicBezTo>
                <a:cubicBezTo>
                  <a:pt x="504649" y="176504"/>
                  <a:pt x="504837" y="173494"/>
                  <a:pt x="504649" y="170390"/>
                </a:cubicBezTo>
                <a:cubicBezTo>
                  <a:pt x="504554" y="167192"/>
                  <a:pt x="505968" y="165687"/>
                  <a:pt x="508982" y="164840"/>
                </a:cubicBezTo>
                <a:cubicBezTo>
                  <a:pt x="515860" y="162959"/>
                  <a:pt x="521889" y="159197"/>
                  <a:pt x="526412" y="153647"/>
                </a:cubicBezTo>
                <a:cubicBezTo>
                  <a:pt x="538942" y="138221"/>
                  <a:pt x="534231" y="115835"/>
                  <a:pt x="516237" y="105865"/>
                </a:cubicBezTo>
                <a:cubicBezTo>
                  <a:pt x="510584" y="102761"/>
                  <a:pt x="504554" y="100503"/>
                  <a:pt x="498619" y="97964"/>
                </a:cubicBezTo>
                <a:cubicBezTo>
                  <a:pt x="495227" y="96647"/>
                  <a:pt x="492024" y="94860"/>
                  <a:pt x="489104" y="92602"/>
                </a:cubicBezTo>
                <a:cubicBezTo>
                  <a:pt x="483451" y="88087"/>
                  <a:pt x="484581" y="80657"/>
                  <a:pt x="491270" y="77835"/>
                </a:cubicBezTo>
                <a:cubicBezTo>
                  <a:pt x="493155" y="76894"/>
                  <a:pt x="495133" y="76706"/>
                  <a:pt x="497112" y="76518"/>
                </a:cubicBezTo>
                <a:cubicBezTo>
                  <a:pt x="504931" y="76142"/>
                  <a:pt x="512186" y="77553"/>
                  <a:pt x="519252" y="80939"/>
                </a:cubicBezTo>
                <a:cubicBezTo>
                  <a:pt x="522643" y="82538"/>
                  <a:pt x="523868" y="82067"/>
                  <a:pt x="524998" y="78399"/>
                </a:cubicBezTo>
                <a:cubicBezTo>
                  <a:pt x="526317" y="74543"/>
                  <a:pt x="527260" y="70686"/>
                  <a:pt x="528390" y="66736"/>
                </a:cubicBezTo>
                <a:cubicBezTo>
                  <a:pt x="529144" y="64102"/>
                  <a:pt x="528296" y="62503"/>
                  <a:pt x="525752" y="61374"/>
                </a:cubicBezTo>
                <a:cubicBezTo>
                  <a:pt x="521230" y="59399"/>
                  <a:pt x="516708" y="57988"/>
                  <a:pt x="511809" y="57236"/>
                </a:cubicBezTo>
                <a:cubicBezTo>
                  <a:pt x="505402" y="56201"/>
                  <a:pt x="505402" y="56201"/>
                  <a:pt x="505402" y="49805"/>
                </a:cubicBezTo>
                <a:cubicBezTo>
                  <a:pt x="505402" y="40775"/>
                  <a:pt x="505402" y="40775"/>
                  <a:pt x="496358" y="40775"/>
                </a:cubicBezTo>
                <a:close/>
                <a:moveTo>
                  <a:pt x="496111" y="0"/>
                </a:moveTo>
                <a:cubicBezTo>
                  <a:pt x="524951" y="0"/>
                  <a:pt x="553781" y="10958"/>
                  <a:pt x="575779" y="32874"/>
                </a:cubicBezTo>
                <a:cubicBezTo>
                  <a:pt x="619776" y="76894"/>
                  <a:pt x="619776" y="148192"/>
                  <a:pt x="575779" y="192024"/>
                </a:cubicBezTo>
                <a:cubicBezTo>
                  <a:pt x="538754" y="229083"/>
                  <a:pt x="482226" y="234821"/>
                  <a:pt x="438982" y="209519"/>
                </a:cubicBezTo>
                <a:lnTo>
                  <a:pt x="438700" y="209237"/>
                </a:lnTo>
                <a:cubicBezTo>
                  <a:pt x="421742" y="222029"/>
                  <a:pt x="403559" y="224286"/>
                  <a:pt x="390840" y="222311"/>
                </a:cubicBezTo>
                <a:cubicBezTo>
                  <a:pt x="386600" y="221653"/>
                  <a:pt x="385752" y="215915"/>
                  <a:pt x="389615" y="214034"/>
                </a:cubicBezTo>
                <a:cubicBezTo>
                  <a:pt x="401297" y="208202"/>
                  <a:pt x="408552" y="196915"/>
                  <a:pt x="412886" y="187791"/>
                </a:cubicBezTo>
                <a:lnTo>
                  <a:pt x="411567" y="187038"/>
                </a:lnTo>
                <a:cubicBezTo>
                  <a:pt x="372374" y="142736"/>
                  <a:pt x="374070" y="75201"/>
                  <a:pt x="416371" y="32874"/>
                </a:cubicBezTo>
                <a:cubicBezTo>
                  <a:pt x="438417" y="10958"/>
                  <a:pt x="467270" y="0"/>
                  <a:pt x="496111" y="0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 sz="1200" b="1">
              <a:solidFill>
                <a:schemeClr val="bg1"/>
              </a:solidFill>
            </a:endParaRP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xmlns="" id="{B435BC11-BBFA-466A-B2EB-4F8F7CC3B025}"/>
              </a:ext>
            </a:extLst>
          </p:cNvPr>
          <p:cNvCxnSpPr>
            <a:cxnSpLocks/>
            <a:stCxn id="15" idx="3"/>
            <a:endCxn id="41" idx="2"/>
          </p:cNvCxnSpPr>
          <p:nvPr/>
        </p:nvCxnSpPr>
        <p:spPr>
          <a:xfrm>
            <a:off x="5788706" y="3207451"/>
            <a:ext cx="1027294" cy="1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$ļídé">
            <a:extLst>
              <a:ext uri="{FF2B5EF4-FFF2-40B4-BE49-F238E27FC236}">
                <a16:creationId xmlns:a16="http://schemas.microsoft.com/office/drawing/2014/main" xmlns="" id="{BD5D74F1-9636-4BA0-AF89-370E8B20617F}"/>
              </a:ext>
            </a:extLst>
          </p:cNvPr>
          <p:cNvSpPr/>
          <p:nvPr/>
        </p:nvSpPr>
        <p:spPr bwMode="auto">
          <a:xfrm>
            <a:off x="4240461" y="3815569"/>
            <a:ext cx="1548245" cy="490288"/>
          </a:xfrm>
          <a:prstGeom prst="homePlat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latin typeface="+mj-lt"/>
              </a:rPr>
              <a:t>TEXT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37" name="iś1îdè">
            <a:extLst>
              <a:ext uri="{FF2B5EF4-FFF2-40B4-BE49-F238E27FC236}">
                <a16:creationId xmlns:a16="http://schemas.microsoft.com/office/drawing/2014/main" xmlns="" id="{368E6E90-4755-4465-B5FF-C866B750AEC2}"/>
              </a:ext>
            </a:extLst>
          </p:cNvPr>
          <p:cNvSpPr/>
          <p:nvPr/>
        </p:nvSpPr>
        <p:spPr>
          <a:xfrm>
            <a:off x="6816000" y="3731316"/>
            <a:ext cx="658795" cy="658795"/>
          </a:xfrm>
          <a:prstGeom prst="ellipse">
            <a:avLst/>
          </a:prstGeom>
          <a:solidFill>
            <a:schemeClr val="bg1"/>
          </a:solidFill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400" b="1">
              <a:solidFill>
                <a:schemeClr val="tx1"/>
              </a:solidFill>
            </a:endParaRPr>
          </a:p>
        </p:txBody>
      </p:sp>
      <p:sp>
        <p:nvSpPr>
          <p:cNvPr id="38" name="íṡľïḑê">
            <a:extLst>
              <a:ext uri="{FF2B5EF4-FFF2-40B4-BE49-F238E27FC236}">
                <a16:creationId xmlns:a16="http://schemas.microsoft.com/office/drawing/2014/main" xmlns="" id="{837DAF26-11E3-4A5E-8041-BCA3F90E7050}"/>
              </a:ext>
            </a:extLst>
          </p:cNvPr>
          <p:cNvSpPr/>
          <p:nvPr/>
        </p:nvSpPr>
        <p:spPr bwMode="auto">
          <a:xfrm>
            <a:off x="6938422" y="3883860"/>
            <a:ext cx="413949" cy="353704"/>
          </a:xfrm>
          <a:custGeom>
            <a:avLst/>
            <a:gdLst>
              <a:gd name="connsiteX0" fmla="*/ 560224 w 607107"/>
              <a:gd name="connsiteY0" fmla="*/ 279860 h 518750"/>
              <a:gd name="connsiteX1" fmla="*/ 582459 w 607107"/>
              <a:gd name="connsiteY1" fmla="*/ 280220 h 518750"/>
              <a:gd name="connsiteX2" fmla="*/ 606440 w 607107"/>
              <a:gd name="connsiteY2" fmla="*/ 300513 h 518750"/>
              <a:gd name="connsiteX3" fmla="*/ 596135 w 607107"/>
              <a:gd name="connsiteY3" fmla="*/ 329751 h 518750"/>
              <a:gd name="connsiteX4" fmla="*/ 571865 w 607107"/>
              <a:gd name="connsiteY4" fmla="*/ 348793 h 518750"/>
              <a:gd name="connsiteX5" fmla="*/ 371834 w 607107"/>
              <a:gd name="connsiteY5" fmla="*/ 500269 h 518750"/>
              <a:gd name="connsiteX6" fmla="*/ 134050 w 607107"/>
              <a:gd name="connsiteY6" fmla="*/ 494210 h 518750"/>
              <a:gd name="connsiteX7" fmla="*/ 67213 w 607107"/>
              <a:gd name="connsiteY7" fmla="*/ 511040 h 518750"/>
              <a:gd name="connsiteX8" fmla="*/ 61145 w 607107"/>
              <a:gd name="connsiteY8" fmla="*/ 511040 h 518750"/>
              <a:gd name="connsiteX9" fmla="*/ 59701 w 607107"/>
              <a:gd name="connsiteY9" fmla="*/ 510560 h 518750"/>
              <a:gd name="connsiteX10" fmla="*/ 55656 w 607107"/>
              <a:gd name="connsiteY10" fmla="*/ 507674 h 518750"/>
              <a:gd name="connsiteX11" fmla="*/ 7502 w 607107"/>
              <a:gd name="connsiteY11" fmla="*/ 432081 h 518750"/>
              <a:gd name="connsiteX12" fmla="*/ 1435 w 607107"/>
              <a:gd name="connsiteY12" fmla="*/ 423521 h 518750"/>
              <a:gd name="connsiteX13" fmla="*/ 183 w 607107"/>
              <a:gd name="connsiteY13" fmla="*/ 417077 h 518750"/>
              <a:gd name="connsiteX14" fmla="*/ 4131 w 607107"/>
              <a:gd name="connsiteY14" fmla="*/ 411788 h 518750"/>
              <a:gd name="connsiteX15" fmla="*/ 95527 w 607107"/>
              <a:gd name="connsiteY15" fmla="*/ 376588 h 518750"/>
              <a:gd name="connsiteX16" fmla="*/ 266570 w 607107"/>
              <a:gd name="connsiteY16" fmla="*/ 330231 h 518750"/>
              <a:gd name="connsiteX17" fmla="*/ 327147 w 607107"/>
              <a:gd name="connsiteY17" fmla="*/ 372741 h 518750"/>
              <a:gd name="connsiteX18" fmla="*/ 233536 w 607107"/>
              <a:gd name="connsiteY18" fmla="*/ 417943 h 518750"/>
              <a:gd name="connsiteX19" fmla="*/ 360084 w 607107"/>
              <a:gd name="connsiteY19" fmla="*/ 366393 h 518750"/>
              <a:gd name="connsiteX20" fmla="*/ 365285 w 607107"/>
              <a:gd name="connsiteY20" fmla="*/ 359372 h 518750"/>
              <a:gd name="connsiteX21" fmla="*/ 524482 w 607107"/>
              <a:gd name="connsiteY21" fmla="*/ 291473 h 518750"/>
              <a:gd name="connsiteX22" fmla="*/ 560224 w 607107"/>
              <a:gd name="connsiteY22" fmla="*/ 279860 h 518750"/>
              <a:gd name="connsiteX23" fmla="*/ 231201 w 607107"/>
              <a:gd name="connsiteY23" fmla="*/ 114447 h 518750"/>
              <a:gd name="connsiteX24" fmla="*/ 227733 w 607107"/>
              <a:gd name="connsiteY24" fmla="*/ 115409 h 518750"/>
              <a:gd name="connsiteX25" fmla="*/ 204232 w 607107"/>
              <a:gd name="connsiteY25" fmla="*/ 127912 h 518750"/>
              <a:gd name="connsiteX26" fmla="*/ 200572 w 607107"/>
              <a:gd name="connsiteY26" fmla="*/ 136280 h 518750"/>
              <a:gd name="connsiteX27" fmla="*/ 203269 w 607107"/>
              <a:gd name="connsiteY27" fmla="*/ 146860 h 518750"/>
              <a:gd name="connsiteX28" fmla="*/ 207410 w 607107"/>
              <a:gd name="connsiteY28" fmla="*/ 151862 h 518750"/>
              <a:gd name="connsiteX29" fmla="*/ 213960 w 607107"/>
              <a:gd name="connsiteY29" fmla="*/ 151573 h 518750"/>
              <a:gd name="connsiteX30" fmla="*/ 222340 w 607107"/>
              <a:gd name="connsiteY30" fmla="*/ 147053 h 518750"/>
              <a:gd name="connsiteX31" fmla="*/ 222340 w 607107"/>
              <a:gd name="connsiteY31" fmla="*/ 230058 h 518750"/>
              <a:gd name="connsiteX32" fmla="*/ 229756 w 607107"/>
              <a:gd name="connsiteY32" fmla="*/ 237464 h 518750"/>
              <a:gd name="connsiteX33" fmla="*/ 243433 w 607107"/>
              <a:gd name="connsiteY33" fmla="*/ 237464 h 518750"/>
              <a:gd name="connsiteX34" fmla="*/ 250850 w 607107"/>
              <a:gd name="connsiteY34" fmla="*/ 230058 h 518750"/>
              <a:gd name="connsiteX35" fmla="*/ 250850 w 607107"/>
              <a:gd name="connsiteY35" fmla="*/ 121853 h 518750"/>
              <a:gd name="connsiteX36" fmla="*/ 243433 w 607107"/>
              <a:gd name="connsiteY36" fmla="*/ 114447 h 518750"/>
              <a:gd name="connsiteX37" fmla="*/ 230719 w 607107"/>
              <a:gd name="connsiteY37" fmla="*/ 76070 h 518750"/>
              <a:gd name="connsiteX38" fmla="*/ 330794 w 607107"/>
              <a:gd name="connsiteY38" fmla="*/ 176004 h 518750"/>
              <a:gd name="connsiteX39" fmla="*/ 230719 w 607107"/>
              <a:gd name="connsiteY39" fmla="*/ 275841 h 518750"/>
              <a:gd name="connsiteX40" fmla="*/ 130741 w 607107"/>
              <a:gd name="connsiteY40" fmla="*/ 176004 h 518750"/>
              <a:gd name="connsiteX41" fmla="*/ 230719 w 607107"/>
              <a:gd name="connsiteY41" fmla="*/ 76070 h 518750"/>
              <a:gd name="connsiteX42" fmla="*/ 371906 w 607107"/>
              <a:gd name="connsiteY42" fmla="*/ 39432 h 518750"/>
              <a:gd name="connsiteX43" fmla="*/ 368246 w 607107"/>
              <a:gd name="connsiteY43" fmla="*/ 40297 h 518750"/>
              <a:gd name="connsiteX44" fmla="*/ 344168 w 607107"/>
              <a:gd name="connsiteY44" fmla="*/ 53185 h 518750"/>
              <a:gd name="connsiteX45" fmla="*/ 340412 w 607107"/>
              <a:gd name="connsiteY45" fmla="*/ 61744 h 518750"/>
              <a:gd name="connsiteX46" fmla="*/ 343109 w 607107"/>
              <a:gd name="connsiteY46" fmla="*/ 72612 h 518750"/>
              <a:gd name="connsiteX47" fmla="*/ 347443 w 607107"/>
              <a:gd name="connsiteY47" fmla="*/ 77709 h 518750"/>
              <a:gd name="connsiteX48" fmla="*/ 354089 w 607107"/>
              <a:gd name="connsiteY48" fmla="*/ 77421 h 518750"/>
              <a:gd name="connsiteX49" fmla="*/ 362757 w 607107"/>
              <a:gd name="connsiteY49" fmla="*/ 72804 h 518750"/>
              <a:gd name="connsiteX50" fmla="*/ 362757 w 607107"/>
              <a:gd name="connsiteY50" fmla="*/ 157919 h 518750"/>
              <a:gd name="connsiteX51" fmla="*/ 370365 w 607107"/>
              <a:gd name="connsiteY51" fmla="*/ 165517 h 518750"/>
              <a:gd name="connsiteX52" fmla="*/ 384331 w 607107"/>
              <a:gd name="connsiteY52" fmla="*/ 165517 h 518750"/>
              <a:gd name="connsiteX53" fmla="*/ 391939 w 607107"/>
              <a:gd name="connsiteY53" fmla="*/ 157919 h 518750"/>
              <a:gd name="connsiteX54" fmla="*/ 391939 w 607107"/>
              <a:gd name="connsiteY54" fmla="*/ 47029 h 518750"/>
              <a:gd name="connsiteX55" fmla="*/ 384331 w 607107"/>
              <a:gd name="connsiteY55" fmla="*/ 39432 h 518750"/>
              <a:gd name="connsiteX56" fmla="*/ 371328 w 607107"/>
              <a:gd name="connsiteY56" fmla="*/ 0 h 518750"/>
              <a:gd name="connsiteX57" fmla="*/ 473901 w 607107"/>
              <a:gd name="connsiteY57" fmla="*/ 102426 h 518750"/>
              <a:gd name="connsiteX58" fmla="*/ 371328 w 607107"/>
              <a:gd name="connsiteY58" fmla="*/ 204852 h 518750"/>
              <a:gd name="connsiteX59" fmla="*/ 342531 w 607107"/>
              <a:gd name="connsiteY59" fmla="*/ 200717 h 518750"/>
              <a:gd name="connsiteX60" fmla="*/ 348117 w 607107"/>
              <a:gd name="connsiteY60" fmla="*/ 167440 h 518750"/>
              <a:gd name="connsiteX61" fmla="*/ 274342 w 607107"/>
              <a:gd name="connsiteY61" fmla="*/ 69150 h 518750"/>
              <a:gd name="connsiteX62" fmla="*/ 371328 w 607107"/>
              <a:gd name="connsiteY62" fmla="*/ 0 h 51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7107" h="518750">
                <a:moveTo>
                  <a:pt x="560224" y="279860"/>
                </a:moveTo>
                <a:cubicBezTo>
                  <a:pt x="569819" y="278441"/>
                  <a:pt x="577162" y="279018"/>
                  <a:pt x="582459" y="280220"/>
                </a:cubicBezTo>
                <a:cubicBezTo>
                  <a:pt x="595268" y="283010"/>
                  <a:pt x="604032" y="289742"/>
                  <a:pt x="606440" y="300513"/>
                </a:cubicBezTo>
                <a:cubicBezTo>
                  <a:pt x="608751" y="310804"/>
                  <a:pt x="604995" y="322826"/>
                  <a:pt x="596135" y="329751"/>
                </a:cubicBezTo>
                <a:cubicBezTo>
                  <a:pt x="587949" y="336098"/>
                  <a:pt x="579762" y="342542"/>
                  <a:pt x="571865" y="348793"/>
                </a:cubicBezTo>
                <a:lnTo>
                  <a:pt x="371834" y="500269"/>
                </a:lnTo>
                <a:cubicBezTo>
                  <a:pt x="306826" y="545471"/>
                  <a:pt x="137614" y="493440"/>
                  <a:pt x="134050" y="494210"/>
                </a:cubicBezTo>
                <a:lnTo>
                  <a:pt x="67213" y="511040"/>
                </a:lnTo>
                <a:cubicBezTo>
                  <a:pt x="65479" y="511521"/>
                  <a:pt x="63264" y="511425"/>
                  <a:pt x="61145" y="511040"/>
                </a:cubicBezTo>
                <a:cubicBezTo>
                  <a:pt x="60567" y="510848"/>
                  <a:pt x="60086" y="510752"/>
                  <a:pt x="59701" y="510560"/>
                </a:cubicBezTo>
                <a:cubicBezTo>
                  <a:pt x="58063" y="510079"/>
                  <a:pt x="56715" y="509021"/>
                  <a:pt x="55656" y="507674"/>
                </a:cubicBezTo>
                <a:cubicBezTo>
                  <a:pt x="40150" y="486131"/>
                  <a:pt x="22430" y="453335"/>
                  <a:pt x="7502" y="432081"/>
                </a:cubicBezTo>
                <a:lnTo>
                  <a:pt x="1435" y="423521"/>
                </a:lnTo>
                <a:cubicBezTo>
                  <a:pt x="183" y="421694"/>
                  <a:pt x="-299" y="419289"/>
                  <a:pt x="183" y="417077"/>
                </a:cubicBezTo>
                <a:cubicBezTo>
                  <a:pt x="664" y="414865"/>
                  <a:pt x="1723" y="412750"/>
                  <a:pt x="4131" y="411788"/>
                </a:cubicBezTo>
                <a:lnTo>
                  <a:pt x="95527" y="376588"/>
                </a:lnTo>
                <a:cubicBezTo>
                  <a:pt x="155816" y="356487"/>
                  <a:pt x="154179" y="328885"/>
                  <a:pt x="266570" y="330231"/>
                </a:cubicBezTo>
                <a:cubicBezTo>
                  <a:pt x="296618" y="330520"/>
                  <a:pt x="351706" y="324172"/>
                  <a:pt x="327147" y="372741"/>
                </a:cubicBezTo>
                <a:cubicBezTo>
                  <a:pt x="316650" y="393515"/>
                  <a:pt x="281979" y="420059"/>
                  <a:pt x="233536" y="417943"/>
                </a:cubicBezTo>
                <a:cubicBezTo>
                  <a:pt x="233344" y="419193"/>
                  <a:pt x="327244" y="456605"/>
                  <a:pt x="360084" y="366393"/>
                </a:cubicBezTo>
                <a:cubicBezTo>
                  <a:pt x="360084" y="366393"/>
                  <a:pt x="361433" y="361007"/>
                  <a:pt x="365285" y="359372"/>
                </a:cubicBezTo>
                <a:cubicBezTo>
                  <a:pt x="389940" y="348793"/>
                  <a:pt x="522459" y="292338"/>
                  <a:pt x="524482" y="291473"/>
                </a:cubicBezTo>
                <a:cubicBezTo>
                  <a:pt x="538784" y="284693"/>
                  <a:pt x="550629" y="281278"/>
                  <a:pt x="560224" y="279860"/>
                </a:cubicBezTo>
                <a:close/>
                <a:moveTo>
                  <a:pt x="231201" y="114447"/>
                </a:moveTo>
                <a:cubicBezTo>
                  <a:pt x="230045" y="114447"/>
                  <a:pt x="228793" y="114832"/>
                  <a:pt x="227733" y="115409"/>
                </a:cubicBezTo>
                <a:lnTo>
                  <a:pt x="204232" y="127912"/>
                </a:lnTo>
                <a:cubicBezTo>
                  <a:pt x="201246" y="129548"/>
                  <a:pt x="199705" y="133010"/>
                  <a:pt x="200572" y="136280"/>
                </a:cubicBezTo>
                <a:lnTo>
                  <a:pt x="203269" y="146860"/>
                </a:lnTo>
                <a:cubicBezTo>
                  <a:pt x="203847" y="149073"/>
                  <a:pt x="205388" y="150900"/>
                  <a:pt x="207410" y="151862"/>
                </a:cubicBezTo>
                <a:cubicBezTo>
                  <a:pt x="209529" y="152727"/>
                  <a:pt x="211937" y="152631"/>
                  <a:pt x="213960" y="151573"/>
                </a:cubicBezTo>
                <a:lnTo>
                  <a:pt x="222340" y="147053"/>
                </a:lnTo>
                <a:lnTo>
                  <a:pt x="222340" y="230058"/>
                </a:lnTo>
                <a:cubicBezTo>
                  <a:pt x="222340" y="234098"/>
                  <a:pt x="225711" y="237464"/>
                  <a:pt x="229756" y="237464"/>
                </a:cubicBezTo>
                <a:lnTo>
                  <a:pt x="243433" y="237464"/>
                </a:lnTo>
                <a:cubicBezTo>
                  <a:pt x="247479" y="237464"/>
                  <a:pt x="250850" y="234098"/>
                  <a:pt x="250850" y="230058"/>
                </a:cubicBezTo>
                <a:lnTo>
                  <a:pt x="250850" y="121853"/>
                </a:lnTo>
                <a:cubicBezTo>
                  <a:pt x="250850" y="117813"/>
                  <a:pt x="247479" y="114447"/>
                  <a:pt x="243433" y="114447"/>
                </a:cubicBezTo>
                <a:close/>
                <a:moveTo>
                  <a:pt x="230719" y="76070"/>
                </a:moveTo>
                <a:cubicBezTo>
                  <a:pt x="286006" y="76070"/>
                  <a:pt x="330794" y="120795"/>
                  <a:pt x="330794" y="176004"/>
                </a:cubicBezTo>
                <a:cubicBezTo>
                  <a:pt x="330794" y="231116"/>
                  <a:pt x="286006" y="275841"/>
                  <a:pt x="230719" y="275841"/>
                </a:cubicBezTo>
                <a:cubicBezTo>
                  <a:pt x="175529" y="275841"/>
                  <a:pt x="130741" y="231116"/>
                  <a:pt x="130741" y="176004"/>
                </a:cubicBezTo>
                <a:cubicBezTo>
                  <a:pt x="130741" y="120795"/>
                  <a:pt x="175529" y="76070"/>
                  <a:pt x="230719" y="76070"/>
                </a:cubicBezTo>
                <a:close/>
                <a:moveTo>
                  <a:pt x="371906" y="39432"/>
                </a:moveTo>
                <a:cubicBezTo>
                  <a:pt x="370654" y="39432"/>
                  <a:pt x="369402" y="39720"/>
                  <a:pt x="368246" y="40297"/>
                </a:cubicBezTo>
                <a:lnTo>
                  <a:pt x="344168" y="53185"/>
                </a:lnTo>
                <a:cubicBezTo>
                  <a:pt x="341086" y="54819"/>
                  <a:pt x="339545" y="58378"/>
                  <a:pt x="340412" y="61744"/>
                </a:cubicBezTo>
                <a:lnTo>
                  <a:pt x="343109" y="72612"/>
                </a:lnTo>
                <a:cubicBezTo>
                  <a:pt x="343687" y="74920"/>
                  <a:pt x="345324" y="76747"/>
                  <a:pt x="347443" y="77709"/>
                </a:cubicBezTo>
                <a:cubicBezTo>
                  <a:pt x="349562" y="78671"/>
                  <a:pt x="352066" y="78575"/>
                  <a:pt x="354089" y="77421"/>
                </a:cubicBezTo>
                <a:lnTo>
                  <a:pt x="362757" y="72804"/>
                </a:lnTo>
                <a:lnTo>
                  <a:pt x="362757" y="157919"/>
                </a:lnTo>
                <a:cubicBezTo>
                  <a:pt x="362757" y="162054"/>
                  <a:pt x="366224" y="165517"/>
                  <a:pt x="370365" y="165517"/>
                </a:cubicBezTo>
                <a:lnTo>
                  <a:pt x="384331" y="165517"/>
                </a:lnTo>
                <a:cubicBezTo>
                  <a:pt x="388568" y="165517"/>
                  <a:pt x="391939" y="162054"/>
                  <a:pt x="391939" y="157919"/>
                </a:cubicBezTo>
                <a:lnTo>
                  <a:pt x="391939" y="47029"/>
                </a:lnTo>
                <a:cubicBezTo>
                  <a:pt x="391939" y="42798"/>
                  <a:pt x="388568" y="39432"/>
                  <a:pt x="384331" y="39432"/>
                </a:cubicBezTo>
                <a:close/>
                <a:moveTo>
                  <a:pt x="371328" y="0"/>
                </a:moveTo>
                <a:cubicBezTo>
                  <a:pt x="428056" y="0"/>
                  <a:pt x="473901" y="45875"/>
                  <a:pt x="473901" y="102426"/>
                </a:cubicBezTo>
                <a:cubicBezTo>
                  <a:pt x="473901" y="158977"/>
                  <a:pt x="428056" y="204852"/>
                  <a:pt x="371328" y="204852"/>
                </a:cubicBezTo>
                <a:cubicBezTo>
                  <a:pt x="361312" y="204852"/>
                  <a:pt x="351681" y="203409"/>
                  <a:pt x="342531" y="200717"/>
                </a:cubicBezTo>
                <a:cubicBezTo>
                  <a:pt x="346095" y="190234"/>
                  <a:pt x="348117" y="179077"/>
                  <a:pt x="348117" y="167440"/>
                </a:cubicBezTo>
                <a:cubicBezTo>
                  <a:pt x="348117" y="120892"/>
                  <a:pt x="317008" y="81556"/>
                  <a:pt x="274342" y="69150"/>
                </a:cubicBezTo>
                <a:cubicBezTo>
                  <a:pt x="288211" y="28949"/>
                  <a:pt x="326447" y="0"/>
                  <a:pt x="371328" y="0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 sz="1200" b="1">
              <a:solidFill>
                <a:schemeClr val="bg1"/>
              </a:solidFill>
            </a:endParaRP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CD978761-D489-4DE1-BC59-D80724F1E34E}"/>
              </a:ext>
            </a:extLst>
          </p:cNvPr>
          <p:cNvCxnSpPr>
            <a:cxnSpLocks/>
            <a:stCxn id="19" idx="3"/>
            <a:endCxn id="37" idx="2"/>
          </p:cNvCxnSpPr>
          <p:nvPr/>
        </p:nvCxnSpPr>
        <p:spPr>
          <a:xfrm>
            <a:off x="5788706" y="4060713"/>
            <a:ext cx="1027294" cy="1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íş1ïdê">
            <a:extLst>
              <a:ext uri="{FF2B5EF4-FFF2-40B4-BE49-F238E27FC236}">
                <a16:creationId xmlns:a16="http://schemas.microsoft.com/office/drawing/2014/main" xmlns="" id="{6D3C52E7-3BCC-473B-93D3-A3D5C86D3DED}"/>
              </a:ext>
            </a:extLst>
          </p:cNvPr>
          <p:cNvSpPr/>
          <p:nvPr/>
        </p:nvSpPr>
        <p:spPr bwMode="auto">
          <a:xfrm>
            <a:off x="4240461" y="4668831"/>
            <a:ext cx="1548245" cy="490288"/>
          </a:xfrm>
          <a:prstGeom prst="homePlat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latin typeface="+mj-lt"/>
              </a:rPr>
              <a:t>TEXT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33" name="íšlîdé">
            <a:extLst>
              <a:ext uri="{FF2B5EF4-FFF2-40B4-BE49-F238E27FC236}">
                <a16:creationId xmlns:a16="http://schemas.microsoft.com/office/drawing/2014/main" xmlns="" id="{2055542D-DB4F-4904-A89A-01644515DF18}"/>
              </a:ext>
            </a:extLst>
          </p:cNvPr>
          <p:cNvSpPr/>
          <p:nvPr/>
        </p:nvSpPr>
        <p:spPr>
          <a:xfrm>
            <a:off x="6816000" y="4584578"/>
            <a:ext cx="658795" cy="658795"/>
          </a:xfrm>
          <a:prstGeom prst="ellipse">
            <a:avLst/>
          </a:prstGeom>
          <a:solidFill>
            <a:schemeClr val="bg1"/>
          </a:solidFill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400" b="1">
              <a:solidFill>
                <a:schemeClr val="tx1"/>
              </a:solidFill>
            </a:endParaRPr>
          </a:p>
        </p:txBody>
      </p:sp>
      <p:sp>
        <p:nvSpPr>
          <p:cNvPr id="34" name="îṡ1îḍe">
            <a:extLst>
              <a:ext uri="{FF2B5EF4-FFF2-40B4-BE49-F238E27FC236}">
                <a16:creationId xmlns:a16="http://schemas.microsoft.com/office/drawing/2014/main" xmlns="" id="{9F7FA9EF-5C3C-4575-ACAA-CF48FE571035}"/>
              </a:ext>
            </a:extLst>
          </p:cNvPr>
          <p:cNvSpPr/>
          <p:nvPr/>
        </p:nvSpPr>
        <p:spPr bwMode="auto">
          <a:xfrm>
            <a:off x="6938422" y="4752618"/>
            <a:ext cx="413950" cy="322712"/>
          </a:xfrm>
          <a:custGeom>
            <a:avLst/>
            <a:gdLst>
              <a:gd name="connsiteX0" fmla="*/ 427673 w 608989"/>
              <a:gd name="connsiteY0" fmla="*/ 372781 h 474764"/>
              <a:gd name="connsiteX1" fmla="*/ 393797 w 608989"/>
              <a:gd name="connsiteY1" fmla="*/ 406614 h 474764"/>
              <a:gd name="connsiteX2" fmla="*/ 427673 w 608989"/>
              <a:gd name="connsiteY2" fmla="*/ 440448 h 474764"/>
              <a:gd name="connsiteX3" fmla="*/ 461549 w 608989"/>
              <a:gd name="connsiteY3" fmla="*/ 406614 h 474764"/>
              <a:gd name="connsiteX4" fmla="*/ 427673 w 608989"/>
              <a:gd name="connsiteY4" fmla="*/ 372781 h 474764"/>
              <a:gd name="connsiteX5" fmla="*/ 149568 w 608989"/>
              <a:gd name="connsiteY5" fmla="*/ 372781 h 474764"/>
              <a:gd name="connsiteX6" fmla="*/ 115692 w 608989"/>
              <a:gd name="connsiteY6" fmla="*/ 406614 h 474764"/>
              <a:gd name="connsiteX7" fmla="*/ 149568 w 608989"/>
              <a:gd name="connsiteY7" fmla="*/ 440448 h 474764"/>
              <a:gd name="connsiteX8" fmla="*/ 183444 w 608989"/>
              <a:gd name="connsiteY8" fmla="*/ 406614 h 474764"/>
              <a:gd name="connsiteX9" fmla="*/ 149568 w 608989"/>
              <a:gd name="connsiteY9" fmla="*/ 372781 h 474764"/>
              <a:gd name="connsiteX10" fmla="*/ 413316 w 608989"/>
              <a:gd name="connsiteY10" fmla="*/ 194754 h 474764"/>
              <a:gd name="connsiteX11" fmla="*/ 413316 w 608989"/>
              <a:gd name="connsiteY11" fmla="*/ 269348 h 474764"/>
              <a:gd name="connsiteX12" fmla="*/ 477196 w 608989"/>
              <a:gd name="connsiteY12" fmla="*/ 269348 h 474764"/>
              <a:gd name="connsiteX13" fmla="*/ 483971 w 608989"/>
              <a:gd name="connsiteY13" fmla="*/ 256137 h 474764"/>
              <a:gd name="connsiteX14" fmla="*/ 449611 w 608989"/>
              <a:gd name="connsiteY14" fmla="*/ 207965 h 474764"/>
              <a:gd name="connsiteX15" fmla="*/ 424124 w 608989"/>
              <a:gd name="connsiteY15" fmla="*/ 194754 h 474764"/>
              <a:gd name="connsiteX16" fmla="*/ 231999 w 608989"/>
              <a:gd name="connsiteY16" fmla="*/ 194754 h 474764"/>
              <a:gd name="connsiteX17" fmla="*/ 205705 w 608989"/>
              <a:gd name="connsiteY17" fmla="*/ 207321 h 474764"/>
              <a:gd name="connsiteX18" fmla="*/ 165860 w 608989"/>
              <a:gd name="connsiteY18" fmla="*/ 256782 h 474764"/>
              <a:gd name="connsiteX19" fmla="*/ 171990 w 608989"/>
              <a:gd name="connsiteY19" fmla="*/ 269348 h 474764"/>
              <a:gd name="connsiteX20" fmla="*/ 374439 w 608989"/>
              <a:gd name="connsiteY20" fmla="*/ 269348 h 474764"/>
              <a:gd name="connsiteX21" fmla="*/ 374439 w 608989"/>
              <a:gd name="connsiteY21" fmla="*/ 194754 h 474764"/>
              <a:gd name="connsiteX22" fmla="*/ 217965 w 608989"/>
              <a:gd name="connsiteY22" fmla="*/ 162371 h 474764"/>
              <a:gd name="connsiteX23" fmla="*/ 442030 w 608989"/>
              <a:gd name="connsiteY23" fmla="*/ 162371 h 474764"/>
              <a:gd name="connsiteX24" fmla="*/ 477196 w 608989"/>
              <a:gd name="connsiteY24" fmla="*/ 180577 h 474764"/>
              <a:gd name="connsiteX25" fmla="*/ 524783 w 608989"/>
              <a:gd name="connsiteY25" fmla="*/ 248243 h 474764"/>
              <a:gd name="connsiteX26" fmla="*/ 544625 w 608989"/>
              <a:gd name="connsiteY26" fmla="*/ 257910 h 474764"/>
              <a:gd name="connsiteX27" fmla="*/ 550594 w 608989"/>
              <a:gd name="connsiteY27" fmla="*/ 257104 h 474764"/>
              <a:gd name="connsiteX28" fmla="*/ 586728 w 608989"/>
              <a:gd name="connsiteY28" fmla="*/ 245826 h 474764"/>
              <a:gd name="connsiteX29" fmla="*/ 605118 w 608989"/>
              <a:gd name="connsiteY29" fmla="*/ 249693 h 474764"/>
              <a:gd name="connsiteX30" fmla="*/ 608828 w 608989"/>
              <a:gd name="connsiteY30" fmla="*/ 264354 h 474764"/>
              <a:gd name="connsiteX31" fmla="*/ 590277 w 608989"/>
              <a:gd name="connsiteY31" fmla="*/ 401942 h 474764"/>
              <a:gd name="connsiteX32" fmla="*/ 563337 w 608989"/>
              <a:gd name="connsiteY32" fmla="*/ 425625 h 474764"/>
              <a:gd name="connsiteX33" fmla="*/ 493166 w 608989"/>
              <a:gd name="connsiteY33" fmla="*/ 425625 h 474764"/>
              <a:gd name="connsiteX34" fmla="*/ 427673 w 608989"/>
              <a:gd name="connsiteY34" fmla="*/ 474764 h 474764"/>
              <a:gd name="connsiteX35" fmla="*/ 362341 w 608989"/>
              <a:gd name="connsiteY35" fmla="*/ 425625 h 474764"/>
              <a:gd name="connsiteX36" fmla="*/ 215061 w 608989"/>
              <a:gd name="connsiteY36" fmla="*/ 425625 h 474764"/>
              <a:gd name="connsiteX37" fmla="*/ 149568 w 608989"/>
              <a:gd name="connsiteY37" fmla="*/ 474764 h 474764"/>
              <a:gd name="connsiteX38" fmla="*/ 84074 w 608989"/>
              <a:gd name="connsiteY38" fmla="*/ 425625 h 474764"/>
              <a:gd name="connsiteX39" fmla="*/ 21485 w 608989"/>
              <a:gd name="connsiteY39" fmla="*/ 425625 h 474764"/>
              <a:gd name="connsiteX40" fmla="*/ 4869 w 608989"/>
              <a:gd name="connsiteY40" fmla="*/ 418214 h 474764"/>
              <a:gd name="connsiteX41" fmla="*/ 352 w 608989"/>
              <a:gd name="connsiteY41" fmla="*/ 400814 h 474764"/>
              <a:gd name="connsiteX42" fmla="*/ 15516 w 608989"/>
              <a:gd name="connsiteY42" fmla="*/ 309304 h 474764"/>
              <a:gd name="connsiteX43" fmla="*/ 41649 w 608989"/>
              <a:gd name="connsiteY43" fmla="*/ 281593 h 474764"/>
              <a:gd name="connsiteX44" fmla="*/ 95850 w 608989"/>
              <a:gd name="connsiteY44" fmla="*/ 269348 h 474764"/>
              <a:gd name="connsiteX45" fmla="*/ 125532 w 608989"/>
              <a:gd name="connsiteY45" fmla="*/ 250660 h 474764"/>
              <a:gd name="connsiteX46" fmla="*/ 181992 w 608989"/>
              <a:gd name="connsiteY46" fmla="*/ 179771 h 474764"/>
              <a:gd name="connsiteX47" fmla="*/ 217965 w 608989"/>
              <a:gd name="connsiteY47" fmla="*/ 162371 h 474764"/>
              <a:gd name="connsiteX48" fmla="*/ 168447 w 608989"/>
              <a:gd name="connsiteY48" fmla="*/ 0 h 474764"/>
              <a:gd name="connsiteX49" fmla="*/ 238143 w 608989"/>
              <a:gd name="connsiteY49" fmla="*/ 47040 h 474764"/>
              <a:gd name="connsiteX50" fmla="*/ 416257 w 608989"/>
              <a:gd name="connsiteY50" fmla="*/ 47040 h 474764"/>
              <a:gd name="connsiteX51" fmla="*/ 421743 w 608989"/>
              <a:gd name="connsiteY51" fmla="*/ 47524 h 474764"/>
              <a:gd name="connsiteX52" fmla="*/ 491762 w 608989"/>
              <a:gd name="connsiteY52" fmla="*/ 0 h 474764"/>
              <a:gd name="connsiteX53" fmla="*/ 556941 w 608989"/>
              <a:gd name="connsiteY53" fmla="*/ 37858 h 474764"/>
              <a:gd name="connsiteX54" fmla="*/ 557103 w 608989"/>
              <a:gd name="connsiteY54" fmla="*/ 46396 h 474764"/>
              <a:gd name="connsiteX55" fmla="*/ 549520 w 608989"/>
              <a:gd name="connsiteY55" fmla="*/ 50262 h 474764"/>
              <a:gd name="connsiteX56" fmla="*/ 500635 w 608989"/>
              <a:gd name="connsiteY56" fmla="*/ 50423 h 474764"/>
              <a:gd name="connsiteX57" fmla="*/ 496279 w 608989"/>
              <a:gd name="connsiteY57" fmla="*/ 52357 h 474764"/>
              <a:gd name="connsiteX58" fmla="*/ 495957 w 608989"/>
              <a:gd name="connsiteY58" fmla="*/ 52840 h 474764"/>
              <a:gd name="connsiteX59" fmla="*/ 479823 w 608989"/>
              <a:gd name="connsiteY59" fmla="*/ 75071 h 474764"/>
              <a:gd name="connsiteX60" fmla="*/ 495634 w 608989"/>
              <a:gd name="connsiteY60" fmla="*/ 97142 h 474764"/>
              <a:gd name="connsiteX61" fmla="*/ 495957 w 608989"/>
              <a:gd name="connsiteY61" fmla="*/ 97625 h 474764"/>
              <a:gd name="connsiteX62" fmla="*/ 499345 w 608989"/>
              <a:gd name="connsiteY62" fmla="*/ 99719 h 474764"/>
              <a:gd name="connsiteX63" fmla="*/ 549520 w 608989"/>
              <a:gd name="connsiteY63" fmla="*/ 99880 h 474764"/>
              <a:gd name="connsiteX64" fmla="*/ 556941 w 608989"/>
              <a:gd name="connsiteY64" fmla="*/ 104069 h 474764"/>
              <a:gd name="connsiteX65" fmla="*/ 556941 w 608989"/>
              <a:gd name="connsiteY65" fmla="*/ 112285 h 474764"/>
              <a:gd name="connsiteX66" fmla="*/ 491762 w 608989"/>
              <a:gd name="connsiteY66" fmla="*/ 150304 h 474764"/>
              <a:gd name="connsiteX67" fmla="*/ 421743 w 608989"/>
              <a:gd name="connsiteY67" fmla="*/ 102780 h 474764"/>
              <a:gd name="connsiteX68" fmla="*/ 416257 w 608989"/>
              <a:gd name="connsiteY68" fmla="*/ 103263 h 474764"/>
              <a:gd name="connsiteX69" fmla="*/ 238143 w 608989"/>
              <a:gd name="connsiteY69" fmla="*/ 103263 h 474764"/>
              <a:gd name="connsiteX70" fmla="*/ 168447 w 608989"/>
              <a:gd name="connsiteY70" fmla="*/ 150304 h 474764"/>
              <a:gd name="connsiteX71" fmla="*/ 103267 w 608989"/>
              <a:gd name="connsiteY71" fmla="*/ 112446 h 474764"/>
              <a:gd name="connsiteX72" fmla="*/ 103106 w 608989"/>
              <a:gd name="connsiteY72" fmla="*/ 103908 h 474764"/>
              <a:gd name="connsiteX73" fmla="*/ 110689 w 608989"/>
              <a:gd name="connsiteY73" fmla="*/ 99880 h 474764"/>
              <a:gd name="connsiteX74" fmla="*/ 159573 w 608989"/>
              <a:gd name="connsiteY74" fmla="*/ 99880 h 474764"/>
              <a:gd name="connsiteX75" fmla="*/ 164091 w 608989"/>
              <a:gd name="connsiteY75" fmla="*/ 97786 h 474764"/>
              <a:gd name="connsiteX76" fmla="*/ 164252 w 608989"/>
              <a:gd name="connsiteY76" fmla="*/ 97464 h 474764"/>
              <a:gd name="connsiteX77" fmla="*/ 180385 w 608989"/>
              <a:gd name="connsiteY77" fmla="*/ 75232 h 474764"/>
              <a:gd name="connsiteX78" fmla="*/ 164575 w 608989"/>
              <a:gd name="connsiteY78" fmla="*/ 53162 h 474764"/>
              <a:gd name="connsiteX79" fmla="*/ 164252 w 608989"/>
              <a:gd name="connsiteY79" fmla="*/ 52679 h 474764"/>
              <a:gd name="connsiteX80" fmla="*/ 160864 w 608989"/>
              <a:gd name="connsiteY80" fmla="*/ 50423 h 474764"/>
              <a:gd name="connsiteX81" fmla="*/ 160541 w 608989"/>
              <a:gd name="connsiteY81" fmla="*/ 50423 h 474764"/>
              <a:gd name="connsiteX82" fmla="*/ 110689 w 608989"/>
              <a:gd name="connsiteY82" fmla="*/ 50262 h 474764"/>
              <a:gd name="connsiteX83" fmla="*/ 103267 w 608989"/>
              <a:gd name="connsiteY83" fmla="*/ 46235 h 474764"/>
              <a:gd name="connsiteX84" fmla="*/ 103267 w 608989"/>
              <a:gd name="connsiteY84" fmla="*/ 37858 h 474764"/>
              <a:gd name="connsiteX85" fmla="*/ 168447 w 608989"/>
              <a:gd name="connsiteY85" fmla="*/ 0 h 4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8989" h="474764">
                <a:moveTo>
                  <a:pt x="427673" y="372781"/>
                </a:moveTo>
                <a:cubicBezTo>
                  <a:pt x="408960" y="372781"/>
                  <a:pt x="393797" y="387926"/>
                  <a:pt x="393797" y="406614"/>
                </a:cubicBezTo>
                <a:cubicBezTo>
                  <a:pt x="393797" y="425303"/>
                  <a:pt x="408960" y="440448"/>
                  <a:pt x="427673" y="440448"/>
                </a:cubicBezTo>
                <a:cubicBezTo>
                  <a:pt x="446385" y="440448"/>
                  <a:pt x="461549" y="425303"/>
                  <a:pt x="461549" y="406614"/>
                </a:cubicBezTo>
                <a:cubicBezTo>
                  <a:pt x="461549" y="387926"/>
                  <a:pt x="446385" y="372781"/>
                  <a:pt x="427673" y="372781"/>
                </a:cubicBezTo>
                <a:close/>
                <a:moveTo>
                  <a:pt x="149568" y="372781"/>
                </a:moveTo>
                <a:cubicBezTo>
                  <a:pt x="130855" y="372781"/>
                  <a:pt x="115692" y="387926"/>
                  <a:pt x="115692" y="406614"/>
                </a:cubicBezTo>
                <a:cubicBezTo>
                  <a:pt x="115692" y="425303"/>
                  <a:pt x="130855" y="440448"/>
                  <a:pt x="149568" y="440448"/>
                </a:cubicBezTo>
                <a:cubicBezTo>
                  <a:pt x="168280" y="440448"/>
                  <a:pt x="183444" y="425303"/>
                  <a:pt x="183444" y="406614"/>
                </a:cubicBezTo>
                <a:cubicBezTo>
                  <a:pt x="183444" y="387926"/>
                  <a:pt x="168280" y="372781"/>
                  <a:pt x="149568" y="372781"/>
                </a:cubicBezTo>
                <a:close/>
                <a:moveTo>
                  <a:pt x="413316" y="194754"/>
                </a:moveTo>
                <a:lnTo>
                  <a:pt x="413316" y="269348"/>
                </a:lnTo>
                <a:lnTo>
                  <a:pt x="477196" y="269348"/>
                </a:lnTo>
                <a:cubicBezTo>
                  <a:pt x="486068" y="269348"/>
                  <a:pt x="489133" y="263387"/>
                  <a:pt x="483971" y="256137"/>
                </a:cubicBezTo>
                <a:lnTo>
                  <a:pt x="449611" y="207965"/>
                </a:lnTo>
                <a:cubicBezTo>
                  <a:pt x="444449" y="200715"/>
                  <a:pt x="432996" y="194754"/>
                  <a:pt x="424124" y="194754"/>
                </a:cubicBezTo>
                <a:close/>
                <a:moveTo>
                  <a:pt x="231999" y="194754"/>
                </a:moveTo>
                <a:cubicBezTo>
                  <a:pt x="223127" y="194754"/>
                  <a:pt x="211351" y="200393"/>
                  <a:pt x="205705" y="207321"/>
                </a:cubicBezTo>
                <a:lnTo>
                  <a:pt x="165860" y="256782"/>
                </a:lnTo>
                <a:cubicBezTo>
                  <a:pt x="160376" y="263709"/>
                  <a:pt x="163118" y="269348"/>
                  <a:pt x="171990" y="269348"/>
                </a:cubicBezTo>
                <a:lnTo>
                  <a:pt x="374439" y="269348"/>
                </a:lnTo>
                <a:lnTo>
                  <a:pt x="374439" y="194754"/>
                </a:lnTo>
                <a:close/>
                <a:moveTo>
                  <a:pt x="217965" y="162371"/>
                </a:moveTo>
                <a:lnTo>
                  <a:pt x="442030" y="162371"/>
                </a:lnTo>
                <a:cubicBezTo>
                  <a:pt x="454612" y="162371"/>
                  <a:pt x="470098" y="170427"/>
                  <a:pt x="477196" y="180577"/>
                </a:cubicBezTo>
                <a:lnTo>
                  <a:pt x="524783" y="248243"/>
                </a:lnTo>
                <a:cubicBezTo>
                  <a:pt x="528816" y="254043"/>
                  <a:pt x="536882" y="257910"/>
                  <a:pt x="544625" y="257910"/>
                </a:cubicBezTo>
                <a:cubicBezTo>
                  <a:pt x="546883" y="257910"/>
                  <a:pt x="548819" y="257748"/>
                  <a:pt x="550594" y="257104"/>
                </a:cubicBezTo>
                <a:lnTo>
                  <a:pt x="586728" y="245826"/>
                </a:lnTo>
                <a:cubicBezTo>
                  <a:pt x="593987" y="243571"/>
                  <a:pt x="600924" y="245021"/>
                  <a:pt x="605118" y="249693"/>
                </a:cubicBezTo>
                <a:cubicBezTo>
                  <a:pt x="608183" y="253398"/>
                  <a:pt x="609473" y="258554"/>
                  <a:pt x="608828" y="264354"/>
                </a:cubicBezTo>
                <a:lnTo>
                  <a:pt x="590277" y="401942"/>
                </a:lnTo>
                <a:cubicBezTo>
                  <a:pt x="588664" y="414992"/>
                  <a:pt x="576565" y="425625"/>
                  <a:pt x="563337" y="425625"/>
                </a:cubicBezTo>
                <a:lnTo>
                  <a:pt x="493166" y="425625"/>
                </a:lnTo>
                <a:cubicBezTo>
                  <a:pt x="484939" y="453981"/>
                  <a:pt x="458806" y="474764"/>
                  <a:pt x="427673" y="474764"/>
                </a:cubicBezTo>
                <a:cubicBezTo>
                  <a:pt x="396700" y="474764"/>
                  <a:pt x="370568" y="453981"/>
                  <a:pt x="362341" y="425625"/>
                </a:cubicBezTo>
                <a:lnTo>
                  <a:pt x="215061" y="425625"/>
                </a:lnTo>
                <a:cubicBezTo>
                  <a:pt x="206834" y="453981"/>
                  <a:pt x="180540" y="474764"/>
                  <a:pt x="149568" y="474764"/>
                </a:cubicBezTo>
                <a:cubicBezTo>
                  <a:pt x="118595" y="474764"/>
                  <a:pt x="92301" y="453981"/>
                  <a:pt x="84074" y="425625"/>
                </a:cubicBezTo>
                <a:lnTo>
                  <a:pt x="21485" y="425625"/>
                </a:lnTo>
                <a:cubicBezTo>
                  <a:pt x="14871" y="425625"/>
                  <a:pt x="8902" y="423048"/>
                  <a:pt x="4869" y="418214"/>
                </a:cubicBezTo>
                <a:cubicBezTo>
                  <a:pt x="836" y="413542"/>
                  <a:pt x="-777" y="407420"/>
                  <a:pt x="352" y="400814"/>
                </a:cubicBezTo>
                <a:lnTo>
                  <a:pt x="15516" y="309304"/>
                </a:lnTo>
                <a:cubicBezTo>
                  <a:pt x="17613" y="296576"/>
                  <a:pt x="29066" y="284332"/>
                  <a:pt x="41649" y="281593"/>
                </a:cubicBezTo>
                <a:lnTo>
                  <a:pt x="95850" y="269348"/>
                </a:lnTo>
                <a:cubicBezTo>
                  <a:pt x="105690" y="267093"/>
                  <a:pt x="119241" y="258554"/>
                  <a:pt x="125532" y="250660"/>
                </a:cubicBezTo>
                <a:lnTo>
                  <a:pt x="181992" y="179771"/>
                </a:lnTo>
                <a:cubicBezTo>
                  <a:pt x="189735" y="169943"/>
                  <a:pt x="205544" y="162371"/>
                  <a:pt x="217965" y="162371"/>
                </a:cubicBezTo>
                <a:close/>
                <a:moveTo>
                  <a:pt x="168447" y="0"/>
                </a:moveTo>
                <a:cubicBezTo>
                  <a:pt x="200068" y="0"/>
                  <a:pt x="227011" y="19493"/>
                  <a:pt x="238143" y="47040"/>
                </a:cubicBezTo>
                <a:lnTo>
                  <a:pt x="416257" y="47040"/>
                </a:lnTo>
                <a:cubicBezTo>
                  <a:pt x="418193" y="47040"/>
                  <a:pt x="419968" y="47202"/>
                  <a:pt x="421743" y="47524"/>
                </a:cubicBezTo>
                <a:cubicBezTo>
                  <a:pt x="432875" y="19815"/>
                  <a:pt x="459979" y="0"/>
                  <a:pt x="491762" y="0"/>
                </a:cubicBezTo>
                <a:cubicBezTo>
                  <a:pt x="518543" y="0"/>
                  <a:pt x="543550" y="14499"/>
                  <a:pt x="556941" y="37858"/>
                </a:cubicBezTo>
                <a:cubicBezTo>
                  <a:pt x="558232" y="39952"/>
                  <a:pt x="558877" y="43335"/>
                  <a:pt x="557103" y="46396"/>
                </a:cubicBezTo>
                <a:cubicBezTo>
                  <a:pt x="555651" y="48812"/>
                  <a:pt x="552908" y="50262"/>
                  <a:pt x="549520" y="50262"/>
                </a:cubicBezTo>
                <a:cubicBezTo>
                  <a:pt x="549520" y="50262"/>
                  <a:pt x="513703" y="50423"/>
                  <a:pt x="500635" y="50423"/>
                </a:cubicBezTo>
                <a:cubicBezTo>
                  <a:pt x="497731" y="50423"/>
                  <a:pt x="496279" y="52357"/>
                  <a:pt x="496279" y="52357"/>
                </a:cubicBezTo>
                <a:lnTo>
                  <a:pt x="495957" y="52840"/>
                </a:lnTo>
                <a:cubicBezTo>
                  <a:pt x="489019" y="60895"/>
                  <a:pt x="481275" y="71366"/>
                  <a:pt x="479823" y="75071"/>
                </a:cubicBezTo>
                <a:cubicBezTo>
                  <a:pt x="481275" y="78777"/>
                  <a:pt x="489019" y="89087"/>
                  <a:pt x="495634" y="97142"/>
                </a:cubicBezTo>
                <a:lnTo>
                  <a:pt x="495957" y="97625"/>
                </a:lnTo>
                <a:cubicBezTo>
                  <a:pt x="496441" y="98269"/>
                  <a:pt x="498054" y="99719"/>
                  <a:pt x="499345" y="99719"/>
                </a:cubicBezTo>
                <a:cubicBezTo>
                  <a:pt x="511929" y="99719"/>
                  <a:pt x="549520" y="99880"/>
                  <a:pt x="549520" y="99880"/>
                </a:cubicBezTo>
                <a:cubicBezTo>
                  <a:pt x="552747" y="99880"/>
                  <a:pt x="555489" y="101491"/>
                  <a:pt x="556941" y="104069"/>
                </a:cubicBezTo>
                <a:cubicBezTo>
                  <a:pt x="558393" y="106485"/>
                  <a:pt x="558393" y="109868"/>
                  <a:pt x="556941" y="112285"/>
                </a:cubicBezTo>
                <a:cubicBezTo>
                  <a:pt x="543550" y="135644"/>
                  <a:pt x="518543" y="150304"/>
                  <a:pt x="491762" y="150304"/>
                </a:cubicBezTo>
                <a:cubicBezTo>
                  <a:pt x="459979" y="150304"/>
                  <a:pt x="432875" y="130489"/>
                  <a:pt x="421743" y="102780"/>
                </a:cubicBezTo>
                <a:cubicBezTo>
                  <a:pt x="419968" y="103102"/>
                  <a:pt x="418193" y="103263"/>
                  <a:pt x="416257" y="103263"/>
                </a:cubicBezTo>
                <a:lnTo>
                  <a:pt x="238143" y="103263"/>
                </a:lnTo>
                <a:cubicBezTo>
                  <a:pt x="227011" y="130811"/>
                  <a:pt x="200068" y="150304"/>
                  <a:pt x="168447" y="150304"/>
                </a:cubicBezTo>
                <a:cubicBezTo>
                  <a:pt x="141665" y="150304"/>
                  <a:pt x="116658" y="135805"/>
                  <a:pt x="103267" y="112446"/>
                </a:cubicBezTo>
                <a:cubicBezTo>
                  <a:pt x="101977" y="110352"/>
                  <a:pt x="101331" y="106969"/>
                  <a:pt x="103106" y="103908"/>
                </a:cubicBezTo>
                <a:cubicBezTo>
                  <a:pt x="104558" y="101330"/>
                  <a:pt x="107301" y="99880"/>
                  <a:pt x="110689" y="99880"/>
                </a:cubicBezTo>
                <a:cubicBezTo>
                  <a:pt x="110689" y="99880"/>
                  <a:pt x="146505" y="99880"/>
                  <a:pt x="159573" y="99880"/>
                </a:cubicBezTo>
                <a:cubicBezTo>
                  <a:pt x="162477" y="99880"/>
                  <a:pt x="163929" y="98108"/>
                  <a:pt x="164091" y="97786"/>
                </a:cubicBezTo>
                <a:lnTo>
                  <a:pt x="164252" y="97464"/>
                </a:lnTo>
                <a:cubicBezTo>
                  <a:pt x="171189" y="89248"/>
                  <a:pt x="178933" y="78777"/>
                  <a:pt x="180385" y="75232"/>
                </a:cubicBezTo>
                <a:cubicBezTo>
                  <a:pt x="178933" y="71527"/>
                  <a:pt x="171189" y="61217"/>
                  <a:pt x="164575" y="53162"/>
                </a:cubicBezTo>
                <a:lnTo>
                  <a:pt x="164252" y="52679"/>
                </a:lnTo>
                <a:cubicBezTo>
                  <a:pt x="163768" y="52034"/>
                  <a:pt x="162155" y="50423"/>
                  <a:pt x="160864" y="50423"/>
                </a:cubicBezTo>
                <a:lnTo>
                  <a:pt x="160541" y="50423"/>
                </a:lnTo>
                <a:cubicBezTo>
                  <a:pt x="147796" y="50423"/>
                  <a:pt x="110689" y="50262"/>
                  <a:pt x="110689" y="50262"/>
                </a:cubicBezTo>
                <a:cubicBezTo>
                  <a:pt x="107462" y="50262"/>
                  <a:pt x="104719" y="48812"/>
                  <a:pt x="103267" y="46235"/>
                </a:cubicBezTo>
                <a:cubicBezTo>
                  <a:pt x="101815" y="43657"/>
                  <a:pt x="101654" y="40435"/>
                  <a:pt x="103267" y="37858"/>
                </a:cubicBezTo>
                <a:cubicBezTo>
                  <a:pt x="116497" y="14499"/>
                  <a:pt x="141665" y="0"/>
                  <a:pt x="168447" y="0"/>
                </a:cubicBezTo>
                <a:close/>
              </a:path>
            </a:pathLst>
          </a:cu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 sz="1200" b="1">
              <a:solidFill>
                <a:schemeClr val="bg1"/>
              </a:solidFill>
            </a:endParaRP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xmlns="" id="{A462BAD4-7E08-4D06-BA6C-C4AC76E1F66D}"/>
              </a:ext>
            </a:extLst>
          </p:cNvPr>
          <p:cNvCxnSpPr>
            <a:cxnSpLocks/>
            <a:stCxn id="23" idx="3"/>
            <a:endCxn id="33" idx="2"/>
          </p:cNvCxnSpPr>
          <p:nvPr/>
        </p:nvCxnSpPr>
        <p:spPr>
          <a:xfrm>
            <a:off x="5788706" y="4913975"/>
            <a:ext cx="1027294" cy="1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ŝ1íḋe">
            <a:extLst>
              <a:ext uri="{FF2B5EF4-FFF2-40B4-BE49-F238E27FC236}">
                <a16:creationId xmlns:a16="http://schemas.microsoft.com/office/drawing/2014/main" xmlns="" id="{35B5F2EA-B33D-45B9-8454-FC575AA3E634}"/>
              </a:ext>
            </a:extLst>
          </p:cNvPr>
          <p:cNvSpPr/>
          <p:nvPr/>
        </p:nvSpPr>
        <p:spPr bwMode="auto">
          <a:xfrm>
            <a:off x="3269662" y="2301213"/>
            <a:ext cx="102188" cy="102184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8" name="íṡlíḑé">
            <a:extLst>
              <a:ext uri="{FF2B5EF4-FFF2-40B4-BE49-F238E27FC236}">
                <a16:creationId xmlns:a16="http://schemas.microsoft.com/office/drawing/2014/main" xmlns="" id="{159C420D-9B4E-4519-B4E9-6687E5F6F2D6}"/>
              </a:ext>
            </a:extLst>
          </p:cNvPr>
          <p:cNvSpPr/>
          <p:nvPr/>
        </p:nvSpPr>
        <p:spPr bwMode="auto">
          <a:xfrm>
            <a:off x="3269662" y="3148938"/>
            <a:ext cx="102188" cy="102184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9" name="î$lïḍê">
            <a:extLst>
              <a:ext uri="{FF2B5EF4-FFF2-40B4-BE49-F238E27FC236}">
                <a16:creationId xmlns:a16="http://schemas.microsoft.com/office/drawing/2014/main" xmlns="" id="{0C530085-5542-4308-B024-599FE273EDB6}"/>
              </a:ext>
            </a:extLst>
          </p:cNvPr>
          <p:cNvSpPr/>
          <p:nvPr/>
        </p:nvSpPr>
        <p:spPr bwMode="auto">
          <a:xfrm>
            <a:off x="3269662" y="4005027"/>
            <a:ext cx="102188" cy="102184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30" name="íṧlîḍê">
            <a:extLst>
              <a:ext uri="{FF2B5EF4-FFF2-40B4-BE49-F238E27FC236}">
                <a16:creationId xmlns:a16="http://schemas.microsoft.com/office/drawing/2014/main" xmlns="" id="{315D1314-B80B-4F84-8637-8CA22BCF85A8}"/>
              </a:ext>
            </a:extLst>
          </p:cNvPr>
          <p:cNvSpPr/>
          <p:nvPr/>
        </p:nvSpPr>
        <p:spPr bwMode="auto">
          <a:xfrm>
            <a:off x="3269662" y="4861116"/>
            <a:ext cx="102188" cy="102184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608D00D-2A56-4890-85BE-078EDCBB962A}"/>
              </a:ext>
            </a:extLst>
          </p:cNvPr>
          <p:cNvSpPr/>
          <p:nvPr/>
        </p:nvSpPr>
        <p:spPr>
          <a:xfrm>
            <a:off x="863699" y="344623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rPr>
              <a:t>文本内容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0971E5F-513A-4279-A99E-0C4DF5028D39}"/>
              </a:ext>
            </a:extLst>
          </p:cNvPr>
          <p:cNvGrpSpPr/>
          <p:nvPr/>
        </p:nvGrpSpPr>
        <p:grpSpPr>
          <a:xfrm>
            <a:off x="7623166" y="1931881"/>
            <a:ext cx="4568833" cy="636906"/>
            <a:chOff x="7623166" y="1931881"/>
            <a:chExt cx="4568833" cy="636906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B6BF6142-CFC1-481E-90E0-A7EB1A4EE910}"/>
                </a:ext>
              </a:extLst>
            </p:cNvPr>
            <p:cNvSpPr/>
            <p:nvPr/>
          </p:nvSpPr>
          <p:spPr>
            <a:xfrm>
              <a:off x="7623166" y="193188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6" name="Textfeld 53">
              <a:extLst>
                <a:ext uri="{FF2B5EF4-FFF2-40B4-BE49-F238E27FC236}">
                  <a16:creationId xmlns:a16="http://schemas.microsoft.com/office/drawing/2014/main" xmlns="" id="{62A7EFB5-2885-4AD0-90BB-119A17035044}"/>
                </a:ext>
              </a:extLst>
            </p:cNvPr>
            <p:cNvSpPr txBox="1"/>
            <p:nvPr/>
          </p:nvSpPr>
          <p:spPr>
            <a:xfrm>
              <a:off x="7623166" y="2301213"/>
              <a:ext cx="4568833" cy="267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380D5EA-46D7-46DC-866A-5C2971B04DF4}"/>
              </a:ext>
            </a:extLst>
          </p:cNvPr>
          <p:cNvGrpSpPr/>
          <p:nvPr/>
        </p:nvGrpSpPr>
        <p:grpSpPr>
          <a:xfrm>
            <a:off x="7623166" y="2850166"/>
            <a:ext cx="4568833" cy="636906"/>
            <a:chOff x="7623166" y="2850166"/>
            <a:chExt cx="4568833" cy="636906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C1F62E67-9E2A-499D-8A54-9C26A93C4969}"/>
                </a:ext>
              </a:extLst>
            </p:cNvPr>
            <p:cNvSpPr/>
            <p:nvPr/>
          </p:nvSpPr>
          <p:spPr>
            <a:xfrm>
              <a:off x="7623166" y="285016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40" name="Textfeld 53">
              <a:extLst>
                <a:ext uri="{FF2B5EF4-FFF2-40B4-BE49-F238E27FC236}">
                  <a16:creationId xmlns:a16="http://schemas.microsoft.com/office/drawing/2014/main" xmlns="" id="{F1899E88-6E7A-450B-8D66-29AC731F88E1}"/>
                </a:ext>
              </a:extLst>
            </p:cNvPr>
            <p:cNvSpPr txBox="1"/>
            <p:nvPr/>
          </p:nvSpPr>
          <p:spPr>
            <a:xfrm>
              <a:off x="7623166" y="3219498"/>
              <a:ext cx="4568833" cy="267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FBC9F5B-840E-4EB0-90F4-1A8130DDF9F2}"/>
              </a:ext>
            </a:extLst>
          </p:cNvPr>
          <p:cNvGrpSpPr/>
          <p:nvPr/>
        </p:nvGrpSpPr>
        <p:grpSpPr>
          <a:xfrm>
            <a:off x="7623166" y="3712127"/>
            <a:ext cx="4568833" cy="636906"/>
            <a:chOff x="7623166" y="3712127"/>
            <a:chExt cx="4568833" cy="636906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50D0291C-E784-4141-BBAE-2DB1B91AE03F}"/>
                </a:ext>
              </a:extLst>
            </p:cNvPr>
            <p:cNvSpPr/>
            <p:nvPr/>
          </p:nvSpPr>
          <p:spPr>
            <a:xfrm>
              <a:off x="7623166" y="371212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44" name="Textfeld 53">
              <a:extLst>
                <a:ext uri="{FF2B5EF4-FFF2-40B4-BE49-F238E27FC236}">
                  <a16:creationId xmlns:a16="http://schemas.microsoft.com/office/drawing/2014/main" xmlns="" id="{24FF2BC9-5DCA-44F3-B202-B466AA867EBA}"/>
                </a:ext>
              </a:extLst>
            </p:cNvPr>
            <p:cNvSpPr txBox="1"/>
            <p:nvPr/>
          </p:nvSpPr>
          <p:spPr>
            <a:xfrm>
              <a:off x="7623166" y="4081459"/>
              <a:ext cx="4568833" cy="267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9D614B8-EA53-4460-8506-2824795EBF71}"/>
              </a:ext>
            </a:extLst>
          </p:cNvPr>
          <p:cNvGrpSpPr/>
          <p:nvPr/>
        </p:nvGrpSpPr>
        <p:grpSpPr>
          <a:xfrm>
            <a:off x="7623166" y="4584578"/>
            <a:ext cx="4568833" cy="636906"/>
            <a:chOff x="7623166" y="4584578"/>
            <a:chExt cx="4568833" cy="636906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D9B5CAC9-C5F3-4656-AB01-892C95BA841E}"/>
                </a:ext>
              </a:extLst>
            </p:cNvPr>
            <p:cNvSpPr/>
            <p:nvPr/>
          </p:nvSpPr>
          <p:spPr>
            <a:xfrm>
              <a:off x="7623166" y="458457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48" name="Textfeld 53">
              <a:extLst>
                <a:ext uri="{FF2B5EF4-FFF2-40B4-BE49-F238E27FC236}">
                  <a16:creationId xmlns:a16="http://schemas.microsoft.com/office/drawing/2014/main" xmlns="" id="{0D781D4E-B435-46AA-BA3E-629DD64A163E}"/>
                </a:ext>
              </a:extLst>
            </p:cNvPr>
            <p:cNvSpPr txBox="1"/>
            <p:nvPr/>
          </p:nvSpPr>
          <p:spPr>
            <a:xfrm>
              <a:off x="7623166" y="4953910"/>
              <a:ext cx="4568833" cy="267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88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1">
            <a:extLst>
              <a:ext uri="{FF2B5EF4-FFF2-40B4-BE49-F238E27FC236}">
                <a16:creationId xmlns:a16="http://schemas.microsoft.com/office/drawing/2014/main" xmlns="" id="{8BDA7308-B30E-4DDB-A9FD-A2E184863083}"/>
              </a:ext>
            </a:extLst>
          </p:cNvPr>
          <p:cNvSpPr txBox="1"/>
          <p:nvPr/>
        </p:nvSpPr>
        <p:spPr>
          <a:xfrm>
            <a:off x="5452237" y="175058"/>
            <a:ext cx="12875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辞职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7C1A388-F5C2-45FA-A9AB-B2932FA2761F}"/>
              </a:ext>
            </a:extLst>
          </p:cNvPr>
          <p:cNvSpPr/>
          <p:nvPr/>
        </p:nvSpPr>
        <p:spPr>
          <a:xfrm>
            <a:off x="5254264" y="853916"/>
            <a:ext cx="1683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RESIGNATION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ïṧľíḋè">
            <a:extLst>
              <a:ext uri="{FF2B5EF4-FFF2-40B4-BE49-F238E27FC236}">
                <a16:creationId xmlns:a16="http://schemas.microsoft.com/office/drawing/2014/main" xmlns="" id="{26CB188E-7045-40D3-A7D2-181808917237}"/>
              </a:ext>
            </a:extLst>
          </p:cNvPr>
          <p:cNvSpPr/>
          <p:nvPr/>
        </p:nvSpPr>
        <p:spPr>
          <a:xfrm>
            <a:off x="1130300" y="3340067"/>
            <a:ext cx="9918700" cy="486411"/>
          </a:xfrm>
          <a:prstGeom prst="homePlat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200" b="1" dirty="0">
              <a:solidFill>
                <a:schemeClr val="bg1"/>
              </a:solidFill>
            </a:endParaRPr>
          </a:p>
        </p:txBody>
      </p:sp>
      <p:sp>
        <p:nvSpPr>
          <p:cNvPr id="9" name="ïSḷidê">
            <a:extLst>
              <a:ext uri="{FF2B5EF4-FFF2-40B4-BE49-F238E27FC236}">
                <a16:creationId xmlns:a16="http://schemas.microsoft.com/office/drawing/2014/main" xmlns="" id="{D426D3C1-7DCB-4D0D-A270-47B45CBEA4FA}"/>
              </a:ext>
            </a:extLst>
          </p:cNvPr>
          <p:cNvSpPr/>
          <p:nvPr/>
        </p:nvSpPr>
        <p:spPr>
          <a:xfrm>
            <a:off x="1169107" y="3508472"/>
            <a:ext cx="151845" cy="1518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10" name="iṥ1iďê">
            <a:extLst>
              <a:ext uri="{FF2B5EF4-FFF2-40B4-BE49-F238E27FC236}">
                <a16:creationId xmlns:a16="http://schemas.microsoft.com/office/drawing/2014/main" xmlns="" id="{AF8E0DDE-6AB1-4ECF-AE3C-925ED51D2DCF}"/>
              </a:ext>
            </a:extLst>
          </p:cNvPr>
          <p:cNvSpPr/>
          <p:nvPr/>
        </p:nvSpPr>
        <p:spPr>
          <a:xfrm>
            <a:off x="2768262" y="3508472"/>
            <a:ext cx="151845" cy="151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11" name="iśļiḓé">
            <a:extLst>
              <a:ext uri="{FF2B5EF4-FFF2-40B4-BE49-F238E27FC236}">
                <a16:creationId xmlns:a16="http://schemas.microsoft.com/office/drawing/2014/main" xmlns="" id="{E9306875-009E-4406-B100-63E35A0E7C73}"/>
              </a:ext>
            </a:extLst>
          </p:cNvPr>
          <p:cNvSpPr/>
          <p:nvPr/>
        </p:nvSpPr>
        <p:spPr>
          <a:xfrm>
            <a:off x="2121235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12" name="išļiḍê">
            <a:extLst>
              <a:ext uri="{FF2B5EF4-FFF2-40B4-BE49-F238E27FC236}">
                <a16:creationId xmlns:a16="http://schemas.microsoft.com/office/drawing/2014/main" xmlns="" id="{C84CFF8A-7E64-4C2D-995F-0D076629F272}"/>
              </a:ext>
            </a:extLst>
          </p:cNvPr>
          <p:cNvSpPr/>
          <p:nvPr/>
        </p:nvSpPr>
        <p:spPr>
          <a:xfrm>
            <a:off x="1689883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13" name="iŝḷíḍê">
            <a:extLst>
              <a:ext uri="{FF2B5EF4-FFF2-40B4-BE49-F238E27FC236}">
                <a16:creationId xmlns:a16="http://schemas.microsoft.com/office/drawing/2014/main" xmlns="" id="{0DB0809A-FA5F-44D0-8D42-23C6003FDE4E}"/>
              </a:ext>
            </a:extLst>
          </p:cNvPr>
          <p:cNvSpPr/>
          <p:nvPr/>
        </p:nvSpPr>
        <p:spPr>
          <a:xfrm>
            <a:off x="2552586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0" name="íṣļíde">
            <a:extLst>
              <a:ext uri="{FF2B5EF4-FFF2-40B4-BE49-F238E27FC236}">
                <a16:creationId xmlns:a16="http://schemas.microsoft.com/office/drawing/2014/main" xmlns="" id="{5FDA0EEC-9EF8-4E27-A1C4-40E43F79FBEA}"/>
              </a:ext>
            </a:extLst>
          </p:cNvPr>
          <p:cNvSpPr/>
          <p:nvPr/>
        </p:nvSpPr>
        <p:spPr>
          <a:xfrm>
            <a:off x="1474208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1" name="îš1íḓê">
            <a:extLst>
              <a:ext uri="{FF2B5EF4-FFF2-40B4-BE49-F238E27FC236}">
                <a16:creationId xmlns:a16="http://schemas.microsoft.com/office/drawing/2014/main" xmlns="" id="{A168C150-D465-4260-A334-B997D8CFB044}"/>
              </a:ext>
            </a:extLst>
          </p:cNvPr>
          <p:cNvSpPr/>
          <p:nvPr/>
        </p:nvSpPr>
        <p:spPr>
          <a:xfrm>
            <a:off x="1905559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2" name="íṡlíḍe">
            <a:extLst>
              <a:ext uri="{FF2B5EF4-FFF2-40B4-BE49-F238E27FC236}">
                <a16:creationId xmlns:a16="http://schemas.microsoft.com/office/drawing/2014/main" xmlns="" id="{463314BE-E52D-474C-A2A3-7BB2915EBE4B}"/>
              </a:ext>
            </a:extLst>
          </p:cNvPr>
          <p:cNvSpPr/>
          <p:nvPr/>
        </p:nvSpPr>
        <p:spPr>
          <a:xfrm>
            <a:off x="2336910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3" name="îşľíḋe">
            <a:extLst>
              <a:ext uri="{FF2B5EF4-FFF2-40B4-BE49-F238E27FC236}">
                <a16:creationId xmlns:a16="http://schemas.microsoft.com/office/drawing/2014/main" xmlns="" id="{582956E1-5478-478D-B956-B5A9E2C1AB97}"/>
              </a:ext>
            </a:extLst>
          </p:cNvPr>
          <p:cNvSpPr/>
          <p:nvPr/>
        </p:nvSpPr>
        <p:spPr>
          <a:xfrm>
            <a:off x="4367416" y="3508472"/>
            <a:ext cx="151845" cy="151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4" name="îSļïḍé">
            <a:extLst>
              <a:ext uri="{FF2B5EF4-FFF2-40B4-BE49-F238E27FC236}">
                <a16:creationId xmlns:a16="http://schemas.microsoft.com/office/drawing/2014/main" xmlns="" id="{0FF44AB9-702C-4B30-8CB9-1A7940D8788B}"/>
              </a:ext>
            </a:extLst>
          </p:cNvPr>
          <p:cNvSpPr/>
          <p:nvPr/>
        </p:nvSpPr>
        <p:spPr>
          <a:xfrm>
            <a:off x="3720389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5" name="îṣľîḑê">
            <a:extLst>
              <a:ext uri="{FF2B5EF4-FFF2-40B4-BE49-F238E27FC236}">
                <a16:creationId xmlns:a16="http://schemas.microsoft.com/office/drawing/2014/main" xmlns="" id="{F74D5215-5740-4803-B056-39B82599442E}"/>
              </a:ext>
            </a:extLst>
          </p:cNvPr>
          <p:cNvSpPr/>
          <p:nvPr/>
        </p:nvSpPr>
        <p:spPr>
          <a:xfrm>
            <a:off x="3289038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6" name="iṩḻiḋe">
            <a:extLst>
              <a:ext uri="{FF2B5EF4-FFF2-40B4-BE49-F238E27FC236}">
                <a16:creationId xmlns:a16="http://schemas.microsoft.com/office/drawing/2014/main" xmlns="" id="{A66A9641-C0F1-47C0-A982-F939261FE3C6}"/>
              </a:ext>
            </a:extLst>
          </p:cNvPr>
          <p:cNvSpPr/>
          <p:nvPr/>
        </p:nvSpPr>
        <p:spPr>
          <a:xfrm>
            <a:off x="4151741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7" name="iṩliḋè">
            <a:extLst>
              <a:ext uri="{FF2B5EF4-FFF2-40B4-BE49-F238E27FC236}">
                <a16:creationId xmlns:a16="http://schemas.microsoft.com/office/drawing/2014/main" xmlns="" id="{80DE958C-DD3A-49A8-99F0-FFD46F2F25E8}"/>
              </a:ext>
            </a:extLst>
          </p:cNvPr>
          <p:cNvSpPr/>
          <p:nvPr/>
        </p:nvSpPr>
        <p:spPr>
          <a:xfrm>
            <a:off x="3073362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8" name="îśḷîḓê">
            <a:extLst>
              <a:ext uri="{FF2B5EF4-FFF2-40B4-BE49-F238E27FC236}">
                <a16:creationId xmlns:a16="http://schemas.microsoft.com/office/drawing/2014/main" xmlns="" id="{121CC4B0-F06D-4643-B6E8-2BA12D75EFCE}"/>
              </a:ext>
            </a:extLst>
          </p:cNvPr>
          <p:cNvSpPr/>
          <p:nvPr/>
        </p:nvSpPr>
        <p:spPr>
          <a:xfrm>
            <a:off x="3504714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29" name="ïşlíďe">
            <a:extLst>
              <a:ext uri="{FF2B5EF4-FFF2-40B4-BE49-F238E27FC236}">
                <a16:creationId xmlns:a16="http://schemas.microsoft.com/office/drawing/2014/main" xmlns="" id="{8BB98A0C-28CE-44F7-A4DE-1D7E0D39797A}"/>
              </a:ext>
            </a:extLst>
          </p:cNvPr>
          <p:cNvSpPr/>
          <p:nvPr/>
        </p:nvSpPr>
        <p:spPr>
          <a:xfrm>
            <a:off x="3936065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0" name="íŝľîḓe">
            <a:extLst>
              <a:ext uri="{FF2B5EF4-FFF2-40B4-BE49-F238E27FC236}">
                <a16:creationId xmlns:a16="http://schemas.microsoft.com/office/drawing/2014/main" xmlns="" id="{87D7AD79-8498-4F04-9367-E9FCEF251D14}"/>
              </a:ext>
            </a:extLst>
          </p:cNvPr>
          <p:cNvSpPr/>
          <p:nvPr/>
        </p:nvSpPr>
        <p:spPr>
          <a:xfrm>
            <a:off x="5966571" y="3508472"/>
            <a:ext cx="151845" cy="151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1" name="íṥḷídê">
            <a:extLst>
              <a:ext uri="{FF2B5EF4-FFF2-40B4-BE49-F238E27FC236}">
                <a16:creationId xmlns:a16="http://schemas.microsoft.com/office/drawing/2014/main" xmlns="" id="{BFE75220-A2AE-447C-9E4D-A3121A597253}"/>
              </a:ext>
            </a:extLst>
          </p:cNvPr>
          <p:cNvSpPr/>
          <p:nvPr/>
        </p:nvSpPr>
        <p:spPr>
          <a:xfrm>
            <a:off x="5319544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2" name="íṥḷiḍê">
            <a:extLst>
              <a:ext uri="{FF2B5EF4-FFF2-40B4-BE49-F238E27FC236}">
                <a16:creationId xmlns:a16="http://schemas.microsoft.com/office/drawing/2014/main" xmlns="" id="{2379B945-1D35-4F5E-A4CD-DBE497368EE2}"/>
              </a:ext>
            </a:extLst>
          </p:cNvPr>
          <p:cNvSpPr/>
          <p:nvPr/>
        </p:nvSpPr>
        <p:spPr>
          <a:xfrm>
            <a:off x="4888192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3" name="ïśḷíde">
            <a:extLst>
              <a:ext uri="{FF2B5EF4-FFF2-40B4-BE49-F238E27FC236}">
                <a16:creationId xmlns:a16="http://schemas.microsoft.com/office/drawing/2014/main" xmlns="" id="{DA3DAC71-578C-47DD-8AD5-0823B16B7C15}"/>
              </a:ext>
            </a:extLst>
          </p:cNvPr>
          <p:cNvSpPr/>
          <p:nvPr/>
        </p:nvSpPr>
        <p:spPr>
          <a:xfrm>
            <a:off x="5750895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4" name="îsḷîḓé">
            <a:extLst>
              <a:ext uri="{FF2B5EF4-FFF2-40B4-BE49-F238E27FC236}">
                <a16:creationId xmlns:a16="http://schemas.microsoft.com/office/drawing/2014/main" xmlns="" id="{EA113DD7-1DA2-4227-BCD5-3B31B5AC8F13}"/>
              </a:ext>
            </a:extLst>
          </p:cNvPr>
          <p:cNvSpPr/>
          <p:nvPr/>
        </p:nvSpPr>
        <p:spPr>
          <a:xfrm>
            <a:off x="4672517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5" name="îšļïḑé">
            <a:extLst>
              <a:ext uri="{FF2B5EF4-FFF2-40B4-BE49-F238E27FC236}">
                <a16:creationId xmlns:a16="http://schemas.microsoft.com/office/drawing/2014/main" xmlns="" id="{9D004CF9-54AD-42D2-84A1-231DB780AA3F}"/>
              </a:ext>
            </a:extLst>
          </p:cNvPr>
          <p:cNvSpPr/>
          <p:nvPr/>
        </p:nvSpPr>
        <p:spPr>
          <a:xfrm>
            <a:off x="5103868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6" name="îṩḷiďê">
            <a:extLst>
              <a:ext uri="{FF2B5EF4-FFF2-40B4-BE49-F238E27FC236}">
                <a16:creationId xmlns:a16="http://schemas.microsoft.com/office/drawing/2014/main" xmlns="" id="{1D410107-C47B-45F5-B303-6556211BBF92}"/>
              </a:ext>
            </a:extLst>
          </p:cNvPr>
          <p:cNvSpPr/>
          <p:nvPr/>
        </p:nvSpPr>
        <p:spPr>
          <a:xfrm>
            <a:off x="5535219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7" name="îṡ1ïḋè">
            <a:extLst>
              <a:ext uri="{FF2B5EF4-FFF2-40B4-BE49-F238E27FC236}">
                <a16:creationId xmlns:a16="http://schemas.microsoft.com/office/drawing/2014/main" xmlns="" id="{706A278A-71C1-4F15-97F7-E33FBB7221BE}"/>
              </a:ext>
            </a:extLst>
          </p:cNvPr>
          <p:cNvSpPr/>
          <p:nvPr/>
        </p:nvSpPr>
        <p:spPr>
          <a:xfrm>
            <a:off x="7565725" y="3508472"/>
            <a:ext cx="151845" cy="151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8" name="iṧļîḍé">
            <a:extLst>
              <a:ext uri="{FF2B5EF4-FFF2-40B4-BE49-F238E27FC236}">
                <a16:creationId xmlns:a16="http://schemas.microsoft.com/office/drawing/2014/main" xmlns="" id="{5B25719F-8B6F-4AFE-9E8E-768DBAA3B158}"/>
              </a:ext>
            </a:extLst>
          </p:cNvPr>
          <p:cNvSpPr/>
          <p:nvPr/>
        </p:nvSpPr>
        <p:spPr>
          <a:xfrm>
            <a:off x="6918698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39" name="íSļíḓé">
            <a:extLst>
              <a:ext uri="{FF2B5EF4-FFF2-40B4-BE49-F238E27FC236}">
                <a16:creationId xmlns:a16="http://schemas.microsoft.com/office/drawing/2014/main" xmlns="" id="{894DE670-0E3B-4662-8E07-D24222F86C0B}"/>
              </a:ext>
            </a:extLst>
          </p:cNvPr>
          <p:cNvSpPr/>
          <p:nvPr/>
        </p:nvSpPr>
        <p:spPr>
          <a:xfrm>
            <a:off x="6487347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0" name="íṧḷiḓe">
            <a:extLst>
              <a:ext uri="{FF2B5EF4-FFF2-40B4-BE49-F238E27FC236}">
                <a16:creationId xmlns:a16="http://schemas.microsoft.com/office/drawing/2014/main" xmlns="" id="{A940E478-ABEE-4E1C-8B28-3501DB5F42AD}"/>
              </a:ext>
            </a:extLst>
          </p:cNvPr>
          <p:cNvSpPr/>
          <p:nvPr/>
        </p:nvSpPr>
        <p:spPr>
          <a:xfrm>
            <a:off x="7350050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1" name="íṩḻiḑê">
            <a:extLst>
              <a:ext uri="{FF2B5EF4-FFF2-40B4-BE49-F238E27FC236}">
                <a16:creationId xmlns:a16="http://schemas.microsoft.com/office/drawing/2014/main" xmlns="" id="{9E8224AA-7981-47FB-8ED9-A0086F9E8212}"/>
              </a:ext>
            </a:extLst>
          </p:cNvPr>
          <p:cNvSpPr/>
          <p:nvPr/>
        </p:nvSpPr>
        <p:spPr>
          <a:xfrm>
            <a:off x="6271671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2" name="ïşľïďé">
            <a:extLst>
              <a:ext uri="{FF2B5EF4-FFF2-40B4-BE49-F238E27FC236}">
                <a16:creationId xmlns:a16="http://schemas.microsoft.com/office/drawing/2014/main" xmlns="" id="{BE74424A-3C35-467E-BE3D-610800B14012}"/>
              </a:ext>
            </a:extLst>
          </p:cNvPr>
          <p:cNvSpPr/>
          <p:nvPr/>
        </p:nvSpPr>
        <p:spPr>
          <a:xfrm>
            <a:off x="6703023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3" name="ïšḻíḍe">
            <a:extLst>
              <a:ext uri="{FF2B5EF4-FFF2-40B4-BE49-F238E27FC236}">
                <a16:creationId xmlns:a16="http://schemas.microsoft.com/office/drawing/2014/main" xmlns="" id="{508B5431-D1D2-4320-AB22-85FFB4E0330E}"/>
              </a:ext>
            </a:extLst>
          </p:cNvPr>
          <p:cNvSpPr/>
          <p:nvPr/>
        </p:nvSpPr>
        <p:spPr>
          <a:xfrm>
            <a:off x="7134374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4" name="isļiḍé">
            <a:extLst>
              <a:ext uri="{FF2B5EF4-FFF2-40B4-BE49-F238E27FC236}">
                <a16:creationId xmlns:a16="http://schemas.microsoft.com/office/drawing/2014/main" xmlns="" id="{A5EE1732-F7A0-4AB9-93D3-9188B41F5C64}"/>
              </a:ext>
            </a:extLst>
          </p:cNvPr>
          <p:cNvSpPr/>
          <p:nvPr/>
        </p:nvSpPr>
        <p:spPr>
          <a:xfrm>
            <a:off x="9164864" y="3508472"/>
            <a:ext cx="151845" cy="151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5" name="ïśḷiḑe">
            <a:extLst>
              <a:ext uri="{FF2B5EF4-FFF2-40B4-BE49-F238E27FC236}">
                <a16:creationId xmlns:a16="http://schemas.microsoft.com/office/drawing/2014/main" xmlns="" id="{34B7FE71-7B65-4D47-B830-D970FDB062BA}"/>
              </a:ext>
            </a:extLst>
          </p:cNvPr>
          <p:cNvSpPr/>
          <p:nvPr/>
        </p:nvSpPr>
        <p:spPr>
          <a:xfrm>
            <a:off x="8517853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6" name="ïṩḷïḑê">
            <a:extLst>
              <a:ext uri="{FF2B5EF4-FFF2-40B4-BE49-F238E27FC236}">
                <a16:creationId xmlns:a16="http://schemas.microsoft.com/office/drawing/2014/main" xmlns="" id="{0C9AA2F0-6B0E-4335-8D5F-6B6AC11CC86C}"/>
              </a:ext>
            </a:extLst>
          </p:cNvPr>
          <p:cNvSpPr/>
          <p:nvPr/>
        </p:nvSpPr>
        <p:spPr>
          <a:xfrm>
            <a:off x="8086502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7" name="íSlîḑè">
            <a:extLst>
              <a:ext uri="{FF2B5EF4-FFF2-40B4-BE49-F238E27FC236}">
                <a16:creationId xmlns:a16="http://schemas.microsoft.com/office/drawing/2014/main" xmlns="" id="{163DF34F-D976-4097-87E1-2B75EEADB1FD}"/>
              </a:ext>
            </a:extLst>
          </p:cNvPr>
          <p:cNvSpPr/>
          <p:nvPr/>
        </p:nvSpPr>
        <p:spPr>
          <a:xfrm>
            <a:off x="8949204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8" name="iṩlïḍê">
            <a:extLst>
              <a:ext uri="{FF2B5EF4-FFF2-40B4-BE49-F238E27FC236}">
                <a16:creationId xmlns:a16="http://schemas.microsoft.com/office/drawing/2014/main" xmlns="" id="{EA3730F2-BD71-45D5-BF38-8D52D41FDC24}"/>
              </a:ext>
            </a:extLst>
          </p:cNvPr>
          <p:cNvSpPr/>
          <p:nvPr/>
        </p:nvSpPr>
        <p:spPr>
          <a:xfrm>
            <a:off x="7870826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9" name="îşľïďé">
            <a:extLst>
              <a:ext uri="{FF2B5EF4-FFF2-40B4-BE49-F238E27FC236}">
                <a16:creationId xmlns:a16="http://schemas.microsoft.com/office/drawing/2014/main" xmlns="" id="{0D5B8C9A-F9F2-4578-8DA0-8DDC4A2807DE}"/>
              </a:ext>
            </a:extLst>
          </p:cNvPr>
          <p:cNvSpPr/>
          <p:nvPr/>
        </p:nvSpPr>
        <p:spPr>
          <a:xfrm>
            <a:off x="8302177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50" name="î$1íḋè">
            <a:extLst>
              <a:ext uri="{FF2B5EF4-FFF2-40B4-BE49-F238E27FC236}">
                <a16:creationId xmlns:a16="http://schemas.microsoft.com/office/drawing/2014/main" xmlns="" id="{988C2297-6891-4B8C-9784-6AEB8266B267}"/>
              </a:ext>
            </a:extLst>
          </p:cNvPr>
          <p:cNvSpPr/>
          <p:nvPr/>
        </p:nvSpPr>
        <p:spPr>
          <a:xfrm>
            <a:off x="8733529" y="3553185"/>
            <a:ext cx="62420" cy="624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75D2FDA-2CAA-46E5-BF51-E1303EBE37D6}"/>
              </a:ext>
            </a:extLst>
          </p:cNvPr>
          <p:cNvGrpSpPr/>
          <p:nvPr/>
        </p:nvGrpSpPr>
        <p:grpSpPr>
          <a:xfrm>
            <a:off x="1245029" y="1895065"/>
            <a:ext cx="2044010" cy="1360423"/>
            <a:chOff x="1245029" y="1895065"/>
            <a:chExt cx="2044010" cy="1360423"/>
          </a:xfrm>
        </p:grpSpPr>
        <p:sp>
          <p:nvSpPr>
            <p:cNvPr id="67" name="ïślïḓé">
              <a:extLst>
                <a:ext uri="{FF2B5EF4-FFF2-40B4-BE49-F238E27FC236}">
                  <a16:creationId xmlns:a16="http://schemas.microsoft.com/office/drawing/2014/main" xmlns="" id="{87AE1513-FA5A-4011-A59E-A214851A45B0}"/>
                </a:ext>
              </a:extLst>
            </p:cNvPr>
            <p:cNvSpPr/>
            <p:nvPr/>
          </p:nvSpPr>
          <p:spPr bwMode="auto">
            <a:xfrm flipH="1">
              <a:off x="1245029" y="2264397"/>
              <a:ext cx="1801804" cy="991091"/>
            </a:xfrm>
            <a:custGeom>
              <a:avLst/>
              <a:gdLst>
                <a:gd name="T0" fmla="*/ 657 w 3635"/>
                <a:gd name="T1" fmla="*/ 0 h 2001"/>
                <a:gd name="T2" fmla="*/ 590 w 3635"/>
                <a:gd name="T3" fmla="*/ 3 h 2001"/>
                <a:gd name="T4" fmla="*/ 493 w 3635"/>
                <a:gd name="T5" fmla="*/ 19 h 2001"/>
                <a:gd name="T6" fmla="*/ 401 w 3635"/>
                <a:gd name="T7" fmla="*/ 50 h 2001"/>
                <a:gd name="T8" fmla="*/ 316 w 3635"/>
                <a:gd name="T9" fmla="*/ 94 h 2001"/>
                <a:gd name="T10" fmla="*/ 240 w 3635"/>
                <a:gd name="T11" fmla="*/ 150 h 2001"/>
                <a:gd name="T12" fmla="*/ 171 w 3635"/>
                <a:gd name="T13" fmla="*/ 215 h 2001"/>
                <a:gd name="T14" fmla="*/ 113 w 3635"/>
                <a:gd name="T15" fmla="*/ 288 h 2001"/>
                <a:gd name="T16" fmla="*/ 65 w 3635"/>
                <a:gd name="T17" fmla="*/ 372 h 2001"/>
                <a:gd name="T18" fmla="*/ 31 w 3635"/>
                <a:gd name="T19" fmla="*/ 461 h 2001"/>
                <a:gd name="T20" fmla="*/ 8 w 3635"/>
                <a:gd name="T21" fmla="*/ 556 h 2001"/>
                <a:gd name="T22" fmla="*/ 0 w 3635"/>
                <a:gd name="T23" fmla="*/ 655 h 2001"/>
                <a:gd name="T24" fmla="*/ 5 w 3635"/>
                <a:gd name="T25" fmla="*/ 724 h 2001"/>
                <a:gd name="T26" fmla="*/ 21 w 3635"/>
                <a:gd name="T27" fmla="*/ 820 h 2001"/>
                <a:gd name="T28" fmla="*/ 52 w 3635"/>
                <a:gd name="T29" fmla="*/ 911 h 2001"/>
                <a:gd name="T30" fmla="*/ 96 w 3635"/>
                <a:gd name="T31" fmla="*/ 996 h 2001"/>
                <a:gd name="T32" fmla="*/ 150 w 3635"/>
                <a:gd name="T33" fmla="*/ 1075 h 2001"/>
                <a:gd name="T34" fmla="*/ 215 w 3635"/>
                <a:gd name="T35" fmla="*/ 1141 h 2001"/>
                <a:gd name="T36" fmla="*/ 290 w 3635"/>
                <a:gd name="T37" fmla="*/ 1200 h 2001"/>
                <a:gd name="T38" fmla="*/ 373 w 3635"/>
                <a:gd name="T39" fmla="*/ 1247 h 2001"/>
                <a:gd name="T40" fmla="*/ 462 w 3635"/>
                <a:gd name="T41" fmla="*/ 1283 h 2001"/>
                <a:gd name="T42" fmla="*/ 558 w 3635"/>
                <a:gd name="T43" fmla="*/ 1305 h 2001"/>
                <a:gd name="T44" fmla="*/ 657 w 3635"/>
                <a:gd name="T45" fmla="*/ 1313 h 2001"/>
                <a:gd name="T46" fmla="*/ 2984 w 3635"/>
                <a:gd name="T47" fmla="*/ 1314 h 2001"/>
                <a:gd name="T48" fmla="*/ 3087 w 3635"/>
                <a:gd name="T49" fmla="*/ 1327 h 2001"/>
                <a:gd name="T50" fmla="*/ 3185 w 3635"/>
                <a:gd name="T51" fmla="*/ 1355 h 2001"/>
                <a:gd name="T52" fmla="*/ 3276 w 3635"/>
                <a:gd name="T53" fmla="*/ 1396 h 2001"/>
                <a:gd name="T54" fmla="*/ 3360 w 3635"/>
                <a:gd name="T55" fmla="*/ 1450 h 2001"/>
                <a:gd name="T56" fmla="*/ 3435 w 3635"/>
                <a:gd name="T57" fmla="*/ 1515 h 2001"/>
                <a:gd name="T58" fmla="*/ 3500 w 3635"/>
                <a:gd name="T59" fmla="*/ 1588 h 2001"/>
                <a:gd name="T60" fmla="*/ 3554 w 3635"/>
                <a:gd name="T61" fmla="*/ 1673 h 2001"/>
                <a:gd name="T62" fmla="*/ 3594 w 3635"/>
                <a:gd name="T63" fmla="*/ 1764 h 2001"/>
                <a:gd name="T64" fmla="*/ 3622 w 3635"/>
                <a:gd name="T65" fmla="*/ 1862 h 2001"/>
                <a:gd name="T66" fmla="*/ 3635 w 3635"/>
                <a:gd name="T67" fmla="*/ 1965 h 2001"/>
                <a:gd name="T68" fmla="*/ 3635 w 3635"/>
                <a:gd name="T69" fmla="*/ 655 h 2001"/>
                <a:gd name="T70" fmla="*/ 3632 w 3635"/>
                <a:gd name="T71" fmla="*/ 588 h 2001"/>
                <a:gd name="T72" fmla="*/ 3616 w 3635"/>
                <a:gd name="T73" fmla="*/ 492 h 2001"/>
                <a:gd name="T74" fmla="*/ 3585 w 3635"/>
                <a:gd name="T75" fmla="*/ 401 h 2001"/>
                <a:gd name="T76" fmla="*/ 3541 w 3635"/>
                <a:gd name="T77" fmla="*/ 316 h 2001"/>
                <a:gd name="T78" fmla="*/ 3485 w 3635"/>
                <a:gd name="T79" fmla="*/ 238 h 2001"/>
                <a:gd name="T80" fmla="*/ 3420 w 3635"/>
                <a:gd name="T81" fmla="*/ 169 h 2001"/>
                <a:gd name="T82" fmla="*/ 3346 w 3635"/>
                <a:gd name="T83" fmla="*/ 112 h 2001"/>
                <a:gd name="T84" fmla="*/ 3263 w 3635"/>
                <a:gd name="T85" fmla="*/ 63 h 2001"/>
                <a:gd name="T86" fmla="*/ 3174 w 3635"/>
                <a:gd name="T87" fmla="*/ 29 h 2001"/>
                <a:gd name="T88" fmla="*/ 3079 w 3635"/>
                <a:gd name="T89" fmla="*/ 6 h 2001"/>
                <a:gd name="T90" fmla="*/ 2980 w 3635"/>
                <a:gd name="T91" fmla="*/ 0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35" h="2001">
                  <a:moveTo>
                    <a:pt x="2980" y="0"/>
                  </a:moveTo>
                  <a:lnTo>
                    <a:pt x="2980" y="0"/>
                  </a:lnTo>
                  <a:lnTo>
                    <a:pt x="657" y="0"/>
                  </a:lnTo>
                  <a:lnTo>
                    <a:pt x="657" y="0"/>
                  </a:lnTo>
                  <a:lnTo>
                    <a:pt x="623" y="0"/>
                  </a:lnTo>
                  <a:lnTo>
                    <a:pt x="590" y="3"/>
                  </a:lnTo>
                  <a:lnTo>
                    <a:pt x="558" y="6"/>
                  </a:lnTo>
                  <a:lnTo>
                    <a:pt x="525" y="13"/>
                  </a:lnTo>
                  <a:lnTo>
                    <a:pt x="493" y="19"/>
                  </a:lnTo>
                  <a:lnTo>
                    <a:pt x="462" y="29"/>
                  </a:lnTo>
                  <a:lnTo>
                    <a:pt x="432" y="39"/>
                  </a:lnTo>
                  <a:lnTo>
                    <a:pt x="401" y="50"/>
                  </a:lnTo>
                  <a:lnTo>
                    <a:pt x="373" y="63"/>
                  </a:lnTo>
                  <a:lnTo>
                    <a:pt x="344" y="78"/>
                  </a:lnTo>
                  <a:lnTo>
                    <a:pt x="316" y="94"/>
                  </a:lnTo>
                  <a:lnTo>
                    <a:pt x="290" y="112"/>
                  </a:lnTo>
                  <a:lnTo>
                    <a:pt x="264" y="130"/>
                  </a:lnTo>
                  <a:lnTo>
                    <a:pt x="240" y="150"/>
                  </a:lnTo>
                  <a:lnTo>
                    <a:pt x="215" y="169"/>
                  </a:lnTo>
                  <a:lnTo>
                    <a:pt x="192" y="192"/>
                  </a:lnTo>
                  <a:lnTo>
                    <a:pt x="171" y="215"/>
                  </a:lnTo>
                  <a:lnTo>
                    <a:pt x="150" y="238"/>
                  </a:lnTo>
                  <a:lnTo>
                    <a:pt x="130" y="264"/>
                  </a:lnTo>
                  <a:lnTo>
                    <a:pt x="113" y="288"/>
                  </a:lnTo>
                  <a:lnTo>
                    <a:pt x="96" y="316"/>
                  </a:lnTo>
                  <a:lnTo>
                    <a:pt x="80" y="342"/>
                  </a:lnTo>
                  <a:lnTo>
                    <a:pt x="65" y="372"/>
                  </a:lnTo>
                  <a:lnTo>
                    <a:pt x="52" y="401"/>
                  </a:lnTo>
                  <a:lnTo>
                    <a:pt x="41" y="430"/>
                  </a:lnTo>
                  <a:lnTo>
                    <a:pt x="31" y="461"/>
                  </a:lnTo>
                  <a:lnTo>
                    <a:pt x="21" y="492"/>
                  </a:lnTo>
                  <a:lnTo>
                    <a:pt x="15" y="523"/>
                  </a:lnTo>
                  <a:lnTo>
                    <a:pt x="8" y="556"/>
                  </a:lnTo>
                  <a:lnTo>
                    <a:pt x="5" y="588"/>
                  </a:lnTo>
                  <a:lnTo>
                    <a:pt x="2" y="623"/>
                  </a:lnTo>
                  <a:lnTo>
                    <a:pt x="0" y="655"/>
                  </a:lnTo>
                  <a:lnTo>
                    <a:pt x="0" y="655"/>
                  </a:lnTo>
                  <a:lnTo>
                    <a:pt x="2" y="690"/>
                  </a:lnTo>
                  <a:lnTo>
                    <a:pt x="5" y="724"/>
                  </a:lnTo>
                  <a:lnTo>
                    <a:pt x="8" y="756"/>
                  </a:lnTo>
                  <a:lnTo>
                    <a:pt x="15" y="789"/>
                  </a:lnTo>
                  <a:lnTo>
                    <a:pt x="21" y="820"/>
                  </a:lnTo>
                  <a:lnTo>
                    <a:pt x="31" y="851"/>
                  </a:lnTo>
                  <a:lnTo>
                    <a:pt x="41" y="882"/>
                  </a:lnTo>
                  <a:lnTo>
                    <a:pt x="52" y="911"/>
                  </a:lnTo>
                  <a:lnTo>
                    <a:pt x="65" y="941"/>
                  </a:lnTo>
                  <a:lnTo>
                    <a:pt x="80" y="969"/>
                  </a:lnTo>
                  <a:lnTo>
                    <a:pt x="96" y="996"/>
                  </a:lnTo>
                  <a:lnTo>
                    <a:pt x="113" y="1024"/>
                  </a:lnTo>
                  <a:lnTo>
                    <a:pt x="130" y="1048"/>
                  </a:lnTo>
                  <a:lnTo>
                    <a:pt x="150" y="1075"/>
                  </a:lnTo>
                  <a:lnTo>
                    <a:pt x="171" y="1097"/>
                  </a:lnTo>
                  <a:lnTo>
                    <a:pt x="192" y="1120"/>
                  </a:lnTo>
                  <a:lnTo>
                    <a:pt x="215" y="1141"/>
                  </a:lnTo>
                  <a:lnTo>
                    <a:pt x="240" y="1163"/>
                  </a:lnTo>
                  <a:lnTo>
                    <a:pt x="264" y="1182"/>
                  </a:lnTo>
                  <a:lnTo>
                    <a:pt x="290" y="1200"/>
                  </a:lnTo>
                  <a:lnTo>
                    <a:pt x="316" y="1218"/>
                  </a:lnTo>
                  <a:lnTo>
                    <a:pt x="344" y="1233"/>
                  </a:lnTo>
                  <a:lnTo>
                    <a:pt x="373" y="1247"/>
                  </a:lnTo>
                  <a:lnTo>
                    <a:pt x="401" y="1260"/>
                  </a:lnTo>
                  <a:lnTo>
                    <a:pt x="432" y="1274"/>
                  </a:lnTo>
                  <a:lnTo>
                    <a:pt x="462" y="1283"/>
                  </a:lnTo>
                  <a:lnTo>
                    <a:pt x="493" y="1291"/>
                  </a:lnTo>
                  <a:lnTo>
                    <a:pt x="525" y="1300"/>
                  </a:lnTo>
                  <a:lnTo>
                    <a:pt x="558" y="1305"/>
                  </a:lnTo>
                  <a:lnTo>
                    <a:pt x="590" y="1309"/>
                  </a:lnTo>
                  <a:lnTo>
                    <a:pt x="623" y="1313"/>
                  </a:lnTo>
                  <a:lnTo>
                    <a:pt x="657" y="1313"/>
                  </a:lnTo>
                  <a:lnTo>
                    <a:pt x="2949" y="1313"/>
                  </a:lnTo>
                  <a:lnTo>
                    <a:pt x="2949" y="1313"/>
                  </a:lnTo>
                  <a:lnTo>
                    <a:pt x="2984" y="1314"/>
                  </a:lnTo>
                  <a:lnTo>
                    <a:pt x="3019" y="1316"/>
                  </a:lnTo>
                  <a:lnTo>
                    <a:pt x="3053" y="1321"/>
                  </a:lnTo>
                  <a:lnTo>
                    <a:pt x="3087" y="1327"/>
                  </a:lnTo>
                  <a:lnTo>
                    <a:pt x="3120" y="1334"/>
                  </a:lnTo>
                  <a:lnTo>
                    <a:pt x="3152" y="1344"/>
                  </a:lnTo>
                  <a:lnTo>
                    <a:pt x="3185" y="1355"/>
                  </a:lnTo>
                  <a:lnTo>
                    <a:pt x="3216" y="1367"/>
                  </a:lnTo>
                  <a:lnTo>
                    <a:pt x="3247" y="1381"/>
                  </a:lnTo>
                  <a:lnTo>
                    <a:pt x="3276" y="1396"/>
                  </a:lnTo>
                  <a:lnTo>
                    <a:pt x="3304" y="1412"/>
                  </a:lnTo>
                  <a:lnTo>
                    <a:pt x="3333" y="1430"/>
                  </a:lnTo>
                  <a:lnTo>
                    <a:pt x="3360" y="1450"/>
                  </a:lnTo>
                  <a:lnTo>
                    <a:pt x="3386" y="1469"/>
                  </a:lnTo>
                  <a:lnTo>
                    <a:pt x="3410" y="1492"/>
                  </a:lnTo>
                  <a:lnTo>
                    <a:pt x="3435" y="1515"/>
                  </a:lnTo>
                  <a:lnTo>
                    <a:pt x="3457" y="1538"/>
                  </a:lnTo>
                  <a:lnTo>
                    <a:pt x="3479" y="1564"/>
                  </a:lnTo>
                  <a:lnTo>
                    <a:pt x="3500" y="1588"/>
                  </a:lnTo>
                  <a:lnTo>
                    <a:pt x="3518" y="1616"/>
                  </a:lnTo>
                  <a:lnTo>
                    <a:pt x="3536" y="1644"/>
                  </a:lnTo>
                  <a:lnTo>
                    <a:pt x="3554" y="1673"/>
                  </a:lnTo>
                  <a:lnTo>
                    <a:pt x="3568" y="1703"/>
                  </a:lnTo>
                  <a:lnTo>
                    <a:pt x="3581" y="1733"/>
                  </a:lnTo>
                  <a:lnTo>
                    <a:pt x="3594" y="1764"/>
                  </a:lnTo>
                  <a:lnTo>
                    <a:pt x="3604" y="1795"/>
                  </a:lnTo>
                  <a:lnTo>
                    <a:pt x="3614" y="1828"/>
                  </a:lnTo>
                  <a:lnTo>
                    <a:pt x="3622" y="1862"/>
                  </a:lnTo>
                  <a:lnTo>
                    <a:pt x="3629" y="1895"/>
                  </a:lnTo>
                  <a:lnTo>
                    <a:pt x="3632" y="1931"/>
                  </a:lnTo>
                  <a:lnTo>
                    <a:pt x="3635" y="1965"/>
                  </a:lnTo>
                  <a:lnTo>
                    <a:pt x="3635" y="2001"/>
                  </a:lnTo>
                  <a:lnTo>
                    <a:pt x="3635" y="1313"/>
                  </a:lnTo>
                  <a:lnTo>
                    <a:pt x="3635" y="655"/>
                  </a:lnTo>
                  <a:lnTo>
                    <a:pt x="3635" y="655"/>
                  </a:lnTo>
                  <a:lnTo>
                    <a:pt x="3635" y="623"/>
                  </a:lnTo>
                  <a:lnTo>
                    <a:pt x="3632" y="588"/>
                  </a:lnTo>
                  <a:lnTo>
                    <a:pt x="3629" y="556"/>
                  </a:lnTo>
                  <a:lnTo>
                    <a:pt x="3622" y="523"/>
                  </a:lnTo>
                  <a:lnTo>
                    <a:pt x="3616" y="492"/>
                  </a:lnTo>
                  <a:lnTo>
                    <a:pt x="3606" y="461"/>
                  </a:lnTo>
                  <a:lnTo>
                    <a:pt x="3596" y="430"/>
                  </a:lnTo>
                  <a:lnTo>
                    <a:pt x="3585" y="401"/>
                  </a:lnTo>
                  <a:lnTo>
                    <a:pt x="3572" y="372"/>
                  </a:lnTo>
                  <a:lnTo>
                    <a:pt x="3557" y="342"/>
                  </a:lnTo>
                  <a:lnTo>
                    <a:pt x="3541" y="316"/>
                  </a:lnTo>
                  <a:lnTo>
                    <a:pt x="3524" y="288"/>
                  </a:lnTo>
                  <a:lnTo>
                    <a:pt x="3505" y="264"/>
                  </a:lnTo>
                  <a:lnTo>
                    <a:pt x="3485" y="238"/>
                  </a:lnTo>
                  <a:lnTo>
                    <a:pt x="3466" y="215"/>
                  </a:lnTo>
                  <a:lnTo>
                    <a:pt x="3443" y="192"/>
                  </a:lnTo>
                  <a:lnTo>
                    <a:pt x="3420" y="169"/>
                  </a:lnTo>
                  <a:lnTo>
                    <a:pt x="3397" y="150"/>
                  </a:lnTo>
                  <a:lnTo>
                    <a:pt x="3373" y="130"/>
                  </a:lnTo>
                  <a:lnTo>
                    <a:pt x="3346" y="112"/>
                  </a:lnTo>
                  <a:lnTo>
                    <a:pt x="3320" y="94"/>
                  </a:lnTo>
                  <a:lnTo>
                    <a:pt x="3293" y="78"/>
                  </a:lnTo>
                  <a:lnTo>
                    <a:pt x="3263" y="63"/>
                  </a:lnTo>
                  <a:lnTo>
                    <a:pt x="3234" y="50"/>
                  </a:lnTo>
                  <a:lnTo>
                    <a:pt x="3205" y="39"/>
                  </a:lnTo>
                  <a:lnTo>
                    <a:pt x="3174" y="29"/>
                  </a:lnTo>
                  <a:lnTo>
                    <a:pt x="3143" y="19"/>
                  </a:lnTo>
                  <a:lnTo>
                    <a:pt x="3112" y="13"/>
                  </a:lnTo>
                  <a:lnTo>
                    <a:pt x="3079" y="6"/>
                  </a:lnTo>
                  <a:lnTo>
                    <a:pt x="3046" y="3"/>
                  </a:lnTo>
                  <a:lnTo>
                    <a:pt x="3012" y="0"/>
                  </a:lnTo>
                  <a:lnTo>
                    <a:pt x="2980" y="0"/>
                  </a:lnTo>
                  <a:lnTo>
                    <a:pt x="2980" y="0"/>
                  </a:lnTo>
                  <a:close/>
                </a:path>
              </a:pathLst>
            </a:custGeom>
            <a:noFill/>
            <a:ln w="9525">
              <a:solidFill>
                <a:srgbClr val="961083"/>
              </a:solidFill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 defTabSz="913765"/>
              <a:endParaRPr lang="zh-CN" altLang="en-US" sz="1400" b="1" dirty="0">
                <a:latin typeface="+mj-l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83CC51E3-405B-4441-A3D7-9BE567569DB0}"/>
                </a:ext>
              </a:extLst>
            </p:cNvPr>
            <p:cNvSpPr/>
            <p:nvPr/>
          </p:nvSpPr>
          <p:spPr>
            <a:xfrm>
              <a:off x="1397738" y="189506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70" name="Textfeld 53">
              <a:extLst>
                <a:ext uri="{FF2B5EF4-FFF2-40B4-BE49-F238E27FC236}">
                  <a16:creationId xmlns:a16="http://schemas.microsoft.com/office/drawing/2014/main" xmlns="" id="{3948BF37-6E93-43F6-AFDB-53CB56BFDDF4}"/>
                </a:ext>
              </a:extLst>
            </p:cNvPr>
            <p:cNvSpPr txBox="1"/>
            <p:nvPr/>
          </p:nvSpPr>
          <p:spPr>
            <a:xfrm>
              <a:off x="1397739" y="2264397"/>
              <a:ext cx="1891300" cy="655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D2E5F4C-D68B-4E35-9D18-98B280A3A507}"/>
              </a:ext>
            </a:extLst>
          </p:cNvPr>
          <p:cNvGrpSpPr/>
          <p:nvPr/>
        </p:nvGrpSpPr>
        <p:grpSpPr>
          <a:xfrm>
            <a:off x="4445896" y="1895065"/>
            <a:ext cx="2041451" cy="1360423"/>
            <a:chOff x="4445896" y="1895065"/>
            <a:chExt cx="2041451" cy="1360423"/>
          </a:xfrm>
        </p:grpSpPr>
        <p:sp>
          <p:nvSpPr>
            <p:cNvPr id="63" name="ïŝḷïḋè">
              <a:extLst>
                <a:ext uri="{FF2B5EF4-FFF2-40B4-BE49-F238E27FC236}">
                  <a16:creationId xmlns:a16="http://schemas.microsoft.com/office/drawing/2014/main" xmlns="" id="{D1DC1371-CCC6-4711-8561-E06D89558C4D}"/>
                </a:ext>
              </a:extLst>
            </p:cNvPr>
            <p:cNvSpPr/>
            <p:nvPr/>
          </p:nvSpPr>
          <p:spPr bwMode="auto">
            <a:xfrm flipH="1">
              <a:off x="4445896" y="2264397"/>
              <a:ext cx="1801804" cy="991091"/>
            </a:xfrm>
            <a:custGeom>
              <a:avLst/>
              <a:gdLst>
                <a:gd name="T0" fmla="*/ 657 w 3635"/>
                <a:gd name="T1" fmla="*/ 0 h 2001"/>
                <a:gd name="T2" fmla="*/ 590 w 3635"/>
                <a:gd name="T3" fmla="*/ 3 h 2001"/>
                <a:gd name="T4" fmla="*/ 493 w 3635"/>
                <a:gd name="T5" fmla="*/ 19 h 2001"/>
                <a:gd name="T6" fmla="*/ 401 w 3635"/>
                <a:gd name="T7" fmla="*/ 50 h 2001"/>
                <a:gd name="T8" fmla="*/ 316 w 3635"/>
                <a:gd name="T9" fmla="*/ 94 h 2001"/>
                <a:gd name="T10" fmla="*/ 240 w 3635"/>
                <a:gd name="T11" fmla="*/ 150 h 2001"/>
                <a:gd name="T12" fmla="*/ 171 w 3635"/>
                <a:gd name="T13" fmla="*/ 215 h 2001"/>
                <a:gd name="T14" fmla="*/ 113 w 3635"/>
                <a:gd name="T15" fmla="*/ 288 h 2001"/>
                <a:gd name="T16" fmla="*/ 65 w 3635"/>
                <a:gd name="T17" fmla="*/ 372 h 2001"/>
                <a:gd name="T18" fmla="*/ 31 w 3635"/>
                <a:gd name="T19" fmla="*/ 461 h 2001"/>
                <a:gd name="T20" fmla="*/ 8 w 3635"/>
                <a:gd name="T21" fmla="*/ 556 h 2001"/>
                <a:gd name="T22" fmla="*/ 0 w 3635"/>
                <a:gd name="T23" fmla="*/ 655 h 2001"/>
                <a:gd name="T24" fmla="*/ 5 w 3635"/>
                <a:gd name="T25" fmla="*/ 724 h 2001"/>
                <a:gd name="T26" fmla="*/ 21 w 3635"/>
                <a:gd name="T27" fmla="*/ 820 h 2001"/>
                <a:gd name="T28" fmla="*/ 52 w 3635"/>
                <a:gd name="T29" fmla="*/ 911 h 2001"/>
                <a:gd name="T30" fmla="*/ 96 w 3635"/>
                <a:gd name="T31" fmla="*/ 996 h 2001"/>
                <a:gd name="T32" fmla="*/ 150 w 3635"/>
                <a:gd name="T33" fmla="*/ 1075 h 2001"/>
                <a:gd name="T34" fmla="*/ 215 w 3635"/>
                <a:gd name="T35" fmla="*/ 1141 h 2001"/>
                <a:gd name="T36" fmla="*/ 290 w 3635"/>
                <a:gd name="T37" fmla="*/ 1200 h 2001"/>
                <a:gd name="T38" fmla="*/ 373 w 3635"/>
                <a:gd name="T39" fmla="*/ 1247 h 2001"/>
                <a:gd name="T40" fmla="*/ 462 w 3635"/>
                <a:gd name="T41" fmla="*/ 1283 h 2001"/>
                <a:gd name="T42" fmla="*/ 558 w 3635"/>
                <a:gd name="T43" fmla="*/ 1305 h 2001"/>
                <a:gd name="T44" fmla="*/ 657 w 3635"/>
                <a:gd name="T45" fmla="*/ 1313 h 2001"/>
                <a:gd name="T46" fmla="*/ 2984 w 3635"/>
                <a:gd name="T47" fmla="*/ 1314 h 2001"/>
                <a:gd name="T48" fmla="*/ 3087 w 3635"/>
                <a:gd name="T49" fmla="*/ 1327 h 2001"/>
                <a:gd name="T50" fmla="*/ 3185 w 3635"/>
                <a:gd name="T51" fmla="*/ 1355 h 2001"/>
                <a:gd name="T52" fmla="*/ 3276 w 3635"/>
                <a:gd name="T53" fmla="*/ 1396 h 2001"/>
                <a:gd name="T54" fmla="*/ 3360 w 3635"/>
                <a:gd name="T55" fmla="*/ 1450 h 2001"/>
                <a:gd name="T56" fmla="*/ 3435 w 3635"/>
                <a:gd name="T57" fmla="*/ 1515 h 2001"/>
                <a:gd name="T58" fmla="*/ 3500 w 3635"/>
                <a:gd name="T59" fmla="*/ 1588 h 2001"/>
                <a:gd name="T60" fmla="*/ 3554 w 3635"/>
                <a:gd name="T61" fmla="*/ 1673 h 2001"/>
                <a:gd name="T62" fmla="*/ 3594 w 3635"/>
                <a:gd name="T63" fmla="*/ 1764 h 2001"/>
                <a:gd name="T64" fmla="*/ 3622 w 3635"/>
                <a:gd name="T65" fmla="*/ 1862 h 2001"/>
                <a:gd name="T66" fmla="*/ 3635 w 3635"/>
                <a:gd name="T67" fmla="*/ 1965 h 2001"/>
                <a:gd name="T68" fmla="*/ 3635 w 3635"/>
                <a:gd name="T69" fmla="*/ 655 h 2001"/>
                <a:gd name="T70" fmla="*/ 3632 w 3635"/>
                <a:gd name="T71" fmla="*/ 588 h 2001"/>
                <a:gd name="T72" fmla="*/ 3616 w 3635"/>
                <a:gd name="T73" fmla="*/ 492 h 2001"/>
                <a:gd name="T74" fmla="*/ 3585 w 3635"/>
                <a:gd name="T75" fmla="*/ 401 h 2001"/>
                <a:gd name="T76" fmla="*/ 3541 w 3635"/>
                <a:gd name="T77" fmla="*/ 316 h 2001"/>
                <a:gd name="T78" fmla="*/ 3485 w 3635"/>
                <a:gd name="T79" fmla="*/ 238 h 2001"/>
                <a:gd name="T80" fmla="*/ 3420 w 3635"/>
                <a:gd name="T81" fmla="*/ 169 h 2001"/>
                <a:gd name="T82" fmla="*/ 3346 w 3635"/>
                <a:gd name="T83" fmla="*/ 112 h 2001"/>
                <a:gd name="T84" fmla="*/ 3263 w 3635"/>
                <a:gd name="T85" fmla="*/ 63 h 2001"/>
                <a:gd name="T86" fmla="*/ 3174 w 3635"/>
                <a:gd name="T87" fmla="*/ 29 h 2001"/>
                <a:gd name="T88" fmla="*/ 3079 w 3635"/>
                <a:gd name="T89" fmla="*/ 6 h 2001"/>
                <a:gd name="T90" fmla="*/ 2980 w 3635"/>
                <a:gd name="T91" fmla="*/ 0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35" h="2001">
                  <a:moveTo>
                    <a:pt x="2980" y="0"/>
                  </a:moveTo>
                  <a:lnTo>
                    <a:pt x="2980" y="0"/>
                  </a:lnTo>
                  <a:lnTo>
                    <a:pt x="657" y="0"/>
                  </a:lnTo>
                  <a:lnTo>
                    <a:pt x="657" y="0"/>
                  </a:lnTo>
                  <a:lnTo>
                    <a:pt x="623" y="0"/>
                  </a:lnTo>
                  <a:lnTo>
                    <a:pt x="590" y="3"/>
                  </a:lnTo>
                  <a:lnTo>
                    <a:pt x="558" y="6"/>
                  </a:lnTo>
                  <a:lnTo>
                    <a:pt x="525" y="13"/>
                  </a:lnTo>
                  <a:lnTo>
                    <a:pt x="493" y="19"/>
                  </a:lnTo>
                  <a:lnTo>
                    <a:pt x="462" y="29"/>
                  </a:lnTo>
                  <a:lnTo>
                    <a:pt x="432" y="39"/>
                  </a:lnTo>
                  <a:lnTo>
                    <a:pt x="401" y="50"/>
                  </a:lnTo>
                  <a:lnTo>
                    <a:pt x="373" y="63"/>
                  </a:lnTo>
                  <a:lnTo>
                    <a:pt x="344" y="78"/>
                  </a:lnTo>
                  <a:lnTo>
                    <a:pt x="316" y="94"/>
                  </a:lnTo>
                  <a:lnTo>
                    <a:pt x="290" y="112"/>
                  </a:lnTo>
                  <a:lnTo>
                    <a:pt x="264" y="130"/>
                  </a:lnTo>
                  <a:lnTo>
                    <a:pt x="240" y="150"/>
                  </a:lnTo>
                  <a:lnTo>
                    <a:pt x="215" y="169"/>
                  </a:lnTo>
                  <a:lnTo>
                    <a:pt x="192" y="192"/>
                  </a:lnTo>
                  <a:lnTo>
                    <a:pt x="171" y="215"/>
                  </a:lnTo>
                  <a:lnTo>
                    <a:pt x="150" y="238"/>
                  </a:lnTo>
                  <a:lnTo>
                    <a:pt x="130" y="264"/>
                  </a:lnTo>
                  <a:lnTo>
                    <a:pt x="113" y="288"/>
                  </a:lnTo>
                  <a:lnTo>
                    <a:pt x="96" y="316"/>
                  </a:lnTo>
                  <a:lnTo>
                    <a:pt x="80" y="342"/>
                  </a:lnTo>
                  <a:lnTo>
                    <a:pt x="65" y="372"/>
                  </a:lnTo>
                  <a:lnTo>
                    <a:pt x="52" y="401"/>
                  </a:lnTo>
                  <a:lnTo>
                    <a:pt x="41" y="430"/>
                  </a:lnTo>
                  <a:lnTo>
                    <a:pt x="31" y="461"/>
                  </a:lnTo>
                  <a:lnTo>
                    <a:pt x="21" y="492"/>
                  </a:lnTo>
                  <a:lnTo>
                    <a:pt x="15" y="523"/>
                  </a:lnTo>
                  <a:lnTo>
                    <a:pt x="8" y="556"/>
                  </a:lnTo>
                  <a:lnTo>
                    <a:pt x="5" y="588"/>
                  </a:lnTo>
                  <a:lnTo>
                    <a:pt x="2" y="623"/>
                  </a:lnTo>
                  <a:lnTo>
                    <a:pt x="0" y="655"/>
                  </a:lnTo>
                  <a:lnTo>
                    <a:pt x="0" y="655"/>
                  </a:lnTo>
                  <a:lnTo>
                    <a:pt x="2" y="690"/>
                  </a:lnTo>
                  <a:lnTo>
                    <a:pt x="5" y="724"/>
                  </a:lnTo>
                  <a:lnTo>
                    <a:pt x="8" y="756"/>
                  </a:lnTo>
                  <a:lnTo>
                    <a:pt x="15" y="789"/>
                  </a:lnTo>
                  <a:lnTo>
                    <a:pt x="21" y="820"/>
                  </a:lnTo>
                  <a:lnTo>
                    <a:pt x="31" y="851"/>
                  </a:lnTo>
                  <a:lnTo>
                    <a:pt x="41" y="882"/>
                  </a:lnTo>
                  <a:lnTo>
                    <a:pt x="52" y="911"/>
                  </a:lnTo>
                  <a:lnTo>
                    <a:pt x="65" y="941"/>
                  </a:lnTo>
                  <a:lnTo>
                    <a:pt x="80" y="969"/>
                  </a:lnTo>
                  <a:lnTo>
                    <a:pt x="96" y="996"/>
                  </a:lnTo>
                  <a:lnTo>
                    <a:pt x="113" y="1024"/>
                  </a:lnTo>
                  <a:lnTo>
                    <a:pt x="130" y="1048"/>
                  </a:lnTo>
                  <a:lnTo>
                    <a:pt x="150" y="1075"/>
                  </a:lnTo>
                  <a:lnTo>
                    <a:pt x="171" y="1097"/>
                  </a:lnTo>
                  <a:lnTo>
                    <a:pt x="192" y="1120"/>
                  </a:lnTo>
                  <a:lnTo>
                    <a:pt x="215" y="1141"/>
                  </a:lnTo>
                  <a:lnTo>
                    <a:pt x="240" y="1163"/>
                  </a:lnTo>
                  <a:lnTo>
                    <a:pt x="264" y="1182"/>
                  </a:lnTo>
                  <a:lnTo>
                    <a:pt x="290" y="1200"/>
                  </a:lnTo>
                  <a:lnTo>
                    <a:pt x="316" y="1218"/>
                  </a:lnTo>
                  <a:lnTo>
                    <a:pt x="344" y="1233"/>
                  </a:lnTo>
                  <a:lnTo>
                    <a:pt x="373" y="1247"/>
                  </a:lnTo>
                  <a:lnTo>
                    <a:pt x="401" y="1260"/>
                  </a:lnTo>
                  <a:lnTo>
                    <a:pt x="432" y="1274"/>
                  </a:lnTo>
                  <a:lnTo>
                    <a:pt x="462" y="1283"/>
                  </a:lnTo>
                  <a:lnTo>
                    <a:pt x="493" y="1291"/>
                  </a:lnTo>
                  <a:lnTo>
                    <a:pt x="525" y="1300"/>
                  </a:lnTo>
                  <a:lnTo>
                    <a:pt x="558" y="1305"/>
                  </a:lnTo>
                  <a:lnTo>
                    <a:pt x="590" y="1309"/>
                  </a:lnTo>
                  <a:lnTo>
                    <a:pt x="623" y="1313"/>
                  </a:lnTo>
                  <a:lnTo>
                    <a:pt x="657" y="1313"/>
                  </a:lnTo>
                  <a:lnTo>
                    <a:pt x="2949" y="1313"/>
                  </a:lnTo>
                  <a:lnTo>
                    <a:pt x="2949" y="1313"/>
                  </a:lnTo>
                  <a:lnTo>
                    <a:pt x="2984" y="1314"/>
                  </a:lnTo>
                  <a:lnTo>
                    <a:pt x="3019" y="1316"/>
                  </a:lnTo>
                  <a:lnTo>
                    <a:pt x="3053" y="1321"/>
                  </a:lnTo>
                  <a:lnTo>
                    <a:pt x="3087" y="1327"/>
                  </a:lnTo>
                  <a:lnTo>
                    <a:pt x="3120" y="1334"/>
                  </a:lnTo>
                  <a:lnTo>
                    <a:pt x="3152" y="1344"/>
                  </a:lnTo>
                  <a:lnTo>
                    <a:pt x="3185" y="1355"/>
                  </a:lnTo>
                  <a:lnTo>
                    <a:pt x="3216" y="1367"/>
                  </a:lnTo>
                  <a:lnTo>
                    <a:pt x="3247" y="1381"/>
                  </a:lnTo>
                  <a:lnTo>
                    <a:pt x="3276" y="1396"/>
                  </a:lnTo>
                  <a:lnTo>
                    <a:pt x="3304" y="1412"/>
                  </a:lnTo>
                  <a:lnTo>
                    <a:pt x="3333" y="1430"/>
                  </a:lnTo>
                  <a:lnTo>
                    <a:pt x="3360" y="1450"/>
                  </a:lnTo>
                  <a:lnTo>
                    <a:pt x="3386" y="1469"/>
                  </a:lnTo>
                  <a:lnTo>
                    <a:pt x="3410" y="1492"/>
                  </a:lnTo>
                  <a:lnTo>
                    <a:pt x="3435" y="1515"/>
                  </a:lnTo>
                  <a:lnTo>
                    <a:pt x="3457" y="1538"/>
                  </a:lnTo>
                  <a:lnTo>
                    <a:pt x="3479" y="1564"/>
                  </a:lnTo>
                  <a:lnTo>
                    <a:pt x="3500" y="1588"/>
                  </a:lnTo>
                  <a:lnTo>
                    <a:pt x="3518" y="1616"/>
                  </a:lnTo>
                  <a:lnTo>
                    <a:pt x="3536" y="1644"/>
                  </a:lnTo>
                  <a:lnTo>
                    <a:pt x="3554" y="1673"/>
                  </a:lnTo>
                  <a:lnTo>
                    <a:pt x="3568" y="1703"/>
                  </a:lnTo>
                  <a:lnTo>
                    <a:pt x="3581" y="1733"/>
                  </a:lnTo>
                  <a:lnTo>
                    <a:pt x="3594" y="1764"/>
                  </a:lnTo>
                  <a:lnTo>
                    <a:pt x="3604" y="1795"/>
                  </a:lnTo>
                  <a:lnTo>
                    <a:pt x="3614" y="1828"/>
                  </a:lnTo>
                  <a:lnTo>
                    <a:pt x="3622" y="1862"/>
                  </a:lnTo>
                  <a:lnTo>
                    <a:pt x="3629" y="1895"/>
                  </a:lnTo>
                  <a:lnTo>
                    <a:pt x="3632" y="1931"/>
                  </a:lnTo>
                  <a:lnTo>
                    <a:pt x="3635" y="1965"/>
                  </a:lnTo>
                  <a:lnTo>
                    <a:pt x="3635" y="2001"/>
                  </a:lnTo>
                  <a:lnTo>
                    <a:pt x="3635" y="1313"/>
                  </a:lnTo>
                  <a:lnTo>
                    <a:pt x="3635" y="655"/>
                  </a:lnTo>
                  <a:lnTo>
                    <a:pt x="3635" y="655"/>
                  </a:lnTo>
                  <a:lnTo>
                    <a:pt x="3635" y="623"/>
                  </a:lnTo>
                  <a:lnTo>
                    <a:pt x="3632" y="588"/>
                  </a:lnTo>
                  <a:lnTo>
                    <a:pt x="3629" y="556"/>
                  </a:lnTo>
                  <a:lnTo>
                    <a:pt x="3622" y="523"/>
                  </a:lnTo>
                  <a:lnTo>
                    <a:pt x="3616" y="492"/>
                  </a:lnTo>
                  <a:lnTo>
                    <a:pt x="3606" y="461"/>
                  </a:lnTo>
                  <a:lnTo>
                    <a:pt x="3596" y="430"/>
                  </a:lnTo>
                  <a:lnTo>
                    <a:pt x="3585" y="401"/>
                  </a:lnTo>
                  <a:lnTo>
                    <a:pt x="3572" y="372"/>
                  </a:lnTo>
                  <a:lnTo>
                    <a:pt x="3557" y="342"/>
                  </a:lnTo>
                  <a:lnTo>
                    <a:pt x="3541" y="316"/>
                  </a:lnTo>
                  <a:lnTo>
                    <a:pt x="3524" y="288"/>
                  </a:lnTo>
                  <a:lnTo>
                    <a:pt x="3505" y="264"/>
                  </a:lnTo>
                  <a:lnTo>
                    <a:pt x="3485" y="238"/>
                  </a:lnTo>
                  <a:lnTo>
                    <a:pt x="3466" y="215"/>
                  </a:lnTo>
                  <a:lnTo>
                    <a:pt x="3443" y="192"/>
                  </a:lnTo>
                  <a:lnTo>
                    <a:pt x="3420" y="169"/>
                  </a:lnTo>
                  <a:lnTo>
                    <a:pt x="3397" y="150"/>
                  </a:lnTo>
                  <a:lnTo>
                    <a:pt x="3373" y="130"/>
                  </a:lnTo>
                  <a:lnTo>
                    <a:pt x="3346" y="112"/>
                  </a:lnTo>
                  <a:lnTo>
                    <a:pt x="3320" y="94"/>
                  </a:lnTo>
                  <a:lnTo>
                    <a:pt x="3293" y="78"/>
                  </a:lnTo>
                  <a:lnTo>
                    <a:pt x="3263" y="63"/>
                  </a:lnTo>
                  <a:lnTo>
                    <a:pt x="3234" y="50"/>
                  </a:lnTo>
                  <a:lnTo>
                    <a:pt x="3205" y="39"/>
                  </a:lnTo>
                  <a:lnTo>
                    <a:pt x="3174" y="29"/>
                  </a:lnTo>
                  <a:lnTo>
                    <a:pt x="3143" y="19"/>
                  </a:lnTo>
                  <a:lnTo>
                    <a:pt x="3112" y="13"/>
                  </a:lnTo>
                  <a:lnTo>
                    <a:pt x="3079" y="6"/>
                  </a:lnTo>
                  <a:lnTo>
                    <a:pt x="3046" y="3"/>
                  </a:lnTo>
                  <a:lnTo>
                    <a:pt x="3012" y="0"/>
                  </a:lnTo>
                  <a:lnTo>
                    <a:pt x="2980" y="0"/>
                  </a:lnTo>
                  <a:lnTo>
                    <a:pt x="2980" y="0"/>
                  </a:lnTo>
                  <a:close/>
                </a:path>
              </a:pathLst>
            </a:custGeom>
            <a:noFill/>
            <a:ln w="9525">
              <a:solidFill>
                <a:srgbClr val="961083"/>
              </a:solidFill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 defTabSz="913765"/>
              <a:endParaRPr lang="zh-CN" altLang="en-US" sz="1400" b="1" dirty="0">
                <a:latin typeface="+mj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D0E8E65F-3993-425A-95A1-A18F01EF9135}"/>
                </a:ext>
              </a:extLst>
            </p:cNvPr>
            <p:cNvSpPr/>
            <p:nvPr/>
          </p:nvSpPr>
          <p:spPr>
            <a:xfrm>
              <a:off x="4596046" y="189506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72" name="Textfeld 53">
              <a:extLst>
                <a:ext uri="{FF2B5EF4-FFF2-40B4-BE49-F238E27FC236}">
                  <a16:creationId xmlns:a16="http://schemas.microsoft.com/office/drawing/2014/main" xmlns="" id="{8E3C3B5F-1628-4794-AC27-79135D3BC640}"/>
                </a:ext>
              </a:extLst>
            </p:cNvPr>
            <p:cNvSpPr txBox="1"/>
            <p:nvPr/>
          </p:nvSpPr>
          <p:spPr>
            <a:xfrm>
              <a:off x="4596047" y="2264397"/>
              <a:ext cx="1891300" cy="655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D46912E-4CE4-43B7-AF61-77A693838556}"/>
              </a:ext>
            </a:extLst>
          </p:cNvPr>
          <p:cNvGrpSpPr/>
          <p:nvPr/>
        </p:nvGrpSpPr>
        <p:grpSpPr>
          <a:xfrm>
            <a:off x="7646763" y="1895065"/>
            <a:ext cx="2010677" cy="1360423"/>
            <a:chOff x="7646763" y="1895065"/>
            <a:chExt cx="2010677" cy="1360423"/>
          </a:xfrm>
        </p:grpSpPr>
        <p:sp>
          <p:nvSpPr>
            <p:cNvPr id="59" name="ïṡ1ïḑé">
              <a:extLst>
                <a:ext uri="{FF2B5EF4-FFF2-40B4-BE49-F238E27FC236}">
                  <a16:creationId xmlns:a16="http://schemas.microsoft.com/office/drawing/2014/main" xmlns="" id="{86331276-6299-427C-804F-6DFCF7022009}"/>
                </a:ext>
              </a:extLst>
            </p:cNvPr>
            <p:cNvSpPr/>
            <p:nvPr/>
          </p:nvSpPr>
          <p:spPr bwMode="auto">
            <a:xfrm flipH="1">
              <a:off x="7646763" y="2264397"/>
              <a:ext cx="1801804" cy="991091"/>
            </a:xfrm>
            <a:custGeom>
              <a:avLst/>
              <a:gdLst>
                <a:gd name="T0" fmla="*/ 657 w 3635"/>
                <a:gd name="T1" fmla="*/ 0 h 2001"/>
                <a:gd name="T2" fmla="*/ 590 w 3635"/>
                <a:gd name="T3" fmla="*/ 3 h 2001"/>
                <a:gd name="T4" fmla="*/ 493 w 3635"/>
                <a:gd name="T5" fmla="*/ 19 h 2001"/>
                <a:gd name="T6" fmla="*/ 401 w 3635"/>
                <a:gd name="T7" fmla="*/ 50 h 2001"/>
                <a:gd name="T8" fmla="*/ 316 w 3635"/>
                <a:gd name="T9" fmla="*/ 94 h 2001"/>
                <a:gd name="T10" fmla="*/ 240 w 3635"/>
                <a:gd name="T11" fmla="*/ 150 h 2001"/>
                <a:gd name="T12" fmla="*/ 171 w 3635"/>
                <a:gd name="T13" fmla="*/ 215 h 2001"/>
                <a:gd name="T14" fmla="*/ 113 w 3635"/>
                <a:gd name="T15" fmla="*/ 288 h 2001"/>
                <a:gd name="T16" fmla="*/ 65 w 3635"/>
                <a:gd name="T17" fmla="*/ 372 h 2001"/>
                <a:gd name="T18" fmla="*/ 31 w 3635"/>
                <a:gd name="T19" fmla="*/ 461 h 2001"/>
                <a:gd name="T20" fmla="*/ 8 w 3635"/>
                <a:gd name="T21" fmla="*/ 556 h 2001"/>
                <a:gd name="T22" fmla="*/ 0 w 3635"/>
                <a:gd name="T23" fmla="*/ 655 h 2001"/>
                <a:gd name="T24" fmla="*/ 5 w 3635"/>
                <a:gd name="T25" fmla="*/ 724 h 2001"/>
                <a:gd name="T26" fmla="*/ 21 w 3635"/>
                <a:gd name="T27" fmla="*/ 820 h 2001"/>
                <a:gd name="T28" fmla="*/ 52 w 3635"/>
                <a:gd name="T29" fmla="*/ 911 h 2001"/>
                <a:gd name="T30" fmla="*/ 96 w 3635"/>
                <a:gd name="T31" fmla="*/ 996 h 2001"/>
                <a:gd name="T32" fmla="*/ 150 w 3635"/>
                <a:gd name="T33" fmla="*/ 1075 h 2001"/>
                <a:gd name="T34" fmla="*/ 215 w 3635"/>
                <a:gd name="T35" fmla="*/ 1141 h 2001"/>
                <a:gd name="T36" fmla="*/ 290 w 3635"/>
                <a:gd name="T37" fmla="*/ 1200 h 2001"/>
                <a:gd name="T38" fmla="*/ 373 w 3635"/>
                <a:gd name="T39" fmla="*/ 1247 h 2001"/>
                <a:gd name="T40" fmla="*/ 462 w 3635"/>
                <a:gd name="T41" fmla="*/ 1283 h 2001"/>
                <a:gd name="T42" fmla="*/ 558 w 3635"/>
                <a:gd name="T43" fmla="*/ 1305 h 2001"/>
                <a:gd name="T44" fmla="*/ 657 w 3635"/>
                <a:gd name="T45" fmla="*/ 1313 h 2001"/>
                <a:gd name="T46" fmla="*/ 2984 w 3635"/>
                <a:gd name="T47" fmla="*/ 1314 h 2001"/>
                <a:gd name="T48" fmla="*/ 3087 w 3635"/>
                <a:gd name="T49" fmla="*/ 1327 h 2001"/>
                <a:gd name="T50" fmla="*/ 3185 w 3635"/>
                <a:gd name="T51" fmla="*/ 1355 h 2001"/>
                <a:gd name="T52" fmla="*/ 3276 w 3635"/>
                <a:gd name="T53" fmla="*/ 1396 h 2001"/>
                <a:gd name="T54" fmla="*/ 3360 w 3635"/>
                <a:gd name="T55" fmla="*/ 1450 h 2001"/>
                <a:gd name="T56" fmla="*/ 3435 w 3635"/>
                <a:gd name="T57" fmla="*/ 1515 h 2001"/>
                <a:gd name="T58" fmla="*/ 3500 w 3635"/>
                <a:gd name="T59" fmla="*/ 1588 h 2001"/>
                <a:gd name="T60" fmla="*/ 3554 w 3635"/>
                <a:gd name="T61" fmla="*/ 1673 h 2001"/>
                <a:gd name="T62" fmla="*/ 3594 w 3635"/>
                <a:gd name="T63" fmla="*/ 1764 h 2001"/>
                <a:gd name="T64" fmla="*/ 3622 w 3635"/>
                <a:gd name="T65" fmla="*/ 1862 h 2001"/>
                <a:gd name="T66" fmla="*/ 3635 w 3635"/>
                <a:gd name="T67" fmla="*/ 1965 h 2001"/>
                <a:gd name="T68" fmla="*/ 3635 w 3635"/>
                <a:gd name="T69" fmla="*/ 655 h 2001"/>
                <a:gd name="T70" fmla="*/ 3632 w 3635"/>
                <a:gd name="T71" fmla="*/ 588 h 2001"/>
                <a:gd name="T72" fmla="*/ 3616 w 3635"/>
                <a:gd name="T73" fmla="*/ 492 h 2001"/>
                <a:gd name="T74" fmla="*/ 3585 w 3635"/>
                <a:gd name="T75" fmla="*/ 401 h 2001"/>
                <a:gd name="T76" fmla="*/ 3541 w 3635"/>
                <a:gd name="T77" fmla="*/ 316 h 2001"/>
                <a:gd name="T78" fmla="*/ 3485 w 3635"/>
                <a:gd name="T79" fmla="*/ 238 h 2001"/>
                <a:gd name="T80" fmla="*/ 3420 w 3635"/>
                <a:gd name="T81" fmla="*/ 169 h 2001"/>
                <a:gd name="T82" fmla="*/ 3346 w 3635"/>
                <a:gd name="T83" fmla="*/ 112 h 2001"/>
                <a:gd name="T84" fmla="*/ 3263 w 3635"/>
                <a:gd name="T85" fmla="*/ 63 h 2001"/>
                <a:gd name="T86" fmla="*/ 3174 w 3635"/>
                <a:gd name="T87" fmla="*/ 29 h 2001"/>
                <a:gd name="T88" fmla="*/ 3079 w 3635"/>
                <a:gd name="T89" fmla="*/ 6 h 2001"/>
                <a:gd name="T90" fmla="*/ 2980 w 3635"/>
                <a:gd name="T91" fmla="*/ 0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35" h="2001">
                  <a:moveTo>
                    <a:pt x="2980" y="0"/>
                  </a:moveTo>
                  <a:lnTo>
                    <a:pt x="2980" y="0"/>
                  </a:lnTo>
                  <a:lnTo>
                    <a:pt x="657" y="0"/>
                  </a:lnTo>
                  <a:lnTo>
                    <a:pt x="657" y="0"/>
                  </a:lnTo>
                  <a:lnTo>
                    <a:pt x="623" y="0"/>
                  </a:lnTo>
                  <a:lnTo>
                    <a:pt x="590" y="3"/>
                  </a:lnTo>
                  <a:lnTo>
                    <a:pt x="558" y="6"/>
                  </a:lnTo>
                  <a:lnTo>
                    <a:pt x="525" y="13"/>
                  </a:lnTo>
                  <a:lnTo>
                    <a:pt x="493" y="19"/>
                  </a:lnTo>
                  <a:lnTo>
                    <a:pt x="462" y="29"/>
                  </a:lnTo>
                  <a:lnTo>
                    <a:pt x="432" y="39"/>
                  </a:lnTo>
                  <a:lnTo>
                    <a:pt x="401" y="50"/>
                  </a:lnTo>
                  <a:lnTo>
                    <a:pt x="373" y="63"/>
                  </a:lnTo>
                  <a:lnTo>
                    <a:pt x="344" y="78"/>
                  </a:lnTo>
                  <a:lnTo>
                    <a:pt x="316" y="94"/>
                  </a:lnTo>
                  <a:lnTo>
                    <a:pt x="290" y="112"/>
                  </a:lnTo>
                  <a:lnTo>
                    <a:pt x="264" y="130"/>
                  </a:lnTo>
                  <a:lnTo>
                    <a:pt x="240" y="150"/>
                  </a:lnTo>
                  <a:lnTo>
                    <a:pt x="215" y="169"/>
                  </a:lnTo>
                  <a:lnTo>
                    <a:pt x="192" y="192"/>
                  </a:lnTo>
                  <a:lnTo>
                    <a:pt x="171" y="215"/>
                  </a:lnTo>
                  <a:lnTo>
                    <a:pt x="150" y="238"/>
                  </a:lnTo>
                  <a:lnTo>
                    <a:pt x="130" y="264"/>
                  </a:lnTo>
                  <a:lnTo>
                    <a:pt x="113" y="288"/>
                  </a:lnTo>
                  <a:lnTo>
                    <a:pt x="96" y="316"/>
                  </a:lnTo>
                  <a:lnTo>
                    <a:pt x="80" y="342"/>
                  </a:lnTo>
                  <a:lnTo>
                    <a:pt x="65" y="372"/>
                  </a:lnTo>
                  <a:lnTo>
                    <a:pt x="52" y="401"/>
                  </a:lnTo>
                  <a:lnTo>
                    <a:pt x="41" y="430"/>
                  </a:lnTo>
                  <a:lnTo>
                    <a:pt x="31" y="461"/>
                  </a:lnTo>
                  <a:lnTo>
                    <a:pt x="21" y="492"/>
                  </a:lnTo>
                  <a:lnTo>
                    <a:pt x="15" y="523"/>
                  </a:lnTo>
                  <a:lnTo>
                    <a:pt x="8" y="556"/>
                  </a:lnTo>
                  <a:lnTo>
                    <a:pt x="5" y="588"/>
                  </a:lnTo>
                  <a:lnTo>
                    <a:pt x="2" y="623"/>
                  </a:lnTo>
                  <a:lnTo>
                    <a:pt x="0" y="655"/>
                  </a:lnTo>
                  <a:lnTo>
                    <a:pt x="0" y="655"/>
                  </a:lnTo>
                  <a:lnTo>
                    <a:pt x="2" y="690"/>
                  </a:lnTo>
                  <a:lnTo>
                    <a:pt x="5" y="724"/>
                  </a:lnTo>
                  <a:lnTo>
                    <a:pt x="8" y="756"/>
                  </a:lnTo>
                  <a:lnTo>
                    <a:pt x="15" y="789"/>
                  </a:lnTo>
                  <a:lnTo>
                    <a:pt x="21" y="820"/>
                  </a:lnTo>
                  <a:lnTo>
                    <a:pt x="31" y="851"/>
                  </a:lnTo>
                  <a:lnTo>
                    <a:pt x="41" y="882"/>
                  </a:lnTo>
                  <a:lnTo>
                    <a:pt x="52" y="911"/>
                  </a:lnTo>
                  <a:lnTo>
                    <a:pt x="65" y="941"/>
                  </a:lnTo>
                  <a:lnTo>
                    <a:pt x="80" y="969"/>
                  </a:lnTo>
                  <a:lnTo>
                    <a:pt x="96" y="996"/>
                  </a:lnTo>
                  <a:lnTo>
                    <a:pt x="113" y="1024"/>
                  </a:lnTo>
                  <a:lnTo>
                    <a:pt x="130" y="1048"/>
                  </a:lnTo>
                  <a:lnTo>
                    <a:pt x="150" y="1075"/>
                  </a:lnTo>
                  <a:lnTo>
                    <a:pt x="171" y="1097"/>
                  </a:lnTo>
                  <a:lnTo>
                    <a:pt x="192" y="1120"/>
                  </a:lnTo>
                  <a:lnTo>
                    <a:pt x="215" y="1141"/>
                  </a:lnTo>
                  <a:lnTo>
                    <a:pt x="240" y="1163"/>
                  </a:lnTo>
                  <a:lnTo>
                    <a:pt x="264" y="1182"/>
                  </a:lnTo>
                  <a:lnTo>
                    <a:pt x="290" y="1200"/>
                  </a:lnTo>
                  <a:lnTo>
                    <a:pt x="316" y="1218"/>
                  </a:lnTo>
                  <a:lnTo>
                    <a:pt x="344" y="1233"/>
                  </a:lnTo>
                  <a:lnTo>
                    <a:pt x="373" y="1247"/>
                  </a:lnTo>
                  <a:lnTo>
                    <a:pt x="401" y="1260"/>
                  </a:lnTo>
                  <a:lnTo>
                    <a:pt x="432" y="1274"/>
                  </a:lnTo>
                  <a:lnTo>
                    <a:pt x="462" y="1283"/>
                  </a:lnTo>
                  <a:lnTo>
                    <a:pt x="493" y="1291"/>
                  </a:lnTo>
                  <a:lnTo>
                    <a:pt x="525" y="1300"/>
                  </a:lnTo>
                  <a:lnTo>
                    <a:pt x="558" y="1305"/>
                  </a:lnTo>
                  <a:lnTo>
                    <a:pt x="590" y="1309"/>
                  </a:lnTo>
                  <a:lnTo>
                    <a:pt x="623" y="1313"/>
                  </a:lnTo>
                  <a:lnTo>
                    <a:pt x="657" y="1313"/>
                  </a:lnTo>
                  <a:lnTo>
                    <a:pt x="2949" y="1313"/>
                  </a:lnTo>
                  <a:lnTo>
                    <a:pt x="2949" y="1313"/>
                  </a:lnTo>
                  <a:lnTo>
                    <a:pt x="2984" y="1314"/>
                  </a:lnTo>
                  <a:lnTo>
                    <a:pt x="3019" y="1316"/>
                  </a:lnTo>
                  <a:lnTo>
                    <a:pt x="3053" y="1321"/>
                  </a:lnTo>
                  <a:lnTo>
                    <a:pt x="3087" y="1327"/>
                  </a:lnTo>
                  <a:lnTo>
                    <a:pt x="3120" y="1334"/>
                  </a:lnTo>
                  <a:lnTo>
                    <a:pt x="3152" y="1344"/>
                  </a:lnTo>
                  <a:lnTo>
                    <a:pt x="3185" y="1355"/>
                  </a:lnTo>
                  <a:lnTo>
                    <a:pt x="3216" y="1367"/>
                  </a:lnTo>
                  <a:lnTo>
                    <a:pt x="3247" y="1381"/>
                  </a:lnTo>
                  <a:lnTo>
                    <a:pt x="3276" y="1396"/>
                  </a:lnTo>
                  <a:lnTo>
                    <a:pt x="3304" y="1412"/>
                  </a:lnTo>
                  <a:lnTo>
                    <a:pt x="3333" y="1430"/>
                  </a:lnTo>
                  <a:lnTo>
                    <a:pt x="3360" y="1450"/>
                  </a:lnTo>
                  <a:lnTo>
                    <a:pt x="3386" y="1469"/>
                  </a:lnTo>
                  <a:lnTo>
                    <a:pt x="3410" y="1492"/>
                  </a:lnTo>
                  <a:lnTo>
                    <a:pt x="3435" y="1515"/>
                  </a:lnTo>
                  <a:lnTo>
                    <a:pt x="3457" y="1538"/>
                  </a:lnTo>
                  <a:lnTo>
                    <a:pt x="3479" y="1564"/>
                  </a:lnTo>
                  <a:lnTo>
                    <a:pt x="3500" y="1588"/>
                  </a:lnTo>
                  <a:lnTo>
                    <a:pt x="3518" y="1616"/>
                  </a:lnTo>
                  <a:lnTo>
                    <a:pt x="3536" y="1644"/>
                  </a:lnTo>
                  <a:lnTo>
                    <a:pt x="3554" y="1673"/>
                  </a:lnTo>
                  <a:lnTo>
                    <a:pt x="3568" y="1703"/>
                  </a:lnTo>
                  <a:lnTo>
                    <a:pt x="3581" y="1733"/>
                  </a:lnTo>
                  <a:lnTo>
                    <a:pt x="3594" y="1764"/>
                  </a:lnTo>
                  <a:lnTo>
                    <a:pt x="3604" y="1795"/>
                  </a:lnTo>
                  <a:lnTo>
                    <a:pt x="3614" y="1828"/>
                  </a:lnTo>
                  <a:lnTo>
                    <a:pt x="3622" y="1862"/>
                  </a:lnTo>
                  <a:lnTo>
                    <a:pt x="3629" y="1895"/>
                  </a:lnTo>
                  <a:lnTo>
                    <a:pt x="3632" y="1931"/>
                  </a:lnTo>
                  <a:lnTo>
                    <a:pt x="3635" y="1965"/>
                  </a:lnTo>
                  <a:lnTo>
                    <a:pt x="3635" y="2001"/>
                  </a:lnTo>
                  <a:lnTo>
                    <a:pt x="3635" y="1313"/>
                  </a:lnTo>
                  <a:lnTo>
                    <a:pt x="3635" y="655"/>
                  </a:lnTo>
                  <a:lnTo>
                    <a:pt x="3635" y="655"/>
                  </a:lnTo>
                  <a:lnTo>
                    <a:pt x="3635" y="623"/>
                  </a:lnTo>
                  <a:lnTo>
                    <a:pt x="3632" y="588"/>
                  </a:lnTo>
                  <a:lnTo>
                    <a:pt x="3629" y="556"/>
                  </a:lnTo>
                  <a:lnTo>
                    <a:pt x="3622" y="523"/>
                  </a:lnTo>
                  <a:lnTo>
                    <a:pt x="3616" y="492"/>
                  </a:lnTo>
                  <a:lnTo>
                    <a:pt x="3606" y="461"/>
                  </a:lnTo>
                  <a:lnTo>
                    <a:pt x="3596" y="430"/>
                  </a:lnTo>
                  <a:lnTo>
                    <a:pt x="3585" y="401"/>
                  </a:lnTo>
                  <a:lnTo>
                    <a:pt x="3572" y="372"/>
                  </a:lnTo>
                  <a:lnTo>
                    <a:pt x="3557" y="342"/>
                  </a:lnTo>
                  <a:lnTo>
                    <a:pt x="3541" y="316"/>
                  </a:lnTo>
                  <a:lnTo>
                    <a:pt x="3524" y="288"/>
                  </a:lnTo>
                  <a:lnTo>
                    <a:pt x="3505" y="264"/>
                  </a:lnTo>
                  <a:lnTo>
                    <a:pt x="3485" y="238"/>
                  </a:lnTo>
                  <a:lnTo>
                    <a:pt x="3466" y="215"/>
                  </a:lnTo>
                  <a:lnTo>
                    <a:pt x="3443" y="192"/>
                  </a:lnTo>
                  <a:lnTo>
                    <a:pt x="3420" y="169"/>
                  </a:lnTo>
                  <a:lnTo>
                    <a:pt x="3397" y="150"/>
                  </a:lnTo>
                  <a:lnTo>
                    <a:pt x="3373" y="130"/>
                  </a:lnTo>
                  <a:lnTo>
                    <a:pt x="3346" y="112"/>
                  </a:lnTo>
                  <a:lnTo>
                    <a:pt x="3320" y="94"/>
                  </a:lnTo>
                  <a:lnTo>
                    <a:pt x="3293" y="78"/>
                  </a:lnTo>
                  <a:lnTo>
                    <a:pt x="3263" y="63"/>
                  </a:lnTo>
                  <a:lnTo>
                    <a:pt x="3234" y="50"/>
                  </a:lnTo>
                  <a:lnTo>
                    <a:pt x="3205" y="39"/>
                  </a:lnTo>
                  <a:lnTo>
                    <a:pt x="3174" y="29"/>
                  </a:lnTo>
                  <a:lnTo>
                    <a:pt x="3143" y="19"/>
                  </a:lnTo>
                  <a:lnTo>
                    <a:pt x="3112" y="13"/>
                  </a:lnTo>
                  <a:lnTo>
                    <a:pt x="3079" y="6"/>
                  </a:lnTo>
                  <a:lnTo>
                    <a:pt x="3046" y="3"/>
                  </a:lnTo>
                  <a:lnTo>
                    <a:pt x="3012" y="0"/>
                  </a:lnTo>
                  <a:lnTo>
                    <a:pt x="2980" y="0"/>
                  </a:lnTo>
                  <a:lnTo>
                    <a:pt x="2980" y="0"/>
                  </a:lnTo>
                  <a:close/>
                </a:path>
              </a:pathLst>
            </a:custGeom>
            <a:noFill/>
            <a:ln w="9525">
              <a:solidFill>
                <a:srgbClr val="961083"/>
              </a:solidFill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 defTabSz="913765"/>
              <a:endParaRPr lang="zh-CN" altLang="en-US" sz="1400" b="1" dirty="0">
                <a:latin typeface="+mj-lt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0609F234-32FB-4056-BC03-F8B372EDDAF5}"/>
                </a:ext>
              </a:extLst>
            </p:cNvPr>
            <p:cNvSpPr/>
            <p:nvPr/>
          </p:nvSpPr>
          <p:spPr>
            <a:xfrm>
              <a:off x="7766139" y="189506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74" name="Textfeld 53">
              <a:extLst>
                <a:ext uri="{FF2B5EF4-FFF2-40B4-BE49-F238E27FC236}">
                  <a16:creationId xmlns:a16="http://schemas.microsoft.com/office/drawing/2014/main" xmlns="" id="{69E9ECE7-DC46-4C5C-AC72-1B3710E6F226}"/>
                </a:ext>
              </a:extLst>
            </p:cNvPr>
            <p:cNvSpPr txBox="1"/>
            <p:nvPr/>
          </p:nvSpPr>
          <p:spPr>
            <a:xfrm>
              <a:off x="7766140" y="2264397"/>
              <a:ext cx="1891300" cy="655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B801DC2-1F2B-4BCF-8EE5-917F9150F6FF}"/>
              </a:ext>
            </a:extLst>
          </p:cNvPr>
          <p:cNvGrpSpPr/>
          <p:nvPr/>
        </p:nvGrpSpPr>
        <p:grpSpPr>
          <a:xfrm>
            <a:off x="6046330" y="4087998"/>
            <a:ext cx="2101901" cy="1024704"/>
            <a:chOff x="6046330" y="4087998"/>
            <a:chExt cx="2101901" cy="1024704"/>
          </a:xfrm>
        </p:grpSpPr>
        <p:sp>
          <p:nvSpPr>
            <p:cNvPr id="61" name="ïśľiḋé">
              <a:extLst>
                <a:ext uri="{FF2B5EF4-FFF2-40B4-BE49-F238E27FC236}">
                  <a16:creationId xmlns:a16="http://schemas.microsoft.com/office/drawing/2014/main" xmlns="" id="{107EAF52-7CE6-4664-BACB-A44E5E67F3B4}"/>
                </a:ext>
              </a:extLst>
            </p:cNvPr>
            <p:cNvSpPr/>
            <p:nvPr/>
          </p:nvSpPr>
          <p:spPr bwMode="auto">
            <a:xfrm flipH="1" flipV="1">
              <a:off x="6046330" y="4093403"/>
              <a:ext cx="1801804" cy="991091"/>
            </a:xfrm>
            <a:custGeom>
              <a:avLst/>
              <a:gdLst>
                <a:gd name="T0" fmla="*/ 657 w 3635"/>
                <a:gd name="T1" fmla="*/ 0 h 2001"/>
                <a:gd name="T2" fmla="*/ 590 w 3635"/>
                <a:gd name="T3" fmla="*/ 3 h 2001"/>
                <a:gd name="T4" fmla="*/ 493 w 3635"/>
                <a:gd name="T5" fmla="*/ 19 h 2001"/>
                <a:gd name="T6" fmla="*/ 401 w 3635"/>
                <a:gd name="T7" fmla="*/ 50 h 2001"/>
                <a:gd name="T8" fmla="*/ 316 w 3635"/>
                <a:gd name="T9" fmla="*/ 94 h 2001"/>
                <a:gd name="T10" fmla="*/ 240 w 3635"/>
                <a:gd name="T11" fmla="*/ 150 h 2001"/>
                <a:gd name="T12" fmla="*/ 171 w 3635"/>
                <a:gd name="T13" fmla="*/ 215 h 2001"/>
                <a:gd name="T14" fmla="*/ 113 w 3635"/>
                <a:gd name="T15" fmla="*/ 288 h 2001"/>
                <a:gd name="T16" fmla="*/ 65 w 3635"/>
                <a:gd name="T17" fmla="*/ 372 h 2001"/>
                <a:gd name="T18" fmla="*/ 31 w 3635"/>
                <a:gd name="T19" fmla="*/ 461 h 2001"/>
                <a:gd name="T20" fmla="*/ 8 w 3635"/>
                <a:gd name="T21" fmla="*/ 556 h 2001"/>
                <a:gd name="T22" fmla="*/ 0 w 3635"/>
                <a:gd name="T23" fmla="*/ 655 h 2001"/>
                <a:gd name="T24" fmla="*/ 5 w 3635"/>
                <a:gd name="T25" fmla="*/ 724 h 2001"/>
                <a:gd name="T26" fmla="*/ 21 w 3635"/>
                <a:gd name="T27" fmla="*/ 820 h 2001"/>
                <a:gd name="T28" fmla="*/ 52 w 3635"/>
                <a:gd name="T29" fmla="*/ 911 h 2001"/>
                <a:gd name="T30" fmla="*/ 96 w 3635"/>
                <a:gd name="T31" fmla="*/ 996 h 2001"/>
                <a:gd name="T32" fmla="*/ 150 w 3635"/>
                <a:gd name="T33" fmla="*/ 1075 h 2001"/>
                <a:gd name="T34" fmla="*/ 215 w 3635"/>
                <a:gd name="T35" fmla="*/ 1141 h 2001"/>
                <a:gd name="T36" fmla="*/ 290 w 3635"/>
                <a:gd name="T37" fmla="*/ 1200 h 2001"/>
                <a:gd name="T38" fmla="*/ 373 w 3635"/>
                <a:gd name="T39" fmla="*/ 1247 h 2001"/>
                <a:gd name="T40" fmla="*/ 462 w 3635"/>
                <a:gd name="T41" fmla="*/ 1283 h 2001"/>
                <a:gd name="T42" fmla="*/ 558 w 3635"/>
                <a:gd name="T43" fmla="*/ 1305 h 2001"/>
                <a:gd name="T44" fmla="*/ 657 w 3635"/>
                <a:gd name="T45" fmla="*/ 1313 h 2001"/>
                <a:gd name="T46" fmla="*/ 2984 w 3635"/>
                <a:gd name="T47" fmla="*/ 1314 h 2001"/>
                <a:gd name="T48" fmla="*/ 3087 w 3635"/>
                <a:gd name="T49" fmla="*/ 1327 h 2001"/>
                <a:gd name="T50" fmla="*/ 3185 w 3635"/>
                <a:gd name="T51" fmla="*/ 1355 h 2001"/>
                <a:gd name="T52" fmla="*/ 3276 w 3635"/>
                <a:gd name="T53" fmla="*/ 1396 h 2001"/>
                <a:gd name="T54" fmla="*/ 3360 w 3635"/>
                <a:gd name="T55" fmla="*/ 1450 h 2001"/>
                <a:gd name="T56" fmla="*/ 3435 w 3635"/>
                <a:gd name="T57" fmla="*/ 1515 h 2001"/>
                <a:gd name="T58" fmla="*/ 3500 w 3635"/>
                <a:gd name="T59" fmla="*/ 1588 h 2001"/>
                <a:gd name="T60" fmla="*/ 3554 w 3635"/>
                <a:gd name="T61" fmla="*/ 1673 h 2001"/>
                <a:gd name="T62" fmla="*/ 3594 w 3635"/>
                <a:gd name="T63" fmla="*/ 1764 h 2001"/>
                <a:gd name="T64" fmla="*/ 3622 w 3635"/>
                <a:gd name="T65" fmla="*/ 1862 h 2001"/>
                <a:gd name="T66" fmla="*/ 3635 w 3635"/>
                <a:gd name="T67" fmla="*/ 1965 h 2001"/>
                <a:gd name="T68" fmla="*/ 3635 w 3635"/>
                <a:gd name="T69" fmla="*/ 655 h 2001"/>
                <a:gd name="T70" fmla="*/ 3632 w 3635"/>
                <a:gd name="T71" fmla="*/ 588 h 2001"/>
                <a:gd name="T72" fmla="*/ 3616 w 3635"/>
                <a:gd name="T73" fmla="*/ 492 h 2001"/>
                <a:gd name="T74" fmla="*/ 3585 w 3635"/>
                <a:gd name="T75" fmla="*/ 401 h 2001"/>
                <a:gd name="T76" fmla="*/ 3541 w 3635"/>
                <a:gd name="T77" fmla="*/ 316 h 2001"/>
                <a:gd name="T78" fmla="*/ 3485 w 3635"/>
                <a:gd name="T79" fmla="*/ 238 h 2001"/>
                <a:gd name="T80" fmla="*/ 3420 w 3635"/>
                <a:gd name="T81" fmla="*/ 169 h 2001"/>
                <a:gd name="T82" fmla="*/ 3346 w 3635"/>
                <a:gd name="T83" fmla="*/ 112 h 2001"/>
                <a:gd name="T84" fmla="*/ 3263 w 3635"/>
                <a:gd name="T85" fmla="*/ 63 h 2001"/>
                <a:gd name="T86" fmla="*/ 3174 w 3635"/>
                <a:gd name="T87" fmla="*/ 29 h 2001"/>
                <a:gd name="T88" fmla="*/ 3079 w 3635"/>
                <a:gd name="T89" fmla="*/ 6 h 2001"/>
                <a:gd name="T90" fmla="*/ 2980 w 3635"/>
                <a:gd name="T91" fmla="*/ 0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35" h="2001">
                  <a:moveTo>
                    <a:pt x="2980" y="0"/>
                  </a:moveTo>
                  <a:lnTo>
                    <a:pt x="2980" y="0"/>
                  </a:lnTo>
                  <a:lnTo>
                    <a:pt x="657" y="0"/>
                  </a:lnTo>
                  <a:lnTo>
                    <a:pt x="657" y="0"/>
                  </a:lnTo>
                  <a:lnTo>
                    <a:pt x="623" y="0"/>
                  </a:lnTo>
                  <a:lnTo>
                    <a:pt x="590" y="3"/>
                  </a:lnTo>
                  <a:lnTo>
                    <a:pt x="558" y="6"/>
                  </a:lnTo>
                  <a:lnTo>
                    <a:pt x="525" y="13"/>
                  </a:lnTo>
                  <a:lnTo>
                    <a:pt x="493" y="19"/>
                  </a:lnTo>
                  <a:lnTo>
                    <a:pt x="462" y="29"/>
                  </a:lnTo>
                  <a:lnTo>
                    <a:pt x="432" y="39"/>
                  </a:lnTo>
                  <a:lnTo>
                    <a:pt x="401" y="50"/>
                  </a:lnTo>
                  <a:lnTo>
                    <a:pt x="373" y="63"/>
                  </a:lnTo>
                  <a:lnTo>
                    <a:pt x="344" y="78"/>
                  </a:lnTo>
                  <a:lnTo>
                    <a:pt x="316" y="94"/>
                  </a:lnTo>
                  <a:lnTo>
                    <a:pt x="290" y="112"/>
                  </a:lnTo>
                  <a:lnTo>
                    <a:pt x="264" y="130"/>
                  </a:lnTo>
                  <a:lnTo>
                    <a:pt x="240" y="150"/>
                  </a:lnTo>
                  <a:lnTo>
                    <a:pt x="215" y="169"/>
                  </a:lnTo>
                  <a:lnTo>
                    <a:pt x="192" y="192"/>
                  </a:lnTo>
                  <a:lnTo>
                    <a:pt x="171" y="215"/>
                  </a:lnTo>
                  <a:lnTo>
                    <a:pt x="150" y="238"/>
                  </a:lnTo>
                  <a:lnTo>
                    <a:pt x="130" y="264"/>
                  </a:lnTo>
                  <a:lnTo>
                    <a:pt x="113" y="288"/>
                  </a:lnTo>
                  <a:lnTo>
                    <a:pt x="96" y="316"/>
                  </a:lnTo>
                  <a:lnTo>
                    <a:pt x="80" y="342"/>
                  </a:lnTo>
                  <a:lnTo>
                    <a:pt x="65" y="372"/>
                  </a:lnTo>
                  <a:lnTo>
                    <a:pt x="52" y="401"/>
                  </a:lnTo>
                  <a:lnTo>
                    <a:pt x="41" y="430"/>
                  </a:lnTo>
                  <a:lnTo>
                    <a:pt x="31" y="461"/>
                  </a:lnTo>
                  <a:lnTo>
                    <a:pt x="21" y="492"/>
                  </a:lnTo>
                  <a:lnTo>
                    <a:pt x="15" y="523"/>
                  </a:lnTo>
                  <a:lnTo>
                    <a:pt x="8" y="556"/>
                  </a:lnTo>
                  <a:lnTo>
                    <a:pt x="5" y="588"/>
                  </a:lnTo>
                  <a:lnTo>
                    <a:pt x="2" y="623"/>
                  </a:lnTo>
                  <a:lnTo>
                    <a:pt x="0" y="655"/>
                  </a:lnTo>
                  <a:lnTo>
                    <a:pt x="0" y="655"/>
                  </a:lnTo>
                  <a:lnTo>
                    <a:pt x="2" y="690"/>
                  </a:lnTo>
                  <a:lnTo>
                    <a:pt x="5" y="724"/>
                  </a:lnTo>
                  <a:lnTo>
                    <a:pt x="8" y="756"/>
                  </a:lnTo>
                  <a:lnTo>
                    <a:pt x="15" y="789"/>
                  </a:lnTo>
                  <a:lnTo>
                    <a:pt x="21" y="820"/>
                  </a:lnTo>
                  <a:lnTo>
                    <a:pt x="31" y="851"/>
                  </a:lnTo>
                  <a:lnTo>
                    <a:pt x="41" y="882"/>
                  </a:lnTo>
                  <a:lnTo>
                    <a:pt x="52" y="911"/>
                  </a:lnTo>
                  <a:lnTo>
                    <a:pt x="65" y="941"/>
                  </a:lnTo>
                  <a:lnTo>
                    <a:pt x="80" y="969"/>
                  </a:lnTo>
                  <a:lnTo>
                    <a:pt x="96" y="996"/>
                  </a:lnTo>
                  <a:lnTo>
                    <a:pt x="113" y="1024"/>
                  </a:lnTo>
                  <a:lnTo>
                    <a:pt x="130" y="1048"/>
                  </a:lnTo>
                  <a:lnTo>
                    <a:pt x="150" y="1075"/>
                  </a:lnTo>
                  <a:lnTo>
                    <a:pt x="171" y="1097"/>
                  </a:lnTo>
                  <a:lnTo>
                    <a:pt x="192" y="1120"/>
                  </a:lnTo>
                  <a:lnTo>
                    <a:pt x="215" y="1141"/>
                  </a:lnTo>
                  <a:lnTo>
                    <a:pt x="240" y="1163"/>
                  </a:lnTo>
                  <a:lnTo>
                    <a:pt x="264" y="1182"/>
                  </a:lnTo>
                  <a:lnTo>
                    <a:pt x="290" y="1200"/>
                  </a:lnTo>
                  <a:lnTo>
                    <a:pt x="316" y="1218"/>
                  </a:lnTo>
                  <a:lnTo>
                    <a:pt x="344" y="1233"/>
                  </a:lnTo>
                  <a:lnTo>
                    <a:pt x="373" y="1247"/>
                  </a:lnTo>
                  <a:lnTo>
                    <a:pt x="401" y="1260"/>
                  </a:lnTo>
                  <a:lnTo>
                    <a:pt x="432" y="1274"/>
                  </a:lnTo>
                  <a:lnTo>
                    <a:pt x="462" y="1283"/>
                  </a:lnTo>
                  <a:lnTo>
                    <a:pt x="493" y="1291"/>
                  </a:lnTo>
                  <a:lnTo>
                    <a:pt x="525" y="1300"/>
                  </a:lnTo>
                  <a:lnTo>
                    <a:pt x="558" y="1305"/>
                  </a:lnTo>
                  <a:lnTo>
                    <a:pt x="590" y="1309"/>
                  </a:lnTo>
                  <a:lnTo>
                    <a:pt x="623" y="1313"/>
                  </a:lnTo>
                  <a:lnTo>
                    <a:pt x="657" y="1313"/>
                  </a:lnTo>
                  <a:lnTo>
                    <a:pt x="2949" y="1313"/>
                  </a:lnTo>
                  <a:lnTo>
                    <a:pt x="2949" y="1313"/>
                  </a:lnTo>
                  <a:lnTo>
                    <a:pt x="2984" y="1314"/>
                  </a:lnTo>
                  <a:lnTo>
                    <a:pt x="3019" y="1316"/>
                  </a:lnTo>
                  <a:lnTo>
                    <a:pt x="3053" y="1321"/>
                  </a:lnTo>
                  <a:lnTo>
                    <a:pt x="3087" y="1327"/>
                  </a:lnTo>
                  <a:lnTo>
                    <a:pt x="3120" y="1334"/>
                  </a:lnTo>
                  <a:lnTo>
                    <a:pt x="3152" y="1344"/>
                  </a:lnTo>
                  <a:lnTo>
                    <a:pt x="3185" y="1355"/>
                  </a:lnTo>
                  <a:lnTo>
                    <a:pt x="3216" y="1367"/>
                  </a:lnTo>
                  <a:lnTo>
                    <a:pt x="3247" y="1381"/>
                  </a:lnTo>
                  <a:lnTo>
                    <a:pt x="3276" y="1396"/>
                  </a:lnTo>
                  <a:lnTo>
                    <a:pt x="3304" y="1412"/>
                  </a:lnTo>
                  <a:lnTo>
                    <a:pt x="3333" y="1430"/>
                  </a:lnTo>
                  <a:lnTo>
                    <a:pt x="3360" y="1450"/>
                  </a:lnTo>
                  <a:lnTo>
                    <a:pt x="3386" y="1469"/>
                  </a:lnTo>
                  <a:lnTo>
                    <a:pt x="3410" y="1492"/>
                  </a:lnTo>
                  <a:lnTo>
                    <a:pt x="3435" y="1515"/>
                  </a:lnTo>
                  <a:lnTo>
                    <a:pt x="3457" y="1538"/>
                  </a:lnTo>
                  <a:lnTo>
                    <a:pt x="3479" y="1564"/>
                  </a:lnTo>
                  <a:lnTo>
                    <a:pt x="3500" y="1588"/>
                  </a:lnTo>
                  <a:lnTo>
                    <a:pt x="3518" y="1616"/>
                  </a:lnTo>
                  <a:lnTo>
                    <a:pt x="3536" y="1644"/>
                  </a:lnTo>
                  <a:lnTo>
                    <a:pt x="3554" y="1673"/>
                  </a:lnTo>
                  <a:lnTo>
                    <a:pt x="3568" y="1703"/>
                  </a:lnTo>
                  <a:lnTo>
                    <a:pt x="3581" y="1733"/>
                  </a:lnTo>
                  <a:lnTo>
                    <a:pt x="3594" y="1764"/>
                  </a:lnTo>
                  <a:lnTo>
                    <a:pt x="3604" y="1795"/>
                  </a:lnTo>
                  <a:lnTo>
                    <a:pt x="3614" y="1828"/>
                  </a:lnTo>
                  <a:lnTo>
                    <a:pt x="3622" y="1862"/>
                  </a:lnTo>
                  <a:lnTo>
                    <a:pt x="3629" y="1895"/>
                  </a:lnTo>
                  <a:lnTo>
                    <a:pt x="3632" y="1931"/>
                  </a:lnTo>
                  <a:lnTo>
                    <a:pt x="3635" y="1965"/>
                  </a:lnTo>
                  <a:lnTo>
                    <a:pt x="3635" y="2001"/>
                  </a:lnTo>
                  <a:lnTo>
                    <a:pt x="3635" y="1313"/>
                  </a:lnTo>
                  <a:lnTo>
                    <a:pt x="3635" y="655"/>
                  </a:lnTo>
                  <a:lnTo>
                    <a:pt x="3635" y="655"/>
                  </a:lnTo>
                  <a:lnTo>
                    <a:pt x="3635" y="623"/>
                  </a:lnTo>
                  <a:lnTo>
                    <a:pt x="3632" y="588"/>
                  </a:lnTo>
                  <a:lnTo>
                    <a:pt x="3629" y="556"/>
                  </a:lnTo>
                  <a:lnTo>
                    <a:pt x="3622" y="523"/>
                  </a:lnTo>
                  <a:lnTo>
                    <a:pt x="3616" y="492"/>
                  </a:lnTo>
                  <a:lnTo>
                    <a:pt x="3606" y="461"/>
                  </a:lnTo>
                  <a:lnTo>
                    <a:pt x="3596" y="430"/>
                  </a:lnTo>
                  <a:lnTo>
                    <a:pt x="3585" y="401"/>
                  </a:lnTo>
                  <a:lnTo>
                    <a:pt x="3572" y="372"/>
                  </a:lnTo>
                  <a:lnTo>
                    <a:pt x="3557" y="342"/>
                  </a:lnTo>
                  <a:lnTo>
                    <a:pt x="3541" y="316"/>
                  </a:lnTo>
                  <a:lnTo>
                    <a:pt x="3524" y="288"/>
                  </a:lnTo>
                  <a:lnTo>
                    <a:pt x="3505" y="264"/>
                  </a:lnTo>
                  <a:lnTo>
                    <a:pt x="3485" y="238"/>
                  </a:lnTo>
                  <a:lnTo>
                    <a:pt x="3466" y="215"/>
                  </a:lnTo>
                  <a:lnTo>
                    <a:pt x="3443" y="192"/>
                  </a:lnTo>
                  <a:lnTo>
                    <a:pt x="3420" y="169"/>
                  </a:lnTo>
                  <a:lnTo>
                    <a:pt x="3397" y="150"/>
                  </a:lnTo>
                  <a:lnTo>
                    <a:pt x="3373" y="130"/>
                  </a:lnTo>
                  <a:lnTo>
                    <a:pt x="3346" y="112"/>
                  </a:lnTo>
                  <a:lnTo>
                    <a:pt x="3320" y="94"/>
                  </a:lnTo>
                  <a:lnTo>
                    <a:pt x="3293" y="78"/>
                  </a:lnTo>
                  <a:lnTo>
                    <a:pt x="3263" y="63"/>
                  </a:lnTo>
                  <a:lnTo>
                    <a:pt x="3234" y="50"/>
                  </a:lnTo>
                  <a:lnTo>
                    <a:pt x="3205" y="39"/>
                  </a:lnTo>
                  <a:lnTo>
                    <a:pt x="3174" y="29"/>
                  </a:lnTo>
                  <a:lnTo>
                    <a:pt x="3143" y="19"/>
                  </a:lnTo>
                  <a:lnTo>
                    <a:pt x="3112" y="13"/>
                  </a:lnTo>
                  <a:lnTo>
                    <a:pt x="3079" y="6"/>
                  </a:lnTo>
                  <a:lnTo>
                    <a:pt x="3046" y="3"/>
                  </a:lnTo>
                  <a:lnTo>
                    <a:pt x="3012" y="0"/>
                  </a:lnTo>
                  <a:lnTo>
                    <a:pt x="2980" y="0"/>
                  </a:lnTo>
                  <a:lnTo>
                    <a:pt x="2980" y="0"/>
                  </a:lnTo>
                  <a:close/>
                </a:path>
              </a:pathLst>
            </a:custGeom>
            <a:noFill/>
            <a:ln w="9525">
              <a:solidFill>
                <a:srgbClr val="961083"/>
              </a:solidFill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 defTabSz="913765"/>
              <a:endParaRPr lang="zh-CN" altLang="en-US" sz="1400" b="1" dirty="0">
                <a:latin typeface="+mj-lt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0D902D5E-4B2A-4190-9FCF-49367076E5BA}"/>
                </a:ext>
              </a:extLst>
            </p:cNvPr>
            <p:cNvSpPr/>
            <p:nvPr/>
          </p:nvSpPr>
          <p:spPr>
            <a:xfrm>
              <a:off x="6256930" y="408799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76" name="Textfeld 53">
              <a:extLst>
                <a:ext uri="{FF2B5EF4-FFF2-40B4-BE49-F238E27FC236}">
                  <a16:creationId xmlns:a16="http://schemas.microsoft.com/office/drawing/2014/main" xmlns="" id="{C2A31299-BF58-4545-9A4B-F462BCD26966}"/>
                </a:ext>
              </a:extLst>
            </p:cNvPr>
            <p:cNvSpPr txBox="1"/>
            <p:nvPr/>
          </p:nvSpPr>
          <p:spPr>
            <a:xfrm>
              <a:off x="6256931" y="4457330"/>
              <a:ext cx="1891300" cy="655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3FA453D-D44B-4BED-9AC7-5C7817FE5F09}"/>
              </a:ext>
            </a:extLst>
          </p:cNvPr>
          <p:cNvGrpSpPr/>
          <p:nvPr/>
        </p:nvGrpSpPr>
        <p:grpSpPr>
          <a:xfrm>
            <a:off x="2845463" y="4087998"/>
            <a:ext cx="2123445" cy="1024704"/>
            <a:chOff x="2845463" y="4087998"/>
            <a:chExt cx="2123445" cy="1024704"/>
          </a:xfrm>
        </p:grpSpPr>
        <p:sp>
          <p:nvSpPr>
            <p:cNvPr id="65" name="íS1îḑê">
              <a:extLst>
                <a:ext uri="{FF2B5EF4-FFF2-40B4-BE49-F238E27FC236}">
                  <a16:creationId xmlns:a16="http://schemas.microsoft.com/office/drawing/2014/main" xmlns="" id="{1509AB6E-F717-4427-9ADF-25D55B0CDD66}"/>
                </a:ext>
              </a:extLst>
            </p:cNvPr>
            <p:cNvSpPr/>
            <p:nvPr/>
          </p:nvSpPr>
          <p:spPr bwMode="auto">
            <a:xfrm flipH="1" flipV="1">
              <a:off x="2845463" y="4093403"/>
              <a:ext cx="1801804" cy="991091"/>
            </a:xfrm>
            <a:custGeom>
              <a:avLst/>
              <a:gdLst>
                <a:gd name="T0" fmla="*/ 657 w 3635"/>
                <a:gd name="T1" fmla="*/ 0 h 2001"/>
                <a:gd name="T2" fmla="*/ 590 w 3635"/>
                <a:gd name="T3" fmla="*/ 3 h 2001"/>
                <a:gd name="T4" fmla="*/ 493 w 3635"/>
                <a:gd name="T5" fmla="*/ 19 h 2001"/>
                <a:gd name="T6" fmla="*/ 401 w 3635"/>
                <a:gd name="T7" fmla="*/ 50 h 2001"/>
                <a:gd name="T8" fmla="*/ 316 w 3635"/>
                <a:gd name="T9" fmla="*/ 94 h 2001"/>
                <a:gd name="T10" fmla="*/ 240 w 3635"/>
                <a:gd name="T11" fmla="*/ 150 h 2001"/>
                <a:gd name="T12" fmla="*/ 171 w 3635"/>
                <a:gd name="T13" fmla="*/ 215 h 2001"/>
                <a:gd name="T14" fmla="*/ 113 w 3635"/>
                <a:gd name="T15" fmla="*/ 288 h 2001"/>
                <a:gd name="T16" fmla="*/ 65 w 3635"/>
                <a:gd name="T17" fmla="*/ 372 h 2001"/>
                <a:gd name="T18" fmla="*/ 31 w 3635"/>
                <a:gd name="T19" fmla="*/ 461 h 2001"/>
                <a:gd name="T20" fmla="*/ 8 w 3635"/>
                <a:gd name="T21" fmla="*/ 556 h 2001"/>
                <a:gd name="T22" fmla="*/ 0 w 3635"/>
                <a:gd name="T23" fmla="*/ 655 h 2001"/>
                <a:gd name="T24" fmla="*/ 5 w 3635"/>
                <a:gd name="T25" fmla="*/ 724 h 2001"/>
                <a:gd name="T26" fmla="*/ 21 w 3635"/>
                <a:gd name="T27" fmla="*/ 820 h 2001"/>
                <a:gd name="T28" fmla="*/ 52 w 3635"/>
                <a:gd name="T29" fmla="*/ 911 h 2001"/>
                <a:gd name="T30" fmla="*/ 96 w 3635"/>
                <a:gd name="T31" fmla="*/ 996 h 2001"/>
                <a:gd name="T32" fmla="*/ 150 w 3635"/>
                <a:gd name="T33" fmla="*/ 1075 h 2001"/>
                <a:gd name="T34" fmla="*/ 215 w 3635"/>
                <a:gd name="T35" fmla="*/ 1141 h 2001"/>
                <a:gd name="T36" fmla="*/ 290 w 3635"/>
                <a:gd name="T37" fmla="*/ 1200 h 2001"/>
                <a:gd name="T38" fmla="*/ 373 w 3635"/>
                <a:gd name="T39" fmla="*/ 1247 h 2001"/>
                <a:gd name="T40" fmla="*/ 462 w 3635"/>
                <a:gd name="T41" fmla="*/ 1283 h 2001"/>
                <a:gd name="T42" fmla="*/ 558 w 3635"/>
                <a:gd name="T43" fmla="*/ 1305 h 2001"/>
                <a:gd name="T44" fmla="*/ 657 w 3635"/>
                <a:gd name="T45" fmla="*/ 1313 h 2001"/>
                <a:gd name="T46" fmla="*/ 2984 w 3635"/>
                <a:gd name="T47" fmla="*/ 1314 h 2001"/>
                <a:gd name="T48" fmla="*/ 3087 w 3635"/>
                <a:gd name="T49" fmla="*/ 1327 h 2001"/>
                <a:gd name="T50" fmla="*/ 3185 w 3635"/>
                <a:gd name="T51" fmla="*/ 1355 h 2001"/>
                <a:gd name="T52" fmla="*/ 3276 w 3635"/>
                <a:gd name="T53" fmla="*/ 1396 h 2001"/>
                <a:gd name="T54" fmla="*/ 3360 w 3635"/>
                <a:gd name="T55" fmla="*/ 1450 h 2001"/>
                <a:gd name="T56" fmla="*/ 3435 w 3635"/>
                <a:gd name="T57" fmla="*/ 1515 h 2001"/>
                <a:gd name="T58" fmla="*/ 3500 w 3635"/>
                <a:gd name="T59" fmla="*/ 1588 h 2001"/>
                <a:gd name="T60" fmla="*/ 3554 w 3635"/>
                <a:gd name="T61" fmla="*/ 1673 h 2001"/>
                <a:gd name="T62" fmla="*/ 3594 w 3635"/>
                <a:gd name="T63" fmla="*/ 1764 h 2001"/>
                <a:gd name="T64" fmla="*/ 3622 w 3635"/>
                <a:gd name="T65" fmla="*/ 1862 h 2001"/>
                <a:gd name="T66" fmla="*/ 3635 w 3635"/>
                <a:gd name="T67" fmla="*/ 1965 h 2001"/>
                <a:gd name="T68" fmla="*/ 3635 w 3635"/>
                <a:gd name="T69" fmla="*/ 655 h 2001"/>
                <a:gd name="T70" fmla="*/ 3632 w 3635"/>
                <a:gd name="T71" fmla="*/ 588 h 2001"/>
                <a:gd name="T72" fmla="*/ 3616 w 3635"/>
                <a:gd name="T73" fmla="*/ 492 h 2001"/>
                <a:gd name="T74" fmla="*/ 3585 w 3635"/>
                <a:gd name="T75" fmla="*/ 401 h 2001"/>
                <a:gd name="T76" fmla="*/ 3541 w 3635"/>
                <a:gd name="T77" fmla="*/ 316 h 2001"/>
                <a:gd name="T78" fmla="*/ 3485 w 3635"/>
                <a:gd name="T79" fmla="*/ 238 h 2001"/>
                <a:gd name="T80" fmla="*/ 3420 w 3635"/>
                <a:gd name="T81" fmla="*/ 169 h 2001"/>
                <a:gd name="T82" fmla="*/ 3346 w 3635"/>
                <a:gd name="T83" fmla="*/ 112 h 2001"/>
                <a:gd name="T84" fmla="*/ 3263 w 3635"/>
                <a:gd name="T85" fmla="*/ 63 h 2001"/>
                <a:gd name="T86" fmla="*/ 3174 w 3635"/>
                <a:gd name="T87" fmla="*/ 29 h 2001"/>
                <a:gd name="T88" fmla="*/ 3079 w 3635"/>
                <a:gd name="T89" fmla="*/ 6 h 2001"/>
                <a:gd name="T90" fmla="*/ 2980 w 3635"/>
                <a:gd name="T91" fmla="*/ 0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35" h="2001">
                  <a:moveTo>
                    <a:pt x="2980" y="0"/>
                  </a:moveTo>
                  <a:lnTo>
                    <a:pt x="2980" y="0"/>
                  </a:lnTo>
                  <a:lnTo>
                    <a:pt x="657" y="0"/>
                  </a:lnTo>
                  <a:lnTo>
                    <a:pt x="657" y="0"/>
                  </a:lnTo>
                  <a:lnTo>
                    <a:pt x="623" y="0"/>
                  </a:lnTo>
                  <a:lnTo>
                    <a:pt x="590" y="3"/>
                  </a:lnTo>
                  <a:lnTo>
                    <a:pt x="558" y="6"/>
                  </a:lnTo>
                  <a:lnTo>
                    <a:pt x="525" y="13"/>
                  </a:lnTo>
                  <a:lnTo>
                    <a:pt x="493" y="19"/>
                  </a:lnTo>
                  <a:lnTo>
                    <a:pt x="462" y="29"/>
                  </a:lnTo>
                  <a:lnTo>
                    <a:pt x="432" y="39"/>
                  </a:lnTo>
                  <a:lnTo>
                    <a:pt x="401" y="50"/>
                  </a:lnTo>
                  <a:lnTo>
                    <a:pt x="373" y="63"/>
                  </a:lnTo>
                  <a:lnTo>
                    <a:pt x="344" y="78"/>
                  </a:lnTo>
                  <a:lnTo>
                    <a:pt x="316" y="94"/>
                  </a:lnTo>
                  <a:lnTo>
                    <a:pt x="290" y="112"/>
                  </a:lnTo>
                  <a:lnTo>
                    <a:pt x="264" y="130"/>
                  </a:lnTo>
                  <a:lnTo>
                    <a:pt x="240" y="150"/>
                  </a:lnTo>
                  <a:lnTo>
                    <a:pt x="215" y="169"/>
                  </a:lnTo>
                  <a:lnTo>
                    <a:pt x="192" y="192"/>
                  </a:lnTo>
                  <a:lnTo>
                    <a:pt x="171" y="215"/>
                  </a:lnTo>
                  <a:lnTo>
                    <a:pt x="150" y="238"/>
                  </a:lnTo>
                  <a:lnTo>
                    <a:pt x="130" y="264"/>
                  </a:lnTo>
                  <a:lnTo>
                    <a:pt x="113" y="288"/>
                  </a:lnTo>
                  <a:lnTo>
                    <a:pt x="96" y="316"/>
                  </a:lnTo>
                  <a:lnTo>
                    <a:pt x="80" y="342"/>
                  </a:lnTo>
                  <a:lnTo>
                    <a:pt x="65" y="372"/>
                  </a:lnTo>
                  <a:lnTo>
                    <a:pt x="52" y="401"/>
                  </a:lnTo>
                  <a:lnTo>
                    <a:pt x="41" y="430"/>
                  </a:lnTo>
                  <a:lnTo>
                    <a:pt x="31" y="461"/>
                  </a:lnTo>
                  <a:lnTo>
                    <a:pt x="21" y="492"/>
                  </a:lnTo>
                  <a:lnTo>
                    <a:pt x="15" y="523"/>
                  </a:lnTo>
                  <a:lnTo>
                    <a:pt x="8" y="556"/>
                  </a:lnTo>
                  <a:lnTo>
                    <a:pt x="5" y="588"/>
                  </a:lnTo>
                  <a:lnTo>
                    <a:pt x="2" y="623"/>
                  </a:lnTo>
                  <a:lnTo>
                    <a:pt x="0" y="655"/>
                  </a:lnTo>
                  <a:lnTo>
                    <a:pt x="0" y="655"/>
                  </a:lnTo>
                  <a:lnTo>
                    <a:pt x="2" y="690"/>
                  </a:lnTo>
                  <a:lnTo>
                    <a:pt x="5" y="724"/>
                  </a:lnTo>
                  <a:lnTo>
                    <a:pt x="8" y="756"/>
                  </a:lnTo>
                  <a:lnTo>
                    <a:pt x="15" y="789"/>
                  </a:lnTo>
                  <a:lnTo>
                    <a:pt x="21" y="820"/>
                  </a:lnTo>
                  <a:lnTo>
                    <a:pt x="31" y="851"/>
                  </a:lnTo>
                  <a:lnTo>
                    <a:pt x="41" y="882"/>
                  </a:lnTo>
                  <a:lnTo>
                    <a:pt x="52" y="911"/>
                  </a:lnTo>
                  <a:lnTo>
                    <a:pt x="65" y="941"/>
                  </a:lnTo>
                  <a:lnTo>
                    <a:pt x="80" y="969"/>
                  </a:lnTo>
                  <a:lnTo>
                    <a:pt x="96" y="996"/>
                  </a:lnTo>
                  <a:lnTo>
                    <a:pt x="113" y="1024"/>
                  </a:lnTo>
                  <a:lnTo>
                    <a:pt x="130" y="1048"/>
                  </a:lnTo>
                  <a:lnTo>
                    <a:pt x="150" y="1075"/>
                  </a:lnTo>
                  <a:lnTo>
                    <a:pt x="171" y="1097"/>
                  </a:lnTo>
                  <a:lnTo>
                    <a:pt x="192" y="1120"/>
                  </a:lnTo>
                  <a:lnTo>
                    <a:pt x="215" y="1141"/>
                  </a:lnTo>
                  <a:lnTo>
                    <a:pt x="240" y="1163"/>
                  </a:lnTo>
                  <a:lnTo>
                    <a:pt x="264" y="1182"/>
                  </a:lnTo>
                  <a:lnTo>
                    <a:pt x="290" y="1200"/>
                  </a:lnTo>
                  <a:lnTo>
                    <a:pt x="316" y="1218"/>
                  </a:lnTo>
                  <a:lnTo>
                    <a:pt x="344" y="1233"/>
                  </a:lnTo>
                  <a:lnTo>
                    <a:pt x="373" y="1247"/>
                  </a:lnTo>
                  <a:lnTo>
                    <a:pt x="401" y="1260"/>
                  </a:lnTo>
                  <a:lnTo>
                    <a:pt x="432" y="1274"/>
                  </a:lnTo>
                  <a:lnTo>
                    <a:pt x="462" y="1283"/>
                  </a:lnTo>
                  <a:lnTo>
                    <a:pt x="493" y="1291"/>
                  </a:lnTo>
                  <a:lnTo>
                    <a:pt x="525" y="1300"/>
                  </a:lnTo>
                  <a:lnTo>
                    <a:pt x="558" y="1305"/>
                  </a:lnTo>
                  <a:lnTo>
                    <a:pt x="590" y="1309"/>
                  </a:lnTo>
                  <a:lnTo>
                    <a:pt x="623" y="1313"/>
                  </a:lnTo>
                  <a:lnTo>
                    <a:pt x="657" y="1313"/>
                  </a:lnTo>
                  <a:lnTo>
                    <a:pt x="2949" y="1313"/>
                  </a:lnTo>
                  <a:lnTo>
                    <a:pt x="2949" y="1313"/>
                  </a:lnTo>
                  <a:lnTo>
                    <a:pt x="2984" y="1314"/>
                  </a:lnTo>
                  <a:lnTo>
                    <a:pt x="3019" y="1316"/>
                  </a:lnTo>
                  <a:lnTo>
                    <a:pt x="3053" y="1321"/>
                  </a:lnTo>
                  <a:lnTo>
                    <a:pt x="3087" y="1327"/>
                  </a:lnTo>
                  <a:lnTo>
                    <a:pt x="3120" y="1334"/>
                  </a:lnTo>
                  <a:lnTo>
                    <a:pt x="3152" y="1344"/>
                  </a:lnTo>
                  <a:lnTo>
                    <a:pt x="3185" y="1355"/>
                  </a:lnTo>
                  <a:lnTo>
                    <a:pt x="3216" y="1367"/>
                  </a:lnTo>
                  <a:lnTo>
                    <a:pt x="3247" y="1381"/>
                  </a:lnTo>
                  <a:lnTo>
                    <a:pt x="3276" y="1396"/>
                  </a:lnTo>
                  <a:lnTo>
                    <a:pt x="3304" y="1412"/>
                  </a:lnTo>
                  <a:lnTo>
                    <a:pt x="3333" y="1430"/>
                  </a:lnTo>
                  <a:lnTo>
                    <a:pt x="3360" y="1450"/>
                  </a:lnTo>
                  <a:lnTo>
                    <a:pt x="3386" y="1469"/>
                  </a:lnTo>
                  <a:lnTo>
                    <a:pt x="3410" y="1492"/>
                  </a:lnTo>
                  <a:lnTo>
                    <a:pt x="3435" y="1515"/>
                  </a:lnTo>
                  <a:lnTo>
                    <a:pt x="3457" y="1538"/>
                  </a:lnTo>
                  <a:lnTo>
                    <a:pt x="3479" y="1564"/>
                  </a:lnTo>
                  <a:lnTo>
                    <a:pt x="3500" y="1588"/>
                  </a:lnTo>
                  <a:lnTo>
                    <a:pt x="3518" y="1616"/>
                  </a:lnTo>
                  <a:lnTo>
                    <a:pt x="3536" y="1644"/>
                  </a:lnTo>
                  <a:lnTo>
                    <a:pt x="3554" y="1673"/>
                  </a:lnTo>
                  <a:lnTo>
                    <a:pt x="3568" y="1703"/>
                  </a:lnTo>
                  <a:lnTo>
                    <a:pt x="3581" y="1733"/>
                  </a:lnTo>
                  <a:lnTo>
                    <a:pt x="3594" y="1764"/>
                  </a:lnTo>
                  <a:lnTo>
                    <a:pt x="3604" y="1795"/>
                  </a:lnTo>
                  <a:lnTo>
                    <a:pt x="3614" y="1828"/>
                  </a:lnTo>
                  <a:lnTo>
                    <a:pt x="3622" y="1862"/>
                  </a:lnTo>
                  <a:lnTo>
                    <a:pt x="3629" y="1895"/>
                  </a:lnTo>
                  <a:lnTo>
                    <a:pt x="3632" y="1931"/>
                  </a:lnTo>
                  <a:lnTo>
                    <a:pt x="3635" y="1965"/>
                  </a:lnTo>
                  <a:lnTo>
                    <a:pt x="3635" y="2001"/>
                  </a:lnTo>
                  <a:lnTo>
                    <a:pt x="3635" y="1313"/>
                  </a:lnTo>
                  <a:lnTo>
                    <a:pt x="3635" y="655"/>
                  </a:lnTo>
                  <a:lnTo>
                    <a:pt x="3635" y="655"/>
                  </a:lnTo>
                  <a:lnTo>
                    <a:pt x="3635" y="623"/>
                  </a:lnTo>
                  <a:lnTo>
                    <a:pt x="3632" y="588"/>
                  </a:lnTo>
                  <a:lnTo>
                    <a:pt x="3629" y="556"/>
                  </a:lnTo>
                  <a:lnTo>
                    <a:pt x="3622" y="523"/>
                  </a:lnTo>
                  <a:lnTo>
                    <a:pt x="3616" y="492"/>
                  </a:lnTo>
                  <a:lnTo>
                    <a:pt x="3606" y="461"/>
                  </a:lnTo>
                  <a:lnTo>
                    <a:pt x="3596" y="430"/>
                  </a:lnTo>
                  <a:lnTo>
                    <a:pt x="3585" y="401"/>
                  </a:lnTo>
                  <a:lnTo>
                    <a:pt x="3572" y="372"/>
                  </a:lnTo>
                  <a:lnTo>
                    <a:pt x="3557" y="342"/>
                  </a:lnTo>
                  <a:lnTo>
                    <a:pt x="3541" y="316"/>
                  </a:lnTo>
                  <a:lnTo>
                    <a:pt x="3524" y="288"/>
                  </a:lnTo>
                  <a:lnTo>
                    <a:pt x="3505" y="264"/>
                  </a:lnTo>
                  <a:lnTo>
                    <a:pt x="3485" y="238"/>
                  </a:lnTo>
                  <a:lnTo>
                    <a:pt x="3466" y="215"/>
                  </a:lnTo>
                  <a:lnTo>
                    <a:pt x="3443" y="192"/>
                  </a:lnTo>
                  <a:lnTo>
                    <a:pt x="3420" y="169"/>
                  </a:lnTo>
                  <a:lnTo>
                    <a:pt x="3397" y="150"/>
                  </a:lnTo>
                  <a:lnTo>
                    <a:pt x="3373" y="130"/>
                  </a:lnTo>
                  <a:lnTo>
                    <a:pt x="3346" y="112"/>
                  </a:lnTo>
                  <a:lnTo>
                    <a:pt x="3320" y="94"/>
                  </a:lnTo>
                  <a:lnTo>
                    <a:pt x="3293" y="78"/>
                  </a:lnTo>
                  <a:lnTo>
                    <a:pt x="3263" y="63"/>
                  </a:lnTo>
                  <a:lnTo>
                    <a:pt x="3234" y="50"/>
                  </a:lnTo>
                  <a:lnTo>
                    <a:pt x="3205" y="39"/>
                  </a:lnTo>
                  <a:lnTo>
                    <a:pt x="3174" y="29"/>
                  </a:lnTo>
                  <a:lnTo>
                    <a:pt x="3143" y="19"/>
                  </a:lnTo>
                  <a:lnTo>
                    <a:pt x="3112" y="13"/>
                  </a:lnTo>
                  <a:lnTo>
                    <a:pt x="3079" y="6"/>
                  </a:lnTo>
                  <a:lnTo>
                    <a:pt x="3046" y="3"/>
                  </a:lnTo>
                  <a:lnTo>
                    <a:pt x="3012" y="0"/>
                  </a:lnTo>
                  <a:lnTo>
                    <a:pt x="2980" y="0"/>
                  </a:lnTo>
                  <a:lnTo>
                    <a:pt x="2980" y="0"/>
                  </a:lnTo>
                  <a:close/>
                </a:path>
              </a:pathLst>
            </a:custGeom>
            <a:noFill/>
            <a:ln w="9525">
              <a:solidFill>
                <a:srgbClr val="961083"/>
              </a:solidFill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 defTabSz="913765"/>
              <a:endParaRPr lang="zh-CN" altLang="en-US" sz="1400" b="1" dirty="0">
                <a:latin typeface="+mj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8ABC170B-8EA9-4716-BDD0-7B29F279820D}"/>
                </a:ext>
              </a:extLst>
            </p:cNvPr>
            <p:cNvSpPr/>
            <p:nvPr/>
          </p:nvSpPr>
          <p:spPr>
            <a:xfrm>
              <a:off x="3077607" y="408799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78" name="Textfeld 53">
              <a:extLst>
                <a:ext uri="{FF2B5EF4-FFF2-40B4-BE49-F238E27FC236}">
                  <a16:creationId xmlns:a16="http://schemas.microsoft.com/office/drawing/2014/main" xmlns="" id="{DE3EA556-7AC3-45CF-BE20-4E4507389680}"/>
                </a:ext>
              </a:extLst>
            </p:cNvPr>
            <p:cNvSpPr txBox="1"/>
            <p:nvPr/>
          </p:nvSpPr>
          <p:spPr>
            <a:xfrm>
              <a:off x="3077608" y="4457330"/>
              <a:ext cx="1891300" cy="655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979A31E-0009-4EA0-A514-F6BF26B466BD}"/>
              </a:ext>
            </a:extLst>
          </p:cNvPr>
          <p:cNvGrpSpPr/>
          <p:nvPr/>
        </p:nvGrpSpPr>
        <p:grpSpPr>
          <a:xfrm>
            <a:off x="9247196" y="4087998"/>
            <a:ext cx="2080358" cy="1024704"/>
            <a:chOff x="9247196" y="4087998"/>
            <a:chExt cx="2080358" cy="1024704"/>
          </a:xfrm>
        </p:grpSpPr>
        <p:sp>
          <p:nvSpPr>
            <p:cNvPr id="57" name="ïS1îḑe">
              <a:extLst>
                <a:ext uri="{FF2B5EF4-FFF2-40B4-BE49-F238E27FC236}">
                  <a16:creationId xmlns:a16="http://schemas.microsoft.com/office/drawing/2014/main" xmlns="" id="{244F408B-0861-447B-9CE5-B97713DBA5CA}"/>
                </a:ext>
              </a:extLst>
            </p:cNvPr>
            <p:cNvSpPr/>
            <p:nvPr/>
          </p:nvSpPr>
          <p:spPr bwMode="auto">
            <a:xfrm flipH="1" flipV="1">
              <a:off x="9247196" y="4093403"/>
              <a:ext cx="1801804" cy="991091"/>
            </a:xfrm>
            <a:custGeom>
              <a:avLst/>
              <a:gdLst>
                <a:gd name="T0" fmla="*/ 657 w 3635"/>
                <a:gd name="T1" fmla="*/ 0 h 2001"/>
                <a:gd name="T2" fmla="*/ 590 w 3635"/>
                <a:gd name="T3" fmla="*/ 3 h 2001"/>
                <a:gd name="T4" fmla="*/ 493 w 3635"/>
                <a:gd name="T5" fmla="*/ 19 h 2001"/>
                <a:gd name="T6" fmla="*/ 401 w 3635"/>
                <a:gd name="T7" fmla="*/ 50 h 2001"/>
                <a:gd name="T8" fmla="*/ 316 w 3635"/>
                <a:gd name="T9" fmla="*/ 94 h 2001"/>
                <a:gd name="T10" fmla="*/ 240 w 3635"/>
                <a:gd name="T11" fmla="*/ 150 h 2001"/>
                <a:gd name="T12" fmla="*/ 171 w 3635"/>
                <a:gd name="T13" fmla="*/ 215 h 2001"/>
                <a:gd name="T14" fmla="*/ 113 w 3635"/>
                <a:gd name="T15" fmla="*/ 288 h 2001"/>
                <a:gd name="T16" fmla="*/ 65 w 3635"/>
                <a:gd name="T17" fmla="*/ 372 h 2001"/>
                <a:gd name="T18" fmla="*/ 31 w 3635"/>
                <a:gd name="T19" fmla="*/ 461 h 2001"/>
                <a:gd name="T20" fmla="*/ 8 w 3635"/>
                <a:gd name="T21" fmla="*/ 556 h 2001"/>
                <a:gd name="T22" fmla="*/ 0 w 3635"/>
                <a:gd name="T23" fmla="*/ 655 h 2001"/>
                <a:gd name="T24" fmla="*/ 5 w 3635"/>
                <a:gd name="T25" fmla="*/ 724 h 2001"/>
                <a:gd name="T26" fmla="*/ 21 w 3635"/>
                <a:gd name="T27" fmla="*/ 820 h 2001"/>
                <a:gd name="T28" fmla="*/ 52 w 3635"/>
                <a:gd name="T29" fmla="*/ 911 h 2001"/>
                <a:gd name="T30" fmla="*/ 96 w 3635"/>
                <a:gd name="T31" fmla="*/ 996 h 2001"/>
                <a:gd name="T32" fmla="*/ 150 w 3635"/>
                <a:gd name="T33" fmla="*/ 1075 h 2001"/>
                <a:gd name="T34" fmla="*/ 215 w 3635"/>
                <a:gd name="T35" fmla="*/ 1141 h 2001"/>
                <a:gd name="T36" fmla="*/ 290 w 3635"/>
                <a:gd name="T37" fmla="*/ 1200 h 2001"/>
                <a:gd name="T38" fmla="*/ 373 w 3635"/>
                <a:gd name="T39" fmla="*/ 1247 h 2001"/>
                <a:gd name="T40" fmla="*/ 462 w 3635"/>
                <a:gd name="T41" fmla="*/ 1283 h 2001"/>
                <a:gd name="T42" fmla="*/ 558 w 3635"/>
                <a:gd name="T43" fmla="*/ 1305 h 2001"/>
                <a:gd name="T44" fmla="*/ 657 w 3635"/>
                <a:gd name="T45" fmla="*/ 1313 h 2001"/>
                <a:gd name="T46" fmla="*/ 2984 w 3635"/>
                <a:gd name="T47" fmla="*/ 1314 h 2001"/>
                <a:gd name="T48" fmla="*/ 3087 w 3635"/>
                <a:gd name="T49" fmla="*/ 1327 h 2001"/>
                <a:gd name="T50" fmla="*/ 3185 w 3635"/>
                <a:gd name="T51" fmla="*/ 1355 h 2001"/>
                <a:gd name="T52" fmla="*/ 3276 w 3635"/>
                <a:gd name="T53" fmla="*/ 1396 h 2001"/>
                <a:gd name="T54" fmla="*/ 3360 w 3635"/>
                <a:gd name="T55" fmla="*/ 1450 h 2001"/>
                <a:gd name="T56" fmla="*/ 3435 w 3635"/>
                <a:gd name="T57" fmla="*/ 1515 h 2001"/>
                <a:gd name="T58" fmla="*/ 3500 w 3635"/>
                <a:gd name="T59" fmla="*/ 1588 h 2001"/>
                <a:gd name="T60" fmla="*/ 3554 w 3635"/>
                <a:gd name="T61" fmla="*/ 1673 h 2001"/>
                <a:gd name="T62" fmla="*/ 3594 w 3635"/>
                <a:gd name="T63" fmla="*/ 1764 h 2001"/>
                <a:gd name="T64" fmla="*/ 3622 w 3635"/>
                <a:gd name="T65" fmla="*/ 1862 h 2001"/>
                <a:gd name="T66" fmla="*/ 3635 w 3635"/>
                <a:gd name="T67" fmla="*/ 1965 h 2001"/>
                <a:gd name="T68" fmla="*/ 3635 w 3635"/>
                <a:gd name="T69" fmla="*/ 655 h 2001"/>
                <a:gd name="T70" fmla="*/ 3632 w 3635"/>
                <a:gd name="T71" fmla="*/ 588 h 2001"/>
                <a:gd name="T72" fmla="*/ 3616 w 3635"/>
                <a:gd name="T73" fmla="*/ 492 h 2001"/>
                <a:gd name="T74" fmla="*/ 3585 w 3635"/>
                <a:gd name="T75" fmla="*/ 401 h 2001"/>
                <a:gd name="T76" fmla="*/ 3541 w 3635"/>
                <a:gd name="T77" fmla="*/ 316 h 2001"/>
                <a:gd name="T78" fmla="*/ 3485 w 3635"/>
                <a:gd name="T79" fmla="*/ 238 h 2001"/>
                <a:gd name="T80" fmla="*/ 3420 w 3635"/>
                <a:gd name="T81" fmla="*/ 169 h 2001"/>
                <a:gd name="T82" fmla="*/ 3346 w 3635"/>
                <a:gd name="T83" fmla="*/ 112 h 2001"/>
                <a:gd name="T84" fmla="*/ 3263 w 3635"/>
                <a:gd name="T85" fmla="*/ 63 h 2001"/>
                <a:gd name="T86" fmla="*/ 3174 w 3635"/>
                <a:gd name="T87" fmla="*/ 29 h 2001"/>
                <a:gd name="T88" fmla="*/ 3079 w 3635"/>
                <a:gd name="T89" fmla="*/ 6 h 2001"/>
                <a:gd name="T90" fmla="*/ 2980 w 3635"/>
                <a:gd name="T91" fmla="*/ 0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35" h="2001">
                  <a:moveTo>
                    <a:pt x="2980" y="0"/>
                  </a:moveTo>
                  <a:lnTo>
                    <a:pt x="2980" y="0"/>
                  </a:lnTo>
                  <a:lnTo>
                    <a:pt x="657" y="0"/>
                  </a:lnTo>
                  <a:lnTo>
                    <a:pt x="657" y="0"/>
                  </a:lnTo>
                  <a:lnTo>
                    <a:pt x="623" y="0"/>
                  </a:lnTo>
                  <a:lnTo>
                    <a:pt x="590" y="3"/>
                  </a:lnTo>
                  <a:lnTo>
                    <a:pt x="558" y="6"/>
                  </a:lnTo>
                  <a:lnTo>
                    <a:pt x="525" y="13"/>
                  </a:lnTo>
                  <a:lnTo>
                    <a:pt x="493" y="19"/>
                  </a:lnTo>
                  <a:lnTo>
                    <a:pt x="462" y="29"/>
                  </a:lnTo>
                  <a:lnTo>
                    <a:pt x="432" y="39"/>
                  </a:lnTo>
                  <a:lnTo>
                    <a:pt x="401" y="50"/>
                  </a:lnTo>
                  <a:lnTo>
                    <a:pt x="373" y="63"/>
                  </a:lnTo>
                  <a:lnTo>
                    <a:pt x="344" y="78"/>
                  </a:lnTo>
                  <a:lnTo>
                    <a:pt x="316" y="94"/>
                  </a:lnTo>
                  <a:lnTo>
                    <a:pt x="290" y="112"/>
                  </a:lnTo>
                  <a:lnTo>
                    <a:pt x="264" y="130"/>
                  </a:lnTo>
                  <a:lnTo>
                    <a:pt x="240" y="150"/>
                  </a:lnTo>
                  <a:lnTo>
                    <a:pt x="215" y="169"/>
                  </a:lnTo>
                  <a:lnTo>
                    <a:pt x="192" y="192"/>
                  </a:lnTo>
                  <a:lnTo>
                    <a:pt x="171" y="215"/>
                  </a:lnTo>
                  <a:lnTo>
                    <a:pt x="150" y="238"/>
                  </a:lnTo>
                  <a:lnTo>
                    <a:pt x="130" y="264"/>
                  </a:lnTo>
                  <a:lnTo>
                    <a:pt x="113" y="288"/>
                  </a:lnTo>
                  <a:lnTo>
                    <a:pt x="96" y="316"/>
                  </a:lnTo>
                  <a:lnTo>
                    <a:pt x="80" y="342"/>
                  </a:lnTo>
                  <a:lnTo>
                    <a:pt x="65" y="372"/>
                  </a:lnTo>
                  <a:lnTo>
                    <a:pt x="52" y="401"/>
                  </a:lnTo>
                  <a:lnTo>
                    <a:pt x="41" y="430"/>
                  </a:lnTo>
                  <a:lnTo>
                    <a:pt x="31" y="461"/>
                  </a:lnTo>
                  <a:lnTo>
                    <a:pt x="21" y="492"/>
                  </a:lnTo>
                  <a:lnTo>
                    <a:pt x="15" y="523"/>
                  </a:lnTo>
                  <a:lnTo>
                    <a:pt x="8" y="556"/>
                  </a:lnTo>
                  <a:lnTo>
                    <a:pt x="5" y="588"/>
                  </a:lnTo>
                  <a:lnTo>
                    <a:pt x="2" y="623"/>
                  </a:lnTo>
                  <a:lnTo>
                    <a:pt x="0" y="655"/>
                  </a:lnTo>
                  <a:lnTo>
                    <a:pt x="0" y="655"/>
                  </a:lnTo>
                  <a:lnTo>
                    <a:pt x="2" y="690"/>
                  </a:lnTo>
                  <a:lnTo>
                    <a:pt x="5" y="724"/>
                  </a:lnTo>
                  <a:lnTo>
                    <a:pt x="8" y="756"/>
                  </a:lnTo>
                  <a:lnTo>
                    <a:pt x="15" y="789"/>
                  </a:lnTo>
                  <a:lnTo>
                    <a:pt x="21" y="820"/>
                  </a:lnTo>
                  <a:lnTo>
                    <a:pt x="31" y="851"/>
                  </a:lnTo>
                  <a:lnTo>
                    <a:pt x="41" y="882"/>
                  </a:lnTo>
                  <a:lnTo>
                    <a:pt x="52" y="911"/>
                  </a:lnTo>
                  <a:lnTo>
                    <a:pt x="65" y="941"/>
                  </a:lnTo>
                  <a:lnTo>
                    <a:pt x="80" y="969"/>
                  </a:lnTo>
                  <a:lnTo>
                    <a:pt x="96" y="996"/>
                  </a:lnTo>
                  <a:lnTo>
                    <a:pt x="113" y="1024"/>
                  </a:lnTo>
                  <a:lnTo>
                    <a:pt x="130" y="1048"/>
                  </a:lnTo>
                  <a:lnTo>
                    <a:pt x="150" y="1075"/>
                  </a:lnTo>
                  <a:lnTo>
                    <a:pt x="171" y="1097"/>
                  </a:lnTo>
                  <a:lnTo>
                    <a:pt x="192" y="1120"/>
                  </a:lnTo>
                  <a:lnTo>
                    <a:pt x="215" y="1141"/>
                  </a:lnTo>
                  <a:lnTo>
                    <a:pt x="240" y="1163"/>
                  </a:lnTo>
                  <a:lnTo>
                    <a:pt x="264" y="1182"/>
                  </a:lnTo>
                  <a:lnTo>
                    <a:pt x="290" y="1200"/>
                  </a:lnTo>
                  <a:lnTo>
                    <a:pt x="316" y="1218"/>
                  </a:lnTo>
                  <a:lnTo>
                    <a:pt x="344" y="1233"/>
                  </a:lnTo>
                  <a:lnTo>
                    <a:pt x="373" y="1247"/>
                  </a:lnTo>
                  <a:lnTo>
                    <a:pt x="401" y="1260"/>
                  </a:lnTo>
                  <a:lnTo>
                    <a:pt x="432" y="1274"/>
                  </a:lnTo>
                  <a:lnTo>
                    <a:pt x="462" y="1283"/>
                  </a:lnTo>
                  <a:lnTo>
                    <a:pt x="493" y="1291"/>
                  </a:lnTo>
                  <a:lnTo>
                    <a:pt x="525" y="1300"/>
                  </a:lnTo>
                  <a:lnTo>
                    <a:pt x="558" y="1305"/>
                  </a:lnTo>
                  <a:lnTo>
                    <a:pt x="590" y="1309"/>
                  </a:lnTo>
                  <a:lnTo>
                    <a:pt x="623" y="1313"/>
                  </a:lnTo>
                  <a:lnTo>
                    <a:pt x="657" y="1313"/>
                  </a:lnTo>
                  <a:lnTo>
                    <a:pt x="2949" y="1313"/>
                  </a:lnTo>
                  <a:lnTo>
                    <a:pt x="2949" y="1313"/>
                  </a:lnTo>
                  <a:lnTo>
                    <a:pt x="2984" y="1314"/>
                  </a:lnTo>
                  <a:lnTo>
                    <a:pt x="3019" y="1316"/>
                  </a:lnTo>
                  <a:lnTo>
                    <a:pt x="3053" y="1321"/>
                  </a:lnTo>
                  <a:lnTo>
                    <a:pt x="3087" y="1327"/>
                  </a:lnTo>
                  <a:lnTo>
                    <a:pt x="3120" y="1334"/>
                  </a:lnTo>
                  <a:lnTo>
                    <a:pt x="3152" y="1344"/>
                  </a:lnTo>
                  <a:lnTo>
                    <a:pt x="3185" y="1355"/>
                  </a:lnTo>
                  <a:lnTo>
                    <a:pt x="3216" y="1367"/>
                  </a:lnTo>
                  <a:lnTo>
                    <a:pt x="3247" y="1381"/>
                  </a:lnTo>
                  <a:lnTo>
                    <a:pt x="3276" y="1396"/>
                  </a:lnTo>
                  <a:lnTo>
                    <a:pt x="3304" y="1412"/>
                  </a:lnTo>
                  <a:lnTo>
                    <a:pt x="3333" y="1430"/>
                  </a:lnTo>
                  <a:lnTo>
                    <a:pt x="3360" y="1450"/>
                  </a:lnTo>
                  <a:lnTo>
                    <a:pt x="3386" y="1469"/>
                  </a:lnTo>
                  <a:lnTo>
                    <a:pt x="3410" y="1492"/>
                  </a:lnTo>
                  <a:lnTo>
                    <a:pt x="3435" y="1515"/>
                  </a:lnTo>
                  <a:lnTo>
                    <a:pt x="3457" y="1538"/>
                  </a:lnTo>
                  <a:lnTo>
                    <a:pt x="3479" y="1564"/>
                  </a:lnTo>
                  <a:lnTo>
                    <a:pt x="3500" y="1588"/>
                  </a:lnTo>
                  <a:lnTo>
                    <a:pt x="3518" y="1616"/>
                  </a:lnTo>
                  <a:lnTo>
                    <a:pt x="3536" y="1644"/>
                  </a:lnTo>
                  <a:lnTo>
                    <a:pt x="3554" y="1673"/>
                  </a:lnTo>
                  <a:lnTo>
                    <a:pt x="3568" y="1703"/>
                  </a:lnTo>
                  <a:lnTo>
                    <a:pt x="3581" y="1733"/>
                  </a:lnTo>
                  <a:lnTo>
                    <a:pt x="3594" y="1764"/>
                  </a:lnTo>
                  <a:lnTo>
                    <a:pt x="3604" y="1795"/>
                  </a:lnTo>
                  <a:lnTo>
                    <a:pt x="3614" y="1828"/>
                  </a:lnTo>
                  <a:lnTo>
                    <a:pt x="3622" y="1862"/>
                  </a:lnTo>
                  <a:lnTo>
                    <a:pt x="3629" y="1895"/>
                  </a:lnTo>
                  <a:lnTo>
                    <a:pt x="3632" y="1931"/>
                  </a:lnTo>
                  <a:lnTo>
                    <a:pt x="3635" y="1965"/>
                  </a:lnTo>
                  <a:lnTo>
                    <a:pt x="3635" y="2001"/>
                  </a:lnTo>
                  <a:lnTo>
                    <a:pt x="3635" y="1313"/>
                  </a:lnTo>
                  <a:lnTo>
                    <a:pt x="3635" y="655"/>
                  </a:lnTo>
                  <a:lnTo>
                    <a:pt x="3635" y="655"/>
                  </a:lnTo>
                  <a:lnTo>
                    <a:pt x="3635" y="623"/>
                  </a:lnTo>
                  <a:lnTo>
                    <a:pt x="3632" y="588"/>
                  </a:lnTo>
                  <a:lnTo>
                    <a:pt x="3629" y="556"/>
                  </a:lnTo>
                  <a:lnTo>
                    <a:pt x="3622" y="523"/>
                  </a:lnTo>
                  <a:lnTo>
                    <a:pt x="3616" y="492"/>
                  </a:lnTo>
                  <a:lnTo>
                    <a:pt x="3606" y="461"/>
                  </a:lnTo>
                  <a:lnTo>
                    <a:pt x="3596" y="430"/>
                  </a:lnTo>
                  <a:lnTo>
                    <a:pt x="3585" y="401"/>
                  </a:lnTo>
                  <a:lnTo>
                    <a:pt x="3572" y="372"/>
                  </a:lnTo>
                  <a:lnTo>
                    <a:pt x="3557" y="342"/>
                  </a:lnTo>
                  <a:lnTo>
                    <a:pt x="3541" y="316"/>
                  </a:lnTo>
                  <a:lnTo>
                    <a:pt x="3524" y="288"/>
                  </a:lnTo>
                  <a:lnTo>
                    <a:pt x="3505" y="264"/>
                  </a:lnTo>
                  <a:lnTo>
                    <a:pt x="3485" y="238"/>
                  </a:lnTo>
                  <a:lnTo>
                    <a:pt x="3466" y="215"/>
                  </a:lnTo>
                  <a:lnTo>
                    <a:pt x="3443" y="192"/>
                  </a:lnTo>
                  <a:lnTo>
                    <a:pt x="3420" y="169"/>
                  </a:lnTo>
                  <a:lnTo>
                    <a:pt x="3397" y="150"/>
                  </a:lnTo>
                  <a:lnTo>
                    <a:pt x="3373" y="130"/>
                  </a:lnTo>
                  <a:lnTo>
                    <a:pt x="3346" y="112"/>
                  </a:lnTo>
                  <a:lnTo>
                    <a:pt x="3320" y="94"/>
                  </a:lnTo>
                  <a:lnTo>
                    <a:pt x="3293" y="78"/>
                  </a:lnTo>
                  <a:lnTo>
                    <a:pt x="3263" y="63"/>
                  </a:lnTo>
                  <a:lnTo>
                    <a:pt x="3234" y="50"/>
                  </a:lnTo>
                  <a:lnTo>
                    <a:pt x="3205" y="39"/>
                  </a:lnTo>
                  <a:lnTo>
                    <a:pt x="3174" y="29"/>
                  </a:lnTo>
                  <a:lnTo>
                    <a:pt x="3143" y="19"/>
                  </a:lnTo>
                  <a:lnTo>
                    <a:pt x="3112" y="13"/>
                  </a:lnTo>
                  <a:lnTo>
                    <a:pt x="3079" y="6"/>
                  </a:lnTo>
                  <a:lnTo>
                    <a:pt x="3046" y="3"/>
                  </a:lnTo>
                  <a:lnTo>
                    <a:pt x="3012" y="0"/>
                  </a:lnTo>
                  <a:lnTo>
                    <a:pt x="2980" y="0"/>
                  </a:lnTo>
                  <a:lnTo>
                    <a:pt x="2980" y="0"/>
                  </a:lnTo>
                  <a:close/>
                </a:path>
              </a:pathLst>
            </a:custGeom>
            <a:noFill/>
            <a:ln w="9525">
              <a:solidFill>
                <a:srgbClr val="961083"/>
              </a:solidFill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 defTabSz="913765"/>
              <a:endParaRPr lang="zh-CN" altLang="en-US" sz="1400" b="1" dirty="0">
                <a:latin typeface="+mj-lt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99FBD857-4585-4DD8-9EF7-6559D066EEB2}"/>
                </a:ext>
              </a:extLst>
            </p:cNvPr>
            <p:cNvSpPr/>
            <p:nvPr/>
          </p:nvSpPr>
          <p:spPr>
            <a:xfrm>
              <a:off x="9436253" y="408799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80" name="Textfeld 53">
              <a:extLst>
                <a:ext uri="{FF2B5EF4-FFF2-40B4-BE49-F238E27FC236}">
                  <a16:creationId xmlns:a16="http://schemas.microsoft.com/office/drawing/2014/main" xmlns="" id="{9C2F8EFD-2493-4E5E-BAFE-8985A114E48A}"/>
                </a:ext>
              </a:extLst>
            </p:cNvPr>
            <p:cNvSpPr txBox="1"/>
            <p:nvPr/>
          </p:nvSpPr>
          <p:spPr>
            <a:xfrm>
              <a:off x="9436254" y="4457330"/>
              <a:ext cx="1891300" cy="655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98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餐桌, 室内&#10;&#10;已生成极高可信度的说明">
            <a:extLst>
              <a:ext uri="{FF2B5EF4-FFF2-40B4-BE49-F238E27FC236}">
                <a16:creationId xmlns:a16="http://schemas.microsoft.com/office/drawing/2014/main" xmlns="" id="{3C8F8A69-02C9-43DE-A3D9-5F5C3BFCFE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3" b="11043"/>
          <a:stretch>
            <a:fillRect/>
          </a:stretch>
        </p:blipFill>
        <p:spPr>
          <a:xfrm>
            <a:off x="6434052" y="4229100"/>
            <a:ext cx="3937000" cy="20447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79CB599-CA1B-4B00-A0AD-C306340AD7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 b="11048"/>
          <a:stretch>
            <a:fillRect/>
          </a:stretch>
        </p:blipFill>
        <p:spPr>
          <a:xfrm>
            <a:off x="1820947" y="4229100"/>
            <a:ext cx="3937000" cy="2044700"/>
          </a:xfrm>
          <a:prstGeom prst="rect">
            <a:avLst/>
          </a:prstGeom>
        </p:spPr>
      </p:pic>
      <p:pic>
        <p:nvPicPr>
          <p:cNvPr id="5" name="图片 4" descr="图片包含 人员, 餐桌, 室内, 人物&#10;&#10;已生成极高可信度的说明">
            <a:extLst>
              <a:ext uri="{FF2B5EF4-FFF2-40B4-BE49-F238E27FC236}">
                <a16:creationId xmlns:a16="http://schemas.microsoft.com/office/drawing/2014/main" xmlns="" id="{6819877B-DB69-417F-B46E-10E861B271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 b="11048"/>
          <a:stretch>
            <a:fillRect/>
          </a:stretch>
        </p:blipFill>
        <p:spPr>
          <a:xfrm>
            <a:off x="6434052" y="1635437"/>
            <a:ext cx="3937000" cy="2044700"/>
          </a:xfrm>
          <a:prstGeom prst="rect">
            <a:avLst/>
          </a:prstGeom>
        </p:spPr>
      </p:pic>
      <p:pic>
        <p:nvPicPr>
          <p:cNvPr id="6" name="图片 5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EDAF27AC-75B5-45D9-85AD-9D4767E88F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3" b="11043"/>
          <a:stretch>
            <a:fillRect/>
          </a:stretch>
        </p:blipFill>
        <p:spPr>
          <a:xfrm>
            <a:off x="1820947" y="1635437"/>
            <a:ext cx="3937000" cy="2044700"/>
          </a:xfrm>
          <a:prstGeom prst="rect">
            <a:avLst/>
          </a:prstGeom>
        </p:spPr>
      </p:pic>
      <p:sp>
        <p:nvSpPr>
          <p:cNvPr id="7" name="原创设计师QQ598969553          _1">
            <a:extLst>
              <a:ext uri="{FF2B5EF4-FFF2-40B4-BE49-F238E27FC236}">
                <a16:creationId xmlns:a16="http://schemas.microsoft.com/office/drawing/2014/main" xmlns="" id="{6709334C-0380-4DEC-AE8E-EB87BDF2BCC9}"/>
              </a:ext>
            </a:extLst>
          </p:cNvPr>
          <p:cNvSpPr txBox="1"/>
          <p:nvPr/>
        </p:nvSpPr>
        <p:spPr>
          <a:xfrm>
            <a:off x="4349368" y="175058"/>
            <a:ext cx="34932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培训课程内容</a:t>
            </a:r>
            <a:endParaRPr lang="en-US" altLang="zh-CN" sz="4000" b="1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B3F7FF1-A063-4B71-9022-4D62FD1D8A21}"/>
              </a:ext>
            </a:extLst>
          </p:cNvPr>
          <p:cNvSpPr/>
          <p:nvPr/>
        </p:nvSpPr>
        <p:spPr>
          <a:xfrm>
            <a:off x="4426312" y="853916"/>
            <a:ext cx="3339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TRAINING COURSE CONTENT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B53AF8F-506B-401D-A563-D6CE1AAC98CF}"/>
              </a:ext>
            </a:extLst>
          </p:cNvPr>
          <p:cNvSpPr/>
          <p:nvPr/>
        </p:nvSpPr>
        <p:spPr>
          <a:xfrm>
            <a:off x="1820948" y="1635437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856AAA8-9517-4B8B-B044-E1E0DB11242A}"/>
              </a:ext>
            </a:extLst>
          </p:cNvPr>
          <p:cNvSpPr/>
          <p:nvPr/>
        </p:nvSpPr>
        <p:spPr>
          <a:xfrm>
            <a:off x="6434053" y="1635437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D4C0941-BDC2-4F0C-AEDD-251BC23575AC}"/>
              </a:ext>
            </a:extLst>
          </p:cNvPr>
          <p:cNvSpPr/>
          <p:nvPr/>
        </p:nvSpPr>
        <p:spPr>
          <a:xfrm>
            <a:off x="1820948" y="4229100"/>
            <a:ext cx="3937000" cy="2044700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EBD58EA-A60B-45D8-9CF8-79B12B546252}"/>
              </a:ext>
            </a:extLst>
          </p:cNvPr>
          <p:cNvSpPr/>
          <p:nvPr/>
        </p:nvSpPr>
        <p:spPr>
          <a:xfrm>
            <a:off x="6434053" y="4229100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DA5B576-DBF4-4A9C-A25E-BBEB0D160053}"/>
              </a:ext>
            </a:extLst>
          </p:cNvPr>
          <p:cNvSpPr/>
          <p:nvPr/>
        </p:nvSpPr>
        <p:spPr>
          <a:xfrm>
            <a:off x="2096828" y="1870712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01E4B6B-DDC8-4426-8AE2-30B3892F2AFC}"/>
              </a:ext>
            </a:extLst>
          </p:cNvPr>
          <p:cNvSpPr/>
          <p:nvPr/>
        </p:nvSpPr>
        <p:spPr>
          <a:xfrm>
            <a:off x="2096828" y="261846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3B3B478-D62A-46AE-9D84-AE21A7DFC58B}"/>
              </a:ext>
            </a:extLst>
          </p:cNvPr>
          <p:cNvSpPr/>
          <p:nvPr/>
        </p:nvSpPr>
        <p:spPr>
          <a:xfrm>
            <a:off x="6819757" y="1870712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80F21D-B4CC-4C7D-825C-E2692CD54124}"/>
              </a:ext>
            </a:extLst>
          </p:cNvPr>
          <p:cNvSpPr/>
          <p:nvPr/>
        </p:nvSpPr>
        <p:spPr>
          <a:xfrm>
            <a:off x="6819757" y="261846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人事制度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067F8B0-C826-489E-8A59-DE7808CA897B}"/>
              </a:ext>
            </a:extLst>
          </p:cNvPr>
          <p:cNvSpPr/>
          <p:nvPr/>
        </p:nvSpPr>
        <p:spPr>
          <a:xfrm>
            <a:off x="2096828" y="4432630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8BFA02A-BFE0-4FD4-9BAD-003A59F0767B}"/>
              </a:ext>
            </a:extLst>
          </p:cNvPr>
          <p:cNvSpPr/>
          <p:nvPr/>
        </p:nvSpPr>
        <p:spPr>
          <a:xfrm>
            <a:off x="2096828" y="518038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行政制度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8248CBD-E553-4FE8-9078-19AE85470C00}"/>
              </a:ext>
            </a:extLst>
          </p:cNvPr>
          <p:cNvSpPr/>
          <p:nvPr/>
        </p:nvSpPr>
        <p:spPr>
          <a:xfrm>
            <a:off x="6819757" y="4432630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3164D8A-2B0F-4871-B716-4C7D6E4FCFF2}"/>
              </a:ext>
            </a:extLst>
          </p:cNvPr>
          <p:cNvSpPr/>
          <p:nvPr/>
        </p:nvSpPr>
        <p:spPr>
          <a:xfrm>
            <a:off x="6819757" y="518038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财务制度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923F79F3-A947-4F2C-8279-77998DE4747E}"/>
              </a:ext>
            </a:extLst>
          </p:cNvPr>
          <p:cNvSpPr/>
          <p:nvPr/>
        </p:nvSpPr>
        <p:spPr>
          <a:xfrm>
            <a:off x="2096827" y="3199460"/>
            <a:ext cx="2053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Company Profile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3401101-6647-41D9-B058-47F916B1CFFA}"/>
              </a:ext>
            </a:extLst>
          </p:cNvPr>
          <p:cNvSpPr/>
          <p:nvPr/>
        </p:nvSpPr>
        <p:spPr>
          <a:xfrm>
            <a:off x="6797314" y="3199460"/>
            <a:ext cx="2098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Century Gothic" panose="020B0502020202020204" pitchFamily="34" charset="0"/>
              </a:rPr>
              <a:t>Personnel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9757B73B-665B-49E5-825F-34101740F48F}"/>
              </a:ext>
            </a:extLst>
          </p:cNvPr>
          <p:cNvSpPr/>
          <p:nvPr/>
        </p:nvSpPr>
        <p:spPr>
          <a:xfrm>
            <a:off x="2096827" y="5752743"/>
            <a:ext cx="2576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Administrative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3B27A38-1D7D-4571-88E3-038EFB8FD69A}"/>
              </a:ext>
            </a:extLst>
          </p:cNvPr>
          <p:cNvSpPr/>
          <p:nvPr/>
        </p:nvSpPr>
        <p:spPr>
          <a:xfrm>
            <a:off x="6849411" y="5752743"/>
            <a:ext cx="1994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Century Gothic" panose="020B0502020202020204" pitchFamily="34" charset="0"/>
              </a:rPr>
              <a:t>Financial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49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原创设计师QQ598969553          _1">
            <a:extLst>
              <a:ext uri="{FF2B5EF4-FFF2-40B4-BE49-F238E27FC236}">
                <a16:creationId xmlns:a16="http://schemas.microsoft.com/office/drawing/2014/main" xmlns="" id="{DC977364-D27E-47A8-96B8-CACA0615CCBB}"/>
              </a:ext>
            </a:extLst>
          </p:cNvPr>
          <p:cNvSpPr txBox="1"/>
          <p:nvPr/>
        </p:nvSpPr>
        <p:spPr>
          <a:xfrm>
            <a:off x="4900805" y="175058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考勤制度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AABBA38A-9A7D-481D-8CF5-8196A1F2C424}"/>
              </a:ext>
            </a:extLst>
          </p:cNvPr>
          <p:cNvSpPr/>
          <p:nvPr/>
        </p:nvSpPr>
        <p:spPr>
          <a:xfrm>
            <a:off x="4827865" y="853916"/>
            <a:ext cx="2536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ATTENDANCE SYSTEM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12" name="íS1îḑê">
            <a:extLst>
              <a:ext uri="{FF2B5EF4-FFF2-40B4-BE49-F238E27FC236}">
                <a16:creationId xmlns:a16="http://schemas.microsoft.com/office/drawing/2014/main" xmlns="" id="{5214A8EF-32EC-4AF2-B290-4A289B7D5D15}"/>
              </a:ext>
            </a:extLst>
          </p:cNvPr>
          <p:cNvGrpSpPr/>
          <p:nvPr/>
        </p:nvGrpSpPr>
        <p:grpSpPr>
          <a:xfrm>
            <a:off x="3074109" y="1595376"/>
            <a:ext cx="7123734" cy="4224751"/>
            <a:chOff x="2400287" y="1307501"/>
            <a:chExt cx="8434184" cy="4154615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74D14A78-742F-48BC-8722-671C4398D296}"/>
                </a:ext>
              </a:extLst>
            </p:cNvPr>
            <p:cNvCxnSpPr/>
            <p:nvPr/>
          </p:nvCxnSpPr>
          <p:spPr>
            <a:xfrm>
              <a:off x="2400287" y="1307501"/>
              <a:ext cx="0" cy="415461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37057851-5386-4A71-8200-545AD145137D}"/>
                </a:ext>
              </a:extLst>
            </p:cNvPr>
            <p:cNvCxnSpPr/>
            <p:nvPr/>
          </p:nvCxnSpPr>
          <p:spPr>
            <a:xfrm>
              <a:off x="3167031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73E5DCFA-AD44-4351-8AC3-8EEDBB1ED7D4}"/>
                </a:ext>
              </a:extLst>
            </p:cNvPr>
            <p:cNvCxnSpPr/>
            <p:nvPr/>
          </p:nvCxnSpPr>
          <p:spPr>
            <a:xfrm>
              <a:off x="3933775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B6EAFA0D-A5BA-4191-BA09-F9C840A60C3D}"/>
                </a:ext>
              </a:extLst>
            </p:cNvPr>
            <p:cNvCxnSpPr/>
            <p:nvPr/>
          </p:nvCxnSpPr>
          <p:spPr>
            <a:xfrm>
              <a:off x="4700519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83781DEB-737D-4034-8C03-B3658C536B27}"/>
                </a:ext>
              </a:extLst>
            </p:cNvPr>
            <p:cNvCxnSpPr/>
            <p:nvPr/>
          </p:nvCxnSpPr>
          <p:spPr>
            <a:xfrm>
              <a:off x="5467263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D72B7396-F691-4D5E-89EF-B86C0597B2F0}"/>
                </a:ext>
              </a:extLst>
            </p:cNvPr>
            <p:cNvCxnSpPr/>
            <p:nvPr/>
          </p:nvCxnSpPr>
          <p:spPr>
            <a:xfrm>
              <a:off x="6234007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791C026D-A0E5-48C7-8D34-6CDC0B37E563}"/>
                </a:ext>
              </a:extLst>
            </p:cNvPr>
            <p:cNvCxnSpPr/>
            <p:nvPr/>
          </p:nvCxnSpPr>
          <p:spPr>
            <a:xfrm>
              <a:off x="7000751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8E50C608-1D70-4BA5-9D3F-687C5CC3D350}"/>
                </a:ext>
              </a:extLst>
            </p:cNvPr>
            <p:cNvCxnSpPr/>
            <p:nvPr/>
          </p:nvCxnSpPr>
          <p:spPr>
            <a:xfrm>
              <a:off x="7767495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E6DAC658-602B-4E76-B367-10B4A0FDF181}"/>
                </a:ext>
              </a:extLst>
            </p:cNvPr>
            <p:cNvCxnSpPr/>
            <p:nvPr/>
          </p:nvCxnSpPr>
          <p:spPr>
            <a:xfrm>
              <a:off x="8534239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5D874A49-DB28-483E-A315-FD503DA01A08}"/>
                </a:ext>
              </a:extLst>
            </p:cNvPr>
            <p:cNvCxnSpPr/>
            <p:nvPr/>
          </p:nvCxnSpPr>
          <p:spPr>
            <a:xfrm>
              <a:off x="9300983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13AF794D-E803-40AE-B860-11F120CEE392}"/>
                </a:ext>
              </a:extLst>
            </p:cNvPr>
            <p:cNvCxnSpPr/>
            <p:nvPr/>
          </p:nvCxnSpPr>
          <p:spPr>
            <a:xfrm>
              <a:off x="10067727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56300FFF-452A-4CB8-9161-FF1515C868FC}"/>
                </a:ext>
              </a:extLst>
            </p:cNvPr>
            <p:cNvCxnSpPr/>
            <p:nvPr/>
          </p:nvCxnSpPr>
          <p:spPr>
            <a:xfrm>
              <a:off x="10834471" y="1633608"/>
              <a:ext cx="0" cy="38034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íṥlíḋe">
            <a:extLst>
              <a:ext uri="{FF2B5EF4-FFF2-40B4-BE49-F238E27FC236}">
                <a16:creationId xmlns:a16="http://schemas.microsoft.com/office/drawing/2014/main" xmlns="" id="{D52C698A-E2AD-4A21-A615-0301D958F014}"/>
              </a:ext>
            </a:extLst>
          </p:cNvPr>
          <p:cNvSpPr/>
          <p:nvPr/>
        </p:nvSpPr>
        <p:spPr>
          <a:xfrm>
            <a:off x="1504950" y="1593787"/>
            <a:ext cx="9167525" cy="3515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70" name="îŝlidé">
            <a:extLst>
              <a:ext uri="{FF2B5EF4-FFF2-40B4-BE49-F238E27FC236}">
                <a16:creationId xmlns:a16="http://schemas.microsoft.com/office/drawing/2014/main" xmlns="" id="{07442D70-D293-4B60-8F51-0AAD0B662D91}"/>
              </a:ext>
            </a:extLst>
          </p:cNvPr>
          <p:cNvSpPr txBox="1"/>
          <p:nvPr/>
        </p:nvSpPr>
        <p:spPr>
          <a:xfrm>
            <a:off x="1504951" y="3208026"/>
            <a:ext cx="1430375" cy="24411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XXX</a:t>
            </a:r>
          </a:p>
        </p:txBody>
      </p:sp>
      <p:sp>
        <p:nvSpPr>
          <p:cNvPr id="71" name="iṩ1îḍe">
            <a:extLst>
              <a:ext uri="{FF2B5EF4-FFF2-40B4-BE49-F238E27FC236}">
                <a16:creationId xmlns:a16="http://schemas.microsoft.com/office/drawing/2014/main" xmlns="" id="{8886C62E-87EF-4F35-BB3E-D0FD8D2164AB}"/>
              </a:ext>
            </a:extLst>
          </p:cNvPr>
          <p:cNvSpPr txBox="1"/>
          <p:nvPr/>
        </p:nvSpPr>
        <p:spPr>
          <a:xfrm>
            <a:off x="1504949" y="2654125"/>
            <a:ext cx="1430375" cy="24411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XXXXXXXXXX</a:t>
            </a:r>
          </a:p>
        </p:txBody>
      </p:sp>
      <p:sp>
        <p:nvSpPr>
          <p:cNvPr id="72" name="îśḻîďê">
            <a:extLst>
              <a:ext uri="{FF2B5EF4-FFF2-40B4-BE49-F238E27FC236}">
                <a16:creationId xmlns:a16="http://schemas.microsoft.com/office/drawing/2014/main" xmlns="" id="{383A0774-7D71-4EE6-B441-AF3EE9D51802}"/>
              </a:ext>
            </a:extLst>
          </p:cNvPr>
          <p:cNvSpPr txBox="1"/>
          <p:nvPr/>
        </p:nvSpPr>
        <p:spPr>
          <a:xfrm>
            <a:off x="1504949" y="2100223"/>
            <a:ext cx="1430375" cy="24411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XXXXX</a:t>
            </a:r>
          </a:p>
        </p:txBody>
      </p:sp>
      <p:sp>
        <p:nvSpPr>
          <p:cNvPr id="73" name="îṣ1ïḍe">
            <a:extLst>
              <a:ext uri="{FF2B5EF4-FFF2-40B4-BE49-F238E27FC236}">
                <a16:creationId xmlns:a16="http://schemas.microsoft.com/office/drawing/2014/main" xmlns="" id="{530502FA-ECE9-49F8-89FE-3ED22B940D82}"/>
              </a:ext>
            </a:extLst>
          </p:cNvPr>
          <p:cNvSpPr txBox="1"/>
          <p:nvPr/>
        </p:nvSpPr>
        <p:spPr>
          <a:xfrm>
            <a:off x="1504951" y="3761929"/>
            <a:ext cx="1430376" cy="24411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XXXXXXX</a:t>
            </a:r>
          </a:p>
        </p:txBody>
      </p:sp>
      <p:sp>
        <p:nvSpPr>
          <p:cNvPr id="74" name="îṡļîḓè">
            <a:extLst>
              <a:ext uri="{FF2B5EF4-FFF2-40B4-BE49-F238E27FC236}">
                <a16:creationId xmlns:a16="http://schemas.microsoft.com/office/drawing/2014/main" xmlns="" id="{79407045-B3EA-431D-8499-1ABE92DFAB30}"/>
              </a:ext>
            </a:extLst>
          </p:cNvPr>
          <p:cNvSpPr txBox="1"/>
          <p:nvPr/>
        </p:nvSpPr>
        <p:spPr>
          <a:xfrm>
            <a:off x="1504949" y="4315833"/>
            <a:ext cx="1430375" cy="24411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XXXX</a:t>
            </a:r>
          </a:p>
        </p:txBody>
      </p:sp>
      <p:sp>
        <p:nvSpPr>
          <p:cNvPr id="75" name="ïSlidê">
            <a:extLst>
              <a:ext uri="{FF2B5EF4-FFF2-40B4-BE49-F238E27FC236}">
                <a16:creationId xmlns:a16="http://schemas.microsoft.com/office/drawing/2014/main" xmlns="" id="{22FE8F22-A19B-46F0-84E6-DF934BA61F27}"/>
              </a:ext>
            </a:extLst>
          </p:cNvPr>
          <p:cNvSpPr txBox="1"/>
          <p:nvPr/>
        </p:nvSpPr>
        <p:spPr>
          <a:xfrm>
            <a:off x="1504950" y="1593788"/>
            <a:ext cx="1537594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/>
              <a:t>DAY</a:t>
            </a:r>
            <a:endParaRPr lang="en-US" dirty="0"/>
          </a:p>
        </p:txBody>
      </p:sp>
      <p:sp>
        <p:nvSpPr>
          <p:cNvPr id="76" name="íšḻiḓe">
            <a:extLst>
              <a:ext uri="{FF2B5EF4-FFF2-40B4-BE49-F238E27FC236}">
                <a16:creationId xmlns:a16="http://schemas.microsoft.com/office/drawing/2014/main" xmlns="" id="{4A7482B4-29CF-4A8B-BCE9-CEC8DEEC82CA}"/>
              </a:ext>
            </a:extLst>
          </p:cNvPr>
          <p:cNvSpPr/>
          <p:nvPr/>
        </p:nvSpPr>
        <p:spPr>
          <a:xfrm>
            <a:off x="2924840" y="2097223"/>
            <a:ext cx="234130" cy="23394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77" name="işľïďé">
            <a:extLst>
              <a:ext uri="{FF2B5EF4-FFF2-40B4-BE49-F238E27FC236}">
                <a16:creationId xmlns:a16="http://schemas.microsoft.com/office/drawing/2014/main" xmlns="" id="{F6263919-428A-4AF2-8C7B-6CF5DED65B1B}"/>
              </a:ext>
            </a:extLst>
          </p:cNvPr>
          <p:cNvSpPr/>
          <p:nvPr/>
        </p:nvSpPr>
        <p:spPr>
          <a:xfrm>
            <a:off x="2924840" y="2651125"/>
            <a:ext cx="234130" cy="233948"/>
          </a:xfrm>
          <a:prstGeom prst="ellips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 fontScale="40000" lnSpcReduction="20000"/>
          </a:bodyPr>
          <a:lstStyle/>
          <a:p>
            <a:pPr algn="ctr" defTabSz="913765"/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8" name="íŝļíḓé">
            <a:extLst>
              <a:ext uri="{FF2B5EF4-FFF2-40B4-BE49-F238E27FC236}">
                <a16:creationId xmlns:a16="http://schemas.microsoft.com/office/drawing/2014/main" xmlns="" id="{C010945E-6ED8-4B8C-9E81-73DC33589347}"/>
              </a:ext>
            </a:extLst>
          </p:cNvPr>
          <p:cNvSpPr/>
          <p:nvPr/>
        </p:nvSpPr>
        <p:spPr>
          <a:xfrm>
            <a:off x="2924840" y="3205027"/>
            <a:ext cx="234130" cy="233948"/>
          </a:xfrm>
          <a:prstGeom prst="ellips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 fontScale="40000" lnSpcReduction="20000"/>
          </a:bodyPr>
          <a:lstStyle/>
          <a:p>
            <a:pPr algn="ctr" defTabSz="913765"/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79" name="ïşlíḍé">
            <a:extLst>
              <a:ext uri="{FF2B5EF4-FFF2-40B4-BE49-F238E27FC236}">
                <a16:creationId xmlns:a16="http://schemas.microsoft.com/office/drawing/2014/main" xmlns="" id="{DB69FDB3-C3AF-49AC-85AA-E08E91CB6A8A}"/>
              </a:ext>
            </a:extLst>
          </p:cNvPr>
          <p:cNvSpPr/>
          <p:nvPr/>
        </p:nvSpPr>
        <p:spPr>
          <a:xfrm>
            <a:off x="2924840" y="3758929"/>
            <a:ext cx="234130" cy="233948"/>
          </a:xfrm>
          <a:prstGeom prst="ellips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 fontScale="40000" lnSpcReduction="20000"/>
          </a:bodyPr>
          <a:lstStyle/>
          <a:p>
            <a:pPr algn="ctr" defTabSz="913765"/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80" name="iṩḷîďè">
            <a:extLst>
              <a:ext uri="{FF2B5EF4-FFF2-40B4-BE49-F238E27FC236}">
                <a16:creationId xmlns:a16="http://schemas.microsoft.com/office/drawing/2014/main" xmlns="" id="{AA7D9920-2313-4877-82D7-4068E60BAD36}"/>
              </a:ext>
            </a:extLst>
          </p:cNvPr>
          <p:cNvSpPr/>
          <p:nvPr/>
        </p:nvSpPr>
        <p:spPr>
          <a:xfrm>
            <a:off x="2924840" y="4312832"/>
            <a:ext cx="234130" cy="233948"/>
          </a:xfrm>
          <a:prstGeom prst="ellips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 fontScale="40000" lnSpcReduction="20000"/>
          </a:bodyPr>
          <a:lstStyle/>
          <a:p>
            <a:pPr algn="ctr" defTabSz="913765"/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81" name="ïṣlïḋe">
            <a:extLst>
              <a:ext uri="{FF2B5EF4-FFF2-40B4-BE49-F238E27FC236}">
                <a16:creationId xmlns:a16="http://schemas.microsoft.com/office/drawing/2014/main" xmlns="" id="{D5571FFB-7D6D-46B3-AED0-7D839515289A}"/>
              </a:ext>
            </a:extLst>
          </p:cNvPr>
          <p:cNvSpPr/>
          <p:nvPr/>
        </p:nvSpPr>
        <p:spPr>
          <a:xfrm>
            <a:off x="4051687" y="2097221"/>
            <a:ext cx="6620788" cy="23301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2" name="ïṩḻiḓè">
            <a:extLst>
              <a:ext uri="{FF2B5EF4-FFF2-40B4-BE49-F238E27FC236}">
                <a16:creationId xmlns:a16="http://schemas.microsoft.com/office/drawing/2014/main" xmlns="" id="{98C8740E-C59D-445A-A47C-4A172CE112C3}"/>
              </a:ext>
            </a:extLst>
          </p:cNvPr>
          <p:cNvSpPr/>
          <p:nvPr/>
        </p:nvSpPr>
        <p:spPr>
          <a:xfrm>
            <a:off x="4700698" y="2658165"/>
            <a:ext cx="5971776" cy="218428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3" name="îŝľïḋe">
            <a:extLst>
              <a:ext uri="{FF2B5EF4-FFF2-40B4-BE49-F238E27FC236}">
                <a16:creationId xmlns:a16="http://schemas.microsoft.com/office/drawing/2014/main" xmlns="" id="{378E6505-9F95-4A3F-A9D1-B6F33D1CF529}"/>
              </a:ext>
            </a:extLst>
          </p:cNvPr>
          <p:cNvSpPr/>
          <p:nvPr/>
        </p:nvSpPr>
        <p:spPr>
          <a:xfrm>
            <a:off x="5533513" y="3215000"/>
            <a:ext cx="5153538" cy="214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4" name="ïṡlîde">
            <a:extLst>
              <a:ext uri="{FF2B5EF4-FFF2-40B4-BE49-F238E27FC236}">
                <a16:creationId xmlns:a16="http://schemas.microsoft.com/office/drawing/2014/main" xmlns="" id="{030114E0-C565-4945-A19C-E2FB4EB124E4}"/>
              </a:ext>
            </a:extLst>
          </p:cNvPr>
          <p:cNvSpPr/>
          <p:nvPr/>
        </p:nvSpPr>
        <p:spPr>
          <a:xfrm>
            <a:off x="6596896" y="3756802"/>
            <a:ext cx="4083482" cy="22055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5" name="î$ľidè">
            <a:extLst>
              <a:ext uri="{FF2B5EF4-FFF2-40B4-BE49-F238E27FC236}">
                <a16:creationId xmlns:a16="http://schemas.microsoft.com/office/drawing/2014/main" xmlns="" id="{779F7195-C6AC-43A8-98E5-111B9DEE827A}"/>
              </a:ext>
            </a:extLst>
          </p:cNvPr>
          <p:cNvSpPr/>
          <p:nvPr/>
        </p:nvSpPr>
        <p:spPr>
          <a:xfrm>
            <a:off x="7791524" y="4329722"/>
            <a:ext cx="2888852" cy="20153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75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6" name="íṩ1idè">
            <a:extLst>
              <a:ext uri="{FF2B5EF4-FFF2-40B4-BE49-F238E27FC236}">
                <a16:creationId xmlns:a16="http://schemas.microsoft.com/office/drawing/2014/main" xmlns="" id="{A25CE15D-5903-4822-95BB-8D42586D2AE4}"/>
              </a:ext>
            </a:extLst>
          </p:cNvPr>
          <p:cNvSpPr/>
          <p:nvPr/>
        </p:nvSpPr>
        <p:spPr>
          <a:xfrm>
            <a:off x="4439060" y="2658803"/>
            <a:ext cx="799499" cy="21999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87" name="íṩľíḍè">
            <a:extLst>
              <a:ext uri="{FF2B5EF4-FFF2-40B4-BE49-F238E27FC236}">
                <a16:creationId xmlns:a16="http://schemas.microsoft.com/office/drawing/2014/main" xmlns="" id="{97F2E22D-A126-4E53-B65F-C1404BDC1367}"/>
              </a:ext>
            </a:extLst>
          </p:cNvPr>
          <p:cNvSpPr/>
          <p:nvPr/>
        </p:nvSpPr>
        <p:spPr>
          <a:xfrm>
            <a:off x="4914863" y="3212723"/>
            <a:ext cx="1436565" cy="21627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88" name="ïšlïḓê">
            <a:extLst>
              <a:ext uri="{FF2B5EF4-FFF2-40B4-BE49-F238E27FC236}">
                <a16:creationId xmlns:a16="http://schemas.microsoft.com/office/drawing/2014/main" xmlns="" id="{F4A7BF5F-F2A0-45C7-BB46-F3A443221C65}"/>
              </a:ext>
            </a:extLst>
          </p:cNvPr>
          <p:cNvSpPr/>
          <p:nvPr/>
        </p:nvSpPr>
        <p:spPr>
          <a:xfrm>
            <a:off x="6351157" y="3758929"/>
            <a:ext cx="786180" cy="2184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89" name="íslîḓè">
            <a:extLst>
              <a:ext uri="{FF2B5EF4-FFF2-40B4-BE49-F238E27FC236}">
                <a16:creationId xmlns:a16="http://schemas.microsoft.com/office/drawing/2014/main" xmlns="" id="{B368EE85-E96E-46CB-96A6-192D380220F7}"/>
              </a:ext>
            </a:extLst>
          </p:cNvPr>
          <p:cNvSpPr/>
          <p:nvPr/>
        </p:nvSpPr>
        <p:spPr>
          <a:xfrm>
            <a:off x="7675541" y="4329109"/>
            <a:ext cx="522903" cy="20215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32500" lnSpcReduction="20000"/>
          </a:bodyPr>
          <a:lstStyle/>
          <a:p>
            <a:pPr algn="ctr"/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90" name="i$ľiḋê">
            <a:extLst>
              <a:ext uri="{FF2B5EF4-FFF2-40B4-BE49-F238E27FC236}">
                <a16:creationId xmlns:a16="http://schemas.microsoft.com/office/drawing/2014/main" xmlns="" id="{E2C60CEB-5464-4B24-BAA2-BA52F1024BE9}"/>
              </a:ext>
            </a:extLst>
          </p:cNvPr>
          <p:cNvSpPr/>
          <p:nvPr/>
        </p:nvSpPr>
        <p:spPr>
          <a:xfrm>
            <a:off x="2924840" y="4868135"/>
            <a:ext cx="234130" cy="233948"/>
          </a:xfrm>
          <a:prstGeom prst="ellips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 fontScale="40000" lnSpcReduction="20000"/>
          </a:bodyPr>
          <a:lstStyle/>
          <a:p>
            <a:pPr algn="ctr" defTabSz="913765"/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91" name="îšľîḓè">
            <a:extLst>
              <a:ext uri="{FF2B5EF4-FFF2-40B4-BE49-F238E27FC236}">
                <a16:creationId xmlns:a16="http://schemas.microsoft.com/office/drawing/2014/main" xmlns="" id="{5D6B5E5E-ED0F-4021-9EA4-C8A4735DDD99}"/>
              </a:ext>
            </a:extLst>
          </p:cNvPr>
          <p:cNvSpPr/>
          <p:nvPr/>
        </p:nvSpPr>
        <p:spPr>
          <a:xfrm>
            <a:off x="2924840" y="5422038"/>
            <a:ext cx="234130" cy="233948"/>
          </a:xfrm>
          <a:prstGeom prst="ellipse">
            <a:avLst/>
          </a:prstGeom>
          <a:noFill/>
          <a:ln w="9525">
            <a:solidFill>
              <a:srgbClr val="961083"/>
            </a:solidFill>
            <a:round/>
          </a:ln>
        </p:spPr>
        <p:txBody>
          <a:bodyPr vert="horz" wrap="square" lIns="91440" tIns="45720" rIns="91440" bIns="45720" anchor="ctr" anchorCtr="1" compatLnSpc="1">
            <a:normAutofit fontScale="40000" lnSpcReduction="20000"/>
          </a:bodyPr>
          <a:lstStyle/>
          <a:p>
            <a:pPr algn="ctr" defTabSz="913765"/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92" name="íṩļiḑê">
            <a:extLst>
              <a:ext uri="{FF2B5EF4-FFF2-40B4-BE49-F238E27FC236}">
                <a16:creationId xmlns:a16="http://schemas.microsoft.com/office/drawing/2014/main" xmlns="" id="{4C0232CD-0D91-4522-9DC7-74B3E8DC9D4C}"/>
              </a:ext>
            </a:extLst>
          </p:cNvPr>
          <p:cNvSpPr txBox="1"/>
          <p:nvPr/>
        </p:nvSpPr>
        <p:spPr>
          <a:xfrm>
            <a:off x="1504951" y="4842341"/>
            <a:ext cx="1430376" cy="24411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XXXXXX</a:t>
            </a:r>
          </a:p>
        </p:txBody>
      </p:sp>
      <p:sp>
        <p:nvSpPr>
          <p:cNvPr id="93" name="îṡḻïďè">
            <a:extLst>
              <a:ext uri="{FF2B5EF4-FFF2-40B4-BE49-F238E27FC236}">
                <a16:creationId xmlns:a16="http://schemas.microsoft.com/office/drawing/2014/main" xmlns="" id="{F4610DDC-76EE-4A6E-87A5-8160DB180E96}"/>
              </a:ext>
            </a:extLst>
          </p:cNvPr>
          <p:cNvSpPr txBox="1"/>
          <p:nvPr/>
        </p:nvSpPr>
        <p:spPr>
          <a:xfrm>
            <a:off x="1504949" y="5396244"/>
            <a:ext cx="1430375" cy="24411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XXXXX</a:t>
            </a:r>
          </a:p>
        </p:txBody>
      </p:sp>
      <p:sp>
        <p:nvSpPr>
          <p:cNvPr id="94" name="ïṧľîḓê">
            <a:extLst>
              <a:ext uri="{FF2B5EF4-FFF2-40B4-BE49-F238E27FC236}">
                <a16:creationId xmlns:a16="http://schemas.microsoft.com/office/drawing/2014/main" xmlns="" id="{6C8E0734-CF1D-4FDE-9837-968DF1B8BB5D}"/>
              </a:ext>
            </a:extLst>
          </p:cNvPr>
          <p:cNvSpPr/>
          <p:nvPr/>
        </p:nvSpPr>
        <p:spPr>
          <a:xfrm>
            <a:off x="8028120" y="4857842"/>
            <a:ext cx="2652257" cy="214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95" name="iŝḷîdê">
            <a:extLst>
              <a:ext uri="{FF2B5EF4-FFF2-40B4-BE49-F238E27FC236}">
                <a16:creationId xmlns:a16="http://schemas.microsoft.com/office/drawing/2014/main" xmlns="" id="{AFC9FDDF-CE8C-4EFB-8941-350B389174C3}"/>
              </a:ext>
            </a:extLst>
          </p:cNvPr>
          <p:cNvSpPr/>
          <p:nvPr/>
        </p:nvSpPr>
        <p:spPr>
          <a:xfrm>
            <a:off x="7937246" y="4855565"/>
            <a:ext cx="1436565" cy="21627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96" name="ï$1îḓé">
            <a:extLst>
              <a:ext uri="{FF2B5EF4-FFF2-40B4-BE49-F238E27FC236}">
                <a16:creationId xmlns:a16="http://schemas.microsoft.com/office/drawing/2014/main" xmlns="" id="{D33FCB8B-17D1-40A2-B450-4C8156EA8DA5}"/>
              </a:ext>
            </a:extLst>
          </p:cNvPr>
          <p:cNvSpPr/>
          <p:nvPr/>
        </p:nvSpPr>
        <p:spPr>
          <a:xfrm>
            <a:off x="9594093" y="5417348"/>
            <a:ext cx="1086284" cy="214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97" name="ï$1ïḑè">
            <a:extLst>
              <a:ext uri="{FF2B5EF4-FFF2-40B4-BE49-F238E27FC236}">
                <a16:creationId xmlns:a16="http://schemas.microsoft.com/office/drawing/2014/main" xmlns="" id="{BC2C7428-F901-4417-B0CD-9DD3C2637091}"/>
              </a:ext>
            </a:extLst>
          </p:cNvPr>
          <p:cNvSpPr/>
          <p:nvPr/>
        </p:nvSpPr>
        <p:spPr>
          <a:xfrm>
            <a:off x="9206132" y="5418205"/>
            <a:ext cx="799499" cy="21999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98" name="iśļídè">
            <a:extLst>
              <a:ext uri="{FF2B5EF4-FFF2-40B4-BE49-F238E27FC236}">
                <a16:creationId xmlns:a16="http://schemas.microsoft.com/office/drawing/2014/main" xmlns="" id="{95FBE378-CC41-456B-BD83-97A038AAF23F}"/>
              </a:ext>
            </a:extLst>
          </p:cNvPr>
          <p:cNvSpPr txBox="1"/>
          <p:nvPr/>
        </p:nvSpPr>
        <p:spPr>
          <a:xfrm>
            <a:off x="3038319" y="1593788"/>
            <a:ext cx="636180" cy="344613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8:30</a:t>
            </a:r>
          </a:p>
        </p:txBody>
      </p:sp>
      <p:sp>
        <p:nvSpPr>
          <p:cNvPr id="99" name="îsliḍè">
            <a:extLst>
              <a:ext uri="{FF2B5EF4-FFF2-40B4-BE49-F238E27FC236}">
                <a16:creationId xmlns:a16="http://schemas.microsoft.com/office/drawing/2014/main" xmlns="" id="{4073B382-A85D-4ACF-9159-26C153F81CB1}"/>
              </a:ext>
            </a:extLst>
          </p:cNvPr>
          <p:cNvSpPr txBox="1"/>
          <p:nvPr/>
        </p:nvSpPr>
        <p:spPr>
          <a:xfrm>
            <a:off x="3674498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9:30</a:t>
            </a:r>
          </a:p>
        </p:txBody>
      </p:sp>
      <p:sp>
        <p:nvSpPr>
          <p:cNvPr id="100" name="í$1íḑe">
            <a:extLst>
              <a:ext uri="{FF2B5EF4-FFF2-40B4-BE49-F238E27FC236}">
                <a16:creationId xmlns:a16="http://schemas.microsoft.com/office/drawing/2014/main" xmlns="" id="{B7E99A00-546E-4DEC-9914-B72CB7F24D90}"/>
              </a:ext>
            </a:extLst>
          </p:cNvPr>
          <p:cNvSpPr txBox="1"/>
          <p:nvPr/>
        </p:nvSpPr>
        <p:spPr>
          <a:xfrm>
            <a:off x="4310678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10:30</a:t>
            </a:r>
          </a:p>
        </p:txBody>
      </p:sp>
      <p:sp>
        <p:nvSpPr>
          <p:cNvPr id="101" name="îŝľîdè">
            <a:extLst>
              <a:ext uri="{FF2B5EF4-FFF2-40B4-BE49-F238E27FC236}">
                <a16:creationId xmlns:a16="http://schemas.microsoft.com/office/drawing/2014/main" xmlns="" id="{03FA4CD5-D22B-4E9D-B499-F925034DAED9}"/>
              </a:ext>
            </a:extLst>
          </p:cNvPr>
          <p:cNvSpPr txBox="1"/>
          <p:nvPr/>
        </p:nvSpPr>
        <p:spPr>
          <a:xfrm>
            <a:off x="4946858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11:30</a:t>
            </a:r>
          </a:p>
        </p:txBody>
      </p:sp>
      <p:sp>
        <p:nvSpPr>
          <p:cNvPr id="102" name="îSļídé">
            <a:extLst>
              <a:ext uri="{FF2B5EF4-FFF2-40B4-BE49-F238E27FC236}">
                <a16:creationId xmlns:a16="http://schemas.microsoft.com/office/drawing/2014/main" xmlns="" id="{107BFE54-2429-4577-9044-1AAFAE486715}"/>
              </a:ext>
            </a:extLst>
          </p:cNvPr>
          <p:cNvSpPr txBox="1"/>
          <p:nvPr/>
        </p:nvSpPr>
        <p:spPr>
          <a:xfrm>
            <a:off x="5583037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12:30</a:t>
            </a:r>
          </a:p>
        </p:txBody>
      </p:sp>
      <p:sp>
        <p:nvSpPr>
          <p:cNvPr id="103" name="işliḍè">
            <a:extLst>
              <a:ext uri="{FF2B5EF4-FFF2-40B4-BE49-F238E27FC236}">
                <a16:creationId xmlns:a16="http://schemas.microsoft.com/office/drawing/2014/main" xmlns="" id="{1E92BB88-5F80-4E6E-941C-7EDE58C13333}"/>
              </a:ext>
            </a:extLst>
          </p:cNvPr>
          <p:cNvSpPr txBox="1"/>
          <p:nvPr/>
        </p:nvSpPr>
        <p:spPr>
          <a:xfrm>
            <a:off x="6219217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13:30</a:t>
            </a:r>
          </a:p>
        </p:txBody>
      </p:sp>
      <p:sp>
        <p:nvSpPr>
          <p:cNvPr id="104" name="íŝļídê">
            <a:extLst>
              <a:ext uri="{FF2B5EF4-FFF2-40B4-BE49-F238E27FC236}">
                <a16:creationId xmlns:a16="http://schemas.microsoft.com/office/drawing/2014/main" xmlns="" id="{1DA692A0-B428-489C-B0F1-722B16D3B2B2}"/>
              </a:ext>
            </a:extLst>
          </p:cNvPr>
          <p:cNvSpPr txBox="1"/>
          <p:nvPr/>
        </p:nvSpPr>
        <p:spPr>
          <a:xfrm>
            <a:off x="6855396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14:30</a:t>
            </a:r>
          </a:p>
        </p:txBody>
      </p:sp>
      <p:sp>
        <p:nvSpPr>
          <p:cNvPr id="105" name="îŝḷîdé">
            <a:extLst>
              <a:ext uri="{FF2B5EF4-FFF2-40B4-BE49-F238E27FC236}">
                <a16:creationId xmlns:a16="http://schemas.microsoft.com/office/drawing/2014/main" xmlns="" id="{CA8C45F3-000B-4FD2-BFC5-7241B25B5586}"/>
              </a:ext>
            </a:extLst>
          </p:cNvPr>
          <p:cNvSpPr txBox="1"/>
          <p:nvPr/>
        </p:nvSpPr>
        <p:spPr>
          <a:xfrm>
            <a:off x="7491576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15:30</a:t>
            </a:r>
          </a:p>
        </p:txBody>
      </p:sp>
      <p:sp>
        <p:nvSpPr>
          <p:cNvPr id="106" name="îṥļiḋê">
            <a:extLst>
              <a:ext uri="{FF2B5EF4-FFF2-40B4-BE49-F238E27FC236}">
                <a16:creationId xmlns:a16="http://schemas.microsoft.com/office/drawing/2014/main" xmlns="" id="{57EC9E0C-F26A-4D85-9462-151FE4AE7409}"/>
              </a:ext>
            </a:extLst>
          </p:cNvPr>
          <p:cNvSpPr txBox="1"/>
          <p:nvPr/>
        </p:nvSpPr>
        <p:spPr>
          <a:xfrm>
            <a:off x="8127756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16:30</a:t>
            </a:r>
          </a:p>
        </p:txBody>
      </p:sp>
      <p:sp>
        <p:nvSpPr>
          <p:cNvPr id="107" name="ïṩlíḑe">
            <a:extLst>
              <a:ext uri="{FF2B5EF4-FFF2-40B4-BE49-F238E27FC236}">
                <a16:creationId xmlns:a16="http://schemas.microsoft.com/office/drawing/2014/main" xmlns="" id="{89271E23-07C9-4467-9F48-899D0E60CDFF}"/>
              </a:ext>
            </a:extLst>
          </p:cNvPr>
          <p:cNvSpPr txBox="1"/>
          <p:nvPr/>
        </p:nvSpPr>
        <p:spPr>
          <a:xfrm>
            <a:off x="8763935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17:30</a:t>
            </a:r>
          </a:p>
        </p:txBody>
      </p:sp>
      <p:sp>
        <p:nvSpPr>
          <p:cNvPr id="108" name="ïś1îdè">
            <a:extLst>
              <a:ext uri="{FF2B5EF4-FFF2-40B4-BE49-F238E27FC236}">
                <a16:creationId xmlns:a16="http://schemas.microsoft.com/office/drawing/2014/main" xmlns="" id="{DEDFE9F4-EE8F-4EB7-8023-B05C0773638B}"/>
              </a:ext>
            </a:extLst>
          </p:cNvPr>
          <p:cNvSpPr txBox="1"/>
          <p:nvPr/>
        </p:nvSpPr>
        <p:spPr>
          <a:xfrm>
            <a:off x="9400114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18:30</a:t>
            </a:r>
          </a:p>
        </p:txBody>
      </p:sp>
      <p:sp>
        <p:nvSpPr>
          <p:cNvPr id="109" name="íśḻîdê">
            <a:extLst>
              <a:ext uri="{FF2B5EF4-FFF2-40B4-BE49-F238E27FC236}">
                <a16:creationId xmlns:a16="http://schemas.microsoft.com/office/drawing/2014/main" xmlns="" id="{6E6D1976-1765-4E59-9E79-4BFC1A269C55}"/>
              </a:ext>
            </a:extLst>
          </p:cNvPr>
          <p:cNvSpPr txBox="1"/>
          <p:nvPr/>
        </p:nvSpPr>
        <p:spPr>
          <a:xfrm>
            <a:off x="10036291" y="1593788"/>
            <a:ext cx="636180" cy="351524"/>
          </a:xfrm>
          <a:prstGeom prst="rect">
            <a:avLst/>
          </a:prstGeom>
          <a:gradFill flip="none" rotWithShape="1"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19:30</a:t>
            </a:r>
          </a:p>
        </p:txBody>
      </p:sp>
      <p:sp>
        <p:nvSpPr>
          <p:cNvPr id="110" name="íṡļîdè">
            <a:extLst>
              <a:ext uri="{FF2B5EF4-FFF2-40B4-BE49-F238E27FC236}">
                <a16:creationId xmlns:a16="http://schemas.microsoft.com/office/drawing/2014/main" xmlns="" id="{65EC2C8A-A516-4911-88B7-5434A9CBBA7C}"/>
              </a:ext>
            </a:extLst>
          </p:cNvPr>
          <p:cNvSpPr/>
          <p:nvPr/>
        </p:nvSpPr>
        <p:spPr>
          <a:xfrm>
            <a:off x="2924840" y="2097223"/>
            <a:ext cx="1497572" cy="2325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 lang="en-US" sz="12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61355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5318DA81-869E-4C79-A581-2D514E2844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29" t="11810" r="5447" b="651"/>
          <a:stretch>
            <a:fillRect/>
          </a:stretch>
        </p:blipFill>
        <p:spPr>
          <a:xfrm>
            <a:off x="6869980" y="1320828"/>
            <a:ext cx="4182664" cy="4850592"/>
          </a:xfrm>
          <a:custGeom>
            <a:avLst/>
            <a:gdLst>
              <a:gd name="connsiteX0" fmla="*/ 928452 w 3695609"/>
              <a:gd name="connsiteY0" fmla="*/ 2662981 h 4285760"/>
              <a:gd name="connsiteX1" fmla="*/ 1824887 w 3695609"/>
              <a:gd name="connsiteY1" fmla="*/ 2662981 h 4285760"/>
              <a:gd name="connsiteX2" fmla="*/ 1824887 w 3695609"/>
              <a:gd name="connsiteY2" fmla="*/ 4285760 h 4285760"/>
              <a:gd name="connsiteX3" fmla="*/ 928452 w 3695609"/>
              <a:gd name="connsiteY3" fmla="*/ 4285760 h 4285760"/>
              <a:gd name="connsiteX4" fmla="*/ 2799173 w 3695609"/>
              <a:gd name="connsiteY4" fmla="*/ 1662646 h 4285760"/>
              <a:gd name="connsiteX5" fmla="*/ 3695609 w 3695609"/>
              <a:gd name="connsiteY5" fmla="*/ 1662646 h 4285760"/>
              <a:gd name="connsiteX6" fmla="*/ 3695609 w 3695609"/>
              <a:gd name="connsiteY6" fmla="*/ 3314647 h 4285760"/>
              <a:gd name="connsiteX7" fmla="*/ 2799173 w 3695609"/>
              <a:gd name="connsiteY7" fmla="*/ 3314647 h 4285760"/>
              <a:gd name="connsiteX8" fmla="*/ 0 w 3695609"/>
              <a:gd name="connsiteY8" fmla="*/ 714987 h 4285760"/>
              <a:gd name="connsiteX9" fmla="*/ 896436 w 3695609"/>
              <a:gd name="connsiteY9" fmla="*/ 714987 h 4285760"/>
              <a:gd name="connsiteX10" fmla="*/ 896436 w 3695609"/>
              <a:gd name="connsiteY10" fmla="*/ 3314648 h 4285760"/>
              <a:gd name="connsiteX11" fmla="*/ 0 w 3695609"/>
              <a:gd name="connsiteY11" fmla="*/ 3314648 h 4285760"/>
              <a:gd name="connsiteX12" fmla="*/ 1870722 w 3695609"/>
              <a:gd name="connsiteY12" fmla="*/ 709058 h 4285760"/>
              <a:gd name="connsiteX13" fmla="*/ 2767157 w 3695609"/>
              <a:gd name="connsiteY13" fmla="*/ 709058 h 4285760"/>
              <a:gd name="connsiteX14" fmla="*/ 2767157 w 3695609"/>
              <a:gd name="connsiteY14" fmla="*/ 3805910 h 4285760"/>
              <a:gd name="connsiteX15" fmla="*/ 1870722 w 3695609"/>
              <a:gd name="connsiteY15" fmla="*/ 3805910 h 4285760"/>
              <a:gd name="connsiteX16" fmla="*/ 928452 w 3695609"/>
              <a:gd name="connsiteY16" fmla="*/ 0 h 4285760"/>
              <a:gd name="connsiteX17" fmla="*/ 1824887 w 3695609"/>
              <a:gd name="connsiteY17" fmla="*/ 0 h 4285760"/>
              <a:gd name="connsiteX18" fmla="*/ 1824887 w 3695609"/>
              <a:gd name="connsiteY18" fmla="*/ 2623112 h 4285760"/>
              <a:gd name="connsiteX19" fmla="*/ 928452 w 3695609"/>
              <a:gd name="connsiteY19" fmla="*/ 2623112 h 428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95609" h="4285760">
                <a:moveTo>
                  <a:pt x="928452" y="2662981"/>
                </a:moveTo>
                <a:lnTo>
                  <a:pt x="1824887" y="2662981"/>
                </a:lnTo>
                <a:lnTo>
                  <a:pt x="1824887" y="4285760"/>
                </a:lnTo>
                <a:lnTo>
                  <a:pt x="928452" y="4285760"/>
                </a:lnTo>
                <a:close/>
                <a:moveTo>
                  <a:pt x="2799173" y="1662646"/>
                </a:moveTo>
                <a:lnTo>
                  <a:pt x="3695609" y="1662646"/>
                </a:lnTo>
                <a:lnTo>
                  <a:pt x="3695609" y="3314647"/>
                </a:lnTo>
                <a:lnTo>
                  <a:pt x="2799173" y="3314647"/>
                </a:lnTo>
                <a:close/>
                <a:moveTo>
                  <a:pt x="0" y="714987"/>
                </a:moveTo>
                <a:lnTo>
                  <a:pt x="896436" y="714987"/>
                </a:lnTo>
                <a:lnTo>
                  <a:pt x="896436" y="3314648"/>
                </a:lnTo>
                <a:lnTo>
                  <a:pt x="0" y="3314648"/>
                </a:lnTo>
                <a:close/>
                <a:moveTo>
                  <a:pt x="1870722" y="709058"/>
                </a:moveTo>
                <a:lnTo>
                  <a:pt x="2767157" y="709058"/>
                </a:lnTo>
                <a:lnTo>
                  <a:pt x="2767157" y="3805910"/>
                </a:lnTo>
                <a:lnTo>
                  <a:pt x="1870722" y="3805910"/>
                </a:lnTo>
                <a:close/>
                <a:moveTo>
                  <a:pt x="928452" y="0"/>
                </a:moveTo>
                <a:lnTo>
                  <a:pt x="1824887" y="0"/>
                </a:lnTo>
                <a:lnTo>
                  <a:pt x="1824887" y="2623112"/>
                </a:lnTo>
                <a:lnTo>
                  <a:pt x="928452" y="2623112"/>
                </a:lnTo>
                <a:close/>
              </a:path>
            </a:pathLst>
          </a:custGeom>
        </p:spPr>
      </p:pic>
      <p:sp>
        <p:nvSpPr>
          <p:cNvPr id="4" name="原创设计师QQ598969553          _1">
            <a:extLst>
              <a:ext uri="{FF2B5EF4-FFF2-40B4-BE49-F238E27FC236}">
                <a16:creationId xmlns:a16="http://schemas.microsoft.com/office/drawing/2014/main" xmlns="" id="{08BA4238-CC17-4296-A76A-D972B384606F}"/>
              </a:ext>
            </a:extLst>
          </p:cNvPr>
          <p:cNvSpPr txBox="1"/>
          <p:nvPr/>
        </p:nvSpPr>
        <p:spPr>
          <a:xfrm>
            <a:off x="4900806" y="175058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请假规定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9CA58FF-976D-4A56-9256-26378E90F220}"/>
              </a:ext>
            </a:extLst>
          </p:cNvPr>
          <p:cNvSpPr/>
          <p:nvPr/>
        </p:nvSpPr>
        <p:spPr>
          <a:xfrm>
            <a:off x="4754127" y="853916"/>
            <a:ext cx="268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PROVISION FOR LEAVE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74E64C45-61DB-4EE2-B058-EABA9074770D}"/>
              </a:ext>
            </a:extLst>
          </p:cNvPr>
          <p:cNvCxnSpPr>
            <a:cxnSpLocks/>
            <a:stCxn id="8" idx="4"/>
            <a:endCxn id="11" idx="0"/>
          </p:cNvCxnSpPr>
          <p:nvPr/>
        </p:nvCxnSpPr>
        <p:spPr>
          <a:xfrm>
            <a:off x="1858272" y="3485851"/>
            <a:ext cx="0" cy="16754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Sļíḍé">
            <a:extLst>
              <a:ext uri="{FF2B5EF4-FFF2-40B4-BE49-F238E27FC236}">
                <a16:creationId xmlns:a16="http://schemas.microsoft.com/office/drawing/2014/main" xmlns="" id="{FA0A3412-F82C-46C3-B7D4-0FB9CEBCCF34}"/>
              </a:ext>
            </a:extLst>
          </p:cNvPr>
          <p:cNvSpPr/>
          <p:nvPr/>
        </p:nvSpPr>
        <p:spPr>
          <a:xfrm>
            <a:off x="1695516" y="3160340"/>
            <a:ext cx="325512" cy="325512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+mj-lt"/>
              </a:rPr>
              <a:t>1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îşļïḑê">
            <a:extLst>
              <a:ext uri="{FF2B5EF4-FFF2-40B4-BE49-F238E27FC236}">
                <a16:creationId xmlns:a16="http://schemas.microsoft.com/office/drawing/2014/main" xmlns="" id="{5AF7F472-3B02-423D-B19B-8BFD8485A700}"/>
              </a:ext>
            </a:extLst>
          </p:cNvPr>
          <p:cNvSpPr/>
          <p:nvPr/>
        </p:nvSpPr>
        <p:spPr>
          <a:xfrm>
            <a:off x="1695516" y="3827323"/>
            <a:ext cx="325512" cy="325512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+mj-lt"/>
              </a:rPr>
              <a:t>2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íṡľïḓé">
            <a:extLst>
              <a:ext uri="{FF2B5EF4-FFF2-40B4-BE49-F238E27FC236}">
                <a16:creationId xmlns:a16="http://schemas.microsoft.com/office/drawing/2014/main" xmlns="" id="{0005686D-F23F-413D-AD98-B3506E024D8D}"/>
              </a:ext>
            </a:extLst>
          </p:cNvPr>
          <p:cNvSpPr/>
          <p:nvPr/>
        </p:nvSpPr>
        <p:spPr>
          <a:xfrm>
            <a:off x="1695516" y="4494306"/>
            <a:ext cx="325512" cy="325512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11" name="iŝļîḍe">
            <a:extLst>
              <a:ext uri="{FF2B5EF4-FFF2-40B4-BE49-F238E27FC236}">
                <a16:creationId xmlns:a16="http://schemas.microsoft.com/office/drawing/2014/main" xmlns="" id="{C41E1E73-E42F-4482-8B27-0571265A17BA}"/>
              </a:ext>
            </a:extLst>
          </p:cNvPr>
          <p:cNvSpPr/>
          <p:nvPr/>
        </p:nvSpPr>
        <p:spPr>
          <a:xfrm>
            <a:off x="1695516" y="5161289"/>
            <a:ext cx="325512" cy="325512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29" name="TextBox 38">
            <a:extLst>
              <a:ext uri="{FF2B5EF4-FFF2-40B4-BE49-F238E27FC236}">
                <a16:creationId xmlns:a16="http://schemas.microsoft.com/office/drawing/2014/main" xmlns="" id="{26E68C79-F218-4680-8FBC-0AD0D0CA4120}"/>
              </a:ext>
            </a:extLst>
          </p:cNvPr>
          <p:cNvSpPr txBox="1"/>
          <p:nvPr/>
        </p:nvSpPr>
        <p:spPr>
          <a:xfrm>
            <a:off x="909378" y="2142067"/>
            <a:ext cx="4382768" cy="584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IN" sz="14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Lorem ipsum dolor sit amet, consectetuer adipiscing elit. 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6FB9B40A-1869-43C1-A110-58B424729785}"/>
              </a:ext>
            </a:extLst>
          </p:cNvPr>
          <p:cNvSpPr/>
          <p:nvPr/>
        </p:nvSpPr>
        <p:spPr>
          <a:xfrm>
            <a:off x="909378" y="156180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de-DE" altLang="zh-CN" sz="24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73F6E64-5B65-41D5-888A-A467BEFE7AB4}"/>
              </a:ext>
            </a:extLst>
          </p:cNvPr>
          <p:cNvGrpSpPr/>
          <p:nvPr/>
        </p:nvGrpSpPr>
        <p:grpSpPr>
          <a:xfrm>
            <a:off x="2079710" y="3081201"/>
            <a:ext cx="4568833" cy="509469"/>
            <a:chOff x="2079710" y="3081201"/>
            <a:chExt cx="4568833" cy="50946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638D80F2-E0C1-42BB-BE17-B8FE664B909F}"/>
                </a:ext>
              </a:extLst>
            </p:cNvPr>
            <p:cNvSpPr/>
            <p:nvPr/>
          </p:nvSpPr>
          <p:spPr>
            <a:xfrm>
              <a:off x="2079710" y="308120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2" name="Textfeld 53">
              <a:extLst>
                <a:ext uri="{FF2B5EF4-FFF2-40B4-BE49-F238E27FC236}">
                  <a16:creationId xmlns:a16="http://schemas.microsoft.com/office/drawing/2014/main" xmlns="" id="{EE108036-DB4E-4AC3-A6DC-423A7F298AE1}"/>
                </a:ext>
              </a:extLst>
            </p:cNvPr>
            <p:cNvSpPr txBox="1"/>
            <p:nvPr/>
          </p:nvSpPr>
          <p:spPr>
            <a:xfrm>
              <a:off x="2079710" y="3323096"/>
              <a:ext cx="4568833" cy="267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134A95D-0EF3-4A0C-87CC-BFFEFD013094}"/>
              </a:ext>
            </a:extLst>
          </p:cNvPr>
          <p:cNvGrpSpPr/>
          <p:nvPr/>
        </p:nvGrpSpPr>
        <p:grpSpPr>
          <a:xfrm>
            <a:off x="2079710" y="3746124"/>
            <a:ext cx="4568833" cy="509469"/>
            <a:chOff x="2079710" y="3746124"/>
            <a:chExt cx="4568833" cy="509469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C688600E-27D0-4F17-8820-88E0A7A1AE52}"/>
                </a:ext>
              </a:extLst>
            </p:cNvPr>
            <p:cNvSpPr/>
            <p:nvPr/>
          </p:nvSpPr>
          <p:spPr>
            <a:xfrm>
              <a:off x="2079710" y="374612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4" name="Textfeld 53">
              <a:extLst>
                <a:ext uri="{FF2B5EF4-FFF2-40B4-BE49-F238E27FC236}">
                  <a16:creationId xmlns:a16="http://schemas.microsoft.com/office/drawing/2014/main" xmlns="" id="{55BBAD7F-9178-431E-8969-D66B9797076F}"/>
                </a:ext>
              </a:extLst>
            </p:cNvPr>
            <p:cNvSpPr txBox="1"/>
            <p:nvPr/>
          </p:nvSpPr>
          <p:spPr>
            <a:xfrm>
              <a:off x="2079710" y="3988019"/>
              <a:ext cx="4568833" cy="267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786B14D-A1C9-4448-8746-E632B2B9C501}"/>
              </a:ext>
            </a:extLst>
          </p:cNvPr>
          <p:cNvGrpSpPr/>
          <p:nvPr/>
        </p:nvGrpSpPr>
        <p:grpSpPr>
          <a:xfrm>
            <a:off x="2079710" y="4411047"/>
            <a:ext cx="4568833" cy="509469"/>
            <a:chOff x="2079710" y="4411047"/>
            <a:chExt cx="4568833" cy="50946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EE45CDEF-0EA9-4420-A227-5935A8EB23E8}"/>
                </a:ext>
              </a:extLst>
            </p:cNvPr>
            <p:cNvSpPr/>
            <p:nvPr/>
          </p:nvSpPr>
          <p:spPr>
            <a:xfrm>
              <a:off x="2079710" y="441104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6" name="Textfeld 53">
              <a:extLst>
                <a:ext uri="{FF2B5EF4-FFF2-40B4-BE49-F238E27FC236}">
                  <a16:creationId xmlns:a16="http://schemas.microsoft.com/office/drawing/2014/main" xmlns="" id="{63CDDFB3-D9DF-44EF-B51F-E13B6E7C3AF6}"/>
                </a:ext>
              </a:extLst>
            </p:cNvPr>
            <p:cNvSpPr txBox="1"/>
            <p:nvPr/>
          </p:nvSpPr>
          <p:spPr>
            <a:xfrm>
              <a:off x="2079710" y="4652942"/>
              <a:ext cx="4568833" cy="267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A971FEC-8C9C-4762-9DD5-C03E271B73B7}"/>
              </a:ext>
            </a:extLst>
          </p:cNvPr>
          <p:cNvGrpSpPr/>
          <p:nvPr/>
        </p:nvGrpSpPr>
        <p:grpSpPr>
          <a:xfrm>
            <a:off x="2079710" y="5054303"/>
            <a:ext cx="4568833" cy="509469"/>
            <a:chOff x="2079710" y="5054303"/>
            <a:chExt cx="4568833" cy="509469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22F95630-1F42-4B02-8F02-C4104A9F04BF}"/>
                </a:ext>
              </a:extLst>
            </p:cNvPr>
            <p:cNvSpPr/>
            <p:nvPr/>
          </p:nvSpPr>
          <p:spPr>
            <a:xfrm>
              <a:off x="2079710" y="505430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8" name="Textfeld 53">
              <a:extLst>
                <a:ext uri="{FF2B5EF4-FFF2-40B4-BE49-F238E27FC236}">
                  <a16:creationId xmlns:a16="http://schemas.microsoft.com/office/drawing/2014/main" xmlns="" id="{A1BF2845-7BF9-4140-BE35-BD50A7FBD36D}"/>
                </a:ext>
              </a:extLst>
            </p:cNvPr>
            <p:cNvSpPr txBox="1"/>
            <p:nvPr/>
          </p:nvSpPr>
          <p:spPr>
            <a:xfrm>
              <a:off x="2079710" y="5296198"/>
              <a:ext cx="4568833" cy="267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586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672B5EF-A665-4371-B28F-BF3934BDA8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1" t="8219" r="481" b="82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27">
            <a:extLst>
              <a:ext uri="{FF2B5EF4-FFF2-40B4-BE49-F238E27FC236}">
                <a16:creationId xmlns:a16="http://schemas.microsoft.com/office/drawing/2014/main" xmlns="" id="{AA7792D1-F315-465C-B040-644380F5C7E6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9DD12B7-252D-4676-81C0-AB2CB5A8D8A6}"/>
              </a:ext>
            </a:extLst>
          </p:cNvPr>
          <p:cNvSpPr/>
          <p:nvPr/>
        </p:nvSpPr>
        <p:spPr>
          <a:xfrm>
            <a:off x="3464510" y="2366059"/>
            <a:ext cx="526298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欢迎您的加入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865A397-A04F-4959-BE7A-CA8DA2BACA55}"/>
              </a:ext>
            </a:extLst>
          </p:cNvPr>
          <p:cNvSpPr/>
          <p:nvPr/>
        </p:nvSpPr>
        <p:spPr>
          <a:xfrm>
            <a:off x="4387039" y="3594100"/>
            <a:ext cx="3417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WELCOME TO JOIN US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76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1">
            <a:extLst>
              <a:ext uri="{FF2B5EF4-FFF2-40B4-BE49-F238E27FC236}">
                <a16:creationId xmlns:a16="http://schemas.microsoft.com/office/drawing/2014/main" xmlns="" id="{43CF36D1-24FE-49C1-916B-2DCB408C33DA}"/>
              </a:ext>
            </a:extLst>
          </p:cNvPr>
          <p:cNvSpPr txBox="1"/>
          <p:nvPr/>
        </p:nvSpPr>
        <p:spPr>
          <a:xfrm>
            <a:off x="4900806" y="175058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行为规范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DDBA292-860C-4582-B35F-7D4C04B10E85}"/>
              </a:ext>
            </a:extLst>
          </p:cNvPr>
          <p:cNvSpPr/>
          <p:nvPr/>
        </p:nvSpPr>
        <p:spPr>
          <a:xfrm>
            <a:off x="4858323" y="853916"/>
            <a:ext cx="2475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CODE OF CONDUCT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îŝ1ïďé">
            <a:extLst>
              <a:ext uri="{FF2B5EF4-FFF2-40B4-BE49-F238E27FC236}">
                <a16:creationId xmlns:a16="http://schemas.microsoft.com/office/drawing/2014/main" xmlns="" id="{0CD1BEFD-BA78-41B2-BFBD-68E9A23E1648}"/>
              </a:ext>
            </a:extLst>
          </p:cNvPr>
          <p:cNvSpPr/>
          <p:nvPr/>
        </p:nvSpPr>
        <p:spPr>
          <a:xfrm>
            <a:off x="5068271" y="3457736"/>
            <a:ext cx="2080576" cy="2080575"/>
          </a:xfrm>
          <a:prstGeom prst="arc">
            <a:avLst>
              <a:gd name="adj1" fmla="val 16200000"/>
              <a:gd name="adj2" fmla="val 15189393"/>
            </a:avLst>
          </a:prstGeom>
          <a:noFill/>
          <a:ln w="19050"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4" name="íSḻiďê">
            <a:extLst>
              <a:ext uri="{FF2B5EF4-FFF2-40B4-BE49-F238E27FC236}">
                <a16:creationId xmlns:a16="http://schemas.microsoft.com/office/drawing/2014/main" xmlns="" id="{DD0D6D8C-E204-454E-89BD-C7C09801889C}"/>
              </a:ext>
            </a:extLst>
          </p:cNvPr>
          <p:cNvSpPr/>
          <p:nvPr/>
        </p:nvSpPr>
        <p:spPr>
          <a:xfrm>
            <a:off x="4508494" y="3769500"/>
            <a:ext cx="921162" cy="921160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200" b="1">
              <a:solidFill>
                <a:schemeClr val="bg1"/>
              </a:solidFill>
            </a:endParaRPr>
          </a:p>
        </p:txBody>
      </p:sp>
      <p:sp>
        <p:nvSpPr>
          <p:cNvPr id="25" name="ïš1íḑè">
            <a:extLst>
              <a:ext uri="{FF2B5EF4-FFF2-40B4-BE49-F238E27FC236}">
                <a16:creationId xmlns:a16="http://schemas.microsoft.com/office/drawing/2014/main" xmlns="" id="{15937D63-C548-4466-8307-9444F91ED1D4}"/>
              </a:ext>
            </a:extLst>
          </p:cNvPr>
          <p:cNvSpPr/>
          <p:nvPr/>
        </p:nvSpPr>
        <p:spPr>
          <a:xfrm>
            <a:off x="6787471" y="3769500"/>
            <a:ext cx="921162" cy="921160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200" b="1">
              <a:solidFill>
                <a:schemeClr val="bg1"/>
              </a:solidFill>
            </a:endParaRPr>
          </a:p>
        </p:txBody>
      </p:sp>
      <p:sp>
        <p:nvSpPr>
          <p:cNvPr id="26" name="isliḓè">
            <a:extLst>
              <a:ext uri="{FF2B5EF4-FFF2-40B4-BE49-F238E27FC236}">
                <a16:creationId xmlns:a16="http://schemas.microsoft.com/office/drawing/2014/main" xmlns="" id="{8C51976D-D172-427A-B89C-F5C6870BE4FA}"/>
              </a:ext>
            </a:extLst>
          </p:cNvPr>
          <p:cNvSpPr/>
          <p:nvPr/>
        </p:nvSpPr>
        <p:spPr>
          <a:xfrm>
            <a:off x="5647983" y="2759338"/>
            <a:ext cx="921162" cy="921160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200" b="1">
              <a:solidFill>
                <a:schemeClr val="bg1"/>
              </a:solidFill>
            </a:endParaRPr>
          </a:p>
        </p:txBody>
      </p:sp>
      <p:sp>
        <p:nvSpPr>
          <p:cNvPr id="27" name="íšḻîḍe">
            <a:extLst>
              <a:ext uri="{FF2B5EF4-FFF2-40B4-BE49-F238E27FC236}">
                <a16:creationId xmlns:a16="http://schemas.microsoft.com/office/drawing/2014/main" xmlns="" id="{AE49419B-3B00-42DA-872D-D14277E54C60}"/>
              </a:ext>
            </a:extLst>
          </p:cNvPr>
          <p:cNvSpPr/>
          <p:nvPr/>
        </p:nvSpPr>
        <p:spPr>
          <a:xfrm>
            <a:off x="4905036" y="5054508"/>
            <a:ext cx="921162" cy="921160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200" b="1">
              <a:solidFill>
                <a:schemeClr val="bg1"/>
              </a:solidFill>
            </a:endParaRPr>
          </a:p>
        </p:txBody>
      </p:sp>
      <p:sp>
        <p:nvSpPr>
          <p:cNvPr id="28" name="ïsľïḍê">
            <a:extLst>
              <a:ext uri="{FF2B5EF4-FFF2-40B4-BE49-F238E27FC236}">
                <a16:creationId xmlns:a16="http://schemas.microsoft.com/office/drawing/2014/main" xmlns="" id="{F8A0ECF8-6355-47FC-A699-3C9D36E25CE5}"/>
              </a:ext>
            </a:extLst>
          </p:cNvPr>
          <p:cNvSpPr/>
          <p:nvPr/>
        </p:nvSpPr>
        <p:spPr>
          <a:xfrm>
            <a:off x="6390930" y="5054508"/>
            <a:ext cx="921162" cy="921160"/>
          </a:xfrm>
          <a:prstGeom prst="ellipse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200" b="1">
              <a:solidFill>
                <a:schemeClr val="bg1"/>
              </a:solidFill>
            </a:endParaRPr>
          </a:p>
        </p:txBody>
      </p:sp>
      <p:sp>
        <p:nvSpPr>
          <p:cNvPr id="29" name="îslíḋé">
            <a:extLst>
              <a:ext uri="{FF2B5EF4-FFF2-40B4-BE49-F238E27FC236}">
                <a16:creationId xmlns:a16="http://schemas.microsoft.com/office/drawing/2014/main" xmlns="" id="{0BB3FB68-64E9-4D0C-999C-7CE9FEB54B0B}"/>
              </a:ext>
            </a:extLst>
          </p:cNvPr>
          <p:cNvSpPr/>
          <p:nvPr/>
        </p:nvSpPr>
        <p:spPr bwMode="auto">
          <a:xfrm>
            <a:off x="5866884" y="2978676"/>
            <a:ext cx="483353" cy="482479"/>
          </a:xfrm>
          <a:custGeom>
            <a:avLst/>
            <a:gdLst>
              <a:gd name="T0" fmla="*/ 616 w 1108"/>
              <a:gd name="T1" fmla="*/ 812 h 1105"/>
              <a:gd name="T2" fmla="*/ 660 w 1108"/>
              <a:gd name="T3" fmla="*/ 767 h 1105"/>
              <a:gd name="T4" fmla="*/ 766 w 1108"/>
              <a:gd name="T5" fmla="*/ 654 h 1105"/>
              <a:gd name="T6" fmla="*/ 879 w 1108"/>
              <a:gd name="T7" fmla="*/ 449 h 1105"/>
              <a:gd name="T8" fmla="*/ 856 w 1108"/>
              <a:gd name="T9" fmla="*/ 277 h 1105"/>
              <a:gd name="T10" fmla="*/ 749 w 1108"/>
              <a:gd name="T11" fmla="*/ 142 h 1105"/>
              <a:gd name="T12" fmla="*/ 588 w 1108"/>
              <a:gd name="T13" fmla="*/ 80 h 1105"/>
              <a:gd name="T14" fmla="*/ 427 w 1108"/>
              <a:gd name="T15" fmla="*/ 104 h 1105"/>
              <a:gd name="T16" fmla="*/ 292 w 1108"/>
              <a:gd name="T17" fmla="*/ 209 h 1105"/>
              <a:gd name="T18" fmla="*/ 229 w 1108"/>
              <a:gd name="T19" fmla="*/ 371 h 1105"/>
              <a:gd name="T20" fmla="*/ 273 w 1108"/>
              <a:gd name="T21" fmla="*/ 571 h 1105"/>
              <a:gd name="T22" fmla="*/ 420 w 1108"/>
              <a:gd name="T23" fmla="*/ 708 h 1105"/>
              <a:gd name="T24" fmla="*/ 623 w 1108"/>
              <a:gd name="T25" fmla="*/ 1079 h 1105"/>
              <a:gd name="T26" fmla="*/ 506 w 1108"/>
              <a:gd name="T27" fmla="*/ 1098 h 1105"/>
              <a:gd name="T28" fmla="*/ 424 w 1108"/>
              <a:gd name="T29" fmla="*/ 1055 h 1105"/>
              <a:gd name="T30" fmla="*/ 373 w 1108"/>
              <a:gd name="T31" fmla="*/ 989 h 1105"/>
              <a:gd name="T32" fmla="*/ 292 w 1108"/>
              <a:gd name="T33" fmla="*/ 714 h 1105"/>
              <a:gd name="T34" fmla="*/ 153 w 1108"/>
              <a:gd name="T35" fmla="*/ 459 h 1105"/>
              <a:gd name="T36" fmla="*/ 181 w 1108"/>
              <a:gd name="T37" fmla="*/ 247 h 1105"/>
              <a:gd name="T38" fmla="*/ 312 w 1108"/>
              <a:gd name="T39" fmla="*/ 81 h 1105"/>
              <a:gd name="T40" fmla="*/ 513 w 1108"/>
              <a:gd name="T41" fmla="*/ 2 h 1105"/>
              <a:gd name="T42" fmla="*/ 712 w 1108"/>
              <a:gd name="T43" fmla="*/ 32 h 1105"/>
              <a:gd name="T44" fmla="*/ 879 w 1108"/>
              <a:gd name="T45" fmla="*/ 163 h 1105"/>
              <a:gd name="T46" fmla="*/ 956 w 1108"/>
              <a:gd name="T47" fmla="*/ 363 h 1105"/>
              <a:gd name="T48" fmla="*/ 903 w 1108"/>
              <a:gd name="T49" fmla="*/ 611 h 1105"/>
              <a:gd name="T50" fmla="*/ 739 w 1108"/>
              <a:gd name="T51" fmla="*/ 770 h 1105"/>
              <a:gd name="T52" fmla="*/ 716 w 1108"/>
              <a:gd name="T53" fmla="*/ 1032 h 1105"/>
              <a:gd name="T54" fmla="*/ 631 w 1108"/>
              <a:gd name="T55" fmla="*/ 1062 h 1105"/>
              <a:gd name="T56" fmla="*/ 939 w 1108"/>
              <a:gd name="T57" fmla="*/ 623 h 1105"/>
              <a:gd name="T58" fmla="*/ 1029 w 1108"/>
              <a:gd name="T59" fmla="*/ 646 h 1105"/>
              <a:gd name="T60" fmla="*/ 1023 w 1108"/>
              <a:gd name="T61" fmla="*/ 688 h 1105"/>
              <a:gd name="T62" fmla="*/ 965 w 1108"/>
              <a:gd name="T63" fmla="*/ 191 h 1105"/>
              <a:gd name="T64" fmla="*/ 937 w 1108"/>
              <a:gd name="T65" fmla="*/ 159 h 1105"/>
              <a:gd name="T66" fmla="*/ 1023 w 1108"/>
              <a:gd name="T67" fmla="*/ 113 h 1105"/>
              <a:gd name="T68" fmla="*/ 1029 w 1108"/>
              <a:gd name="T69" fmla="*/ 156 h 1105"/>
              <a:gd name="T70" fmla="*/ 1002 w 1108"/>
              <a:gd name="T71" fmla="*/ 411 h 1105"/>
              <a:gd name="T72" fmla="*/ 1025 w 1108"/>
              <a:gd name="T73" fmla="*/ 375 h 1105"/>
              <a:gd name="T74" fmla="*/ 1108 w 1108"/>
              <a:gd name="T75" fmla="*/ 401 h 1105"/>
              <a:gd name="T76" fmla="*/ 160 w 1108"/>
              <a:gd name="T77" fmla="*/ 143 h 1105"/>
              <a:gd name="T78" fmla="*/ 166 w 1108"/>
              <a:gd name="T79" fmla="*/ 182 h 1105"/>
              <a:gd name="T80" fmla="*/ 76 w 1108"/>
              <a:gd name="T81" fmla="*/ 152 h 1105"/>
              <a:gd name="T82" fmla="*/ 90 w 1108"/>
              <a:gd name="T83" fmla="*/ 112 h 1105"/>
              <a:gd name="T84" fmla="*/ 148 w 1108"/>
              <a:gd name="T85" fmla="*/ 610 h 1105"/>
              <a:gd name="T86" fmla="*/ 169 w 1108"/>
              <a:gd name="T87" fmla="*/ 648 h 1105"/>
              <a:gd name="T88" fmla="*/ 81 w 1108"/>
              <a:gd name="T89" fmla="*/ 686 h 1105"/>
              <a:gd name="T90" fmla="*/ 84 w 1108"/>
              <a:gd name="T91" fmla="*/ 643 h 1105"/>
              <a:gd name="T92" fmla="*/ 109 w 1108"/>
              <a:gd name="T93" fmla="*/ 396 h 1105"/>
              <a:gd name="T94" fmla="*/ 26 w 1108"/>
              <a:gd name="T95" fmla="*/ 427 h 1105"/>
              <a:gd name="T96" fmla="*/ 0 w 1108"/>
              <a:gd name="T97" fmla="*/ 396 h 1105"/>
              <a:gd name="T98" fmla="*/ 359 w 1108"/>
              <a:gd name="T99" fmla="*/ 286 h 1105"/>
              <a:gd name="T100" fmla="*/ 387 w 1108"/>
              <a:gd name="T101" fmla="*/ 253 h 1105"/>
              <a:gd name="T102" fmla="*/ 479 w 1108"/>
              <a:gd name="T103" fmla="*/ 306 h 1105"/>
              <a:gd name="T104" fmla="*/ 540 w 1108"/>
              <a:gd name="T105" fmla="*/ 238 h 1105"/>
              <a:gd name="T106" fmla="*/ 579 w 1108"/>
              <a:gd name="T107" fmla="*/ 254 h 1105"/>
              <a:gd name="T108" fmla="*/ 700 w 1108"/>
              <a:gd name="T109" fmla="*/ 272 h 1105"/>
              <a:gd name="T110" fmla="*/ 737 w 1108"/>
              <a:gd name="T111" fmla="*/ 256 h 1105"/>
              <a:gd name="T112" fmla="*/ 649 w 1108"/>
              <a:gd name="T113" fmla="*/ 620 h 1105"/>
              <a:gd name="T114" fmla="*/ 607 w 1108"/>
              <a:gd name="T115" fmla="*/ 616 h 1105"/>
              <a:gd name="T116" fmla="*/ 600 w 1108"/>
              <a:gd name="T117" fmla="*/ 353 h 1105"/>
              <a:gd name="T118" fmla="*/ 554 w 1108"/>
              <a:gd name="T119" fmla="*/ 440 h 1105"/>
              <a:gd name="T120" fmla="*/ 528 w 1108"/>
              <a:gd name="T121" fmla="*/ 350 h 1105"/>
              <a:gd name="T122" fmla="*/ 505 w 1108"/>
              <a:gd name="T123" fmla="*/ 607 h 1105"/>
              <a:gd name="T124" fmla="*/ 467 w 1108"/>
              <a:gd name="T125" fmla="*/ 626 h 1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8" h="1105">
                <a:moveTo>
                  <a:pt x="451" y="781"/>
                </a:moveTo>
                <a:lnTo>
                  <a:pt x="451" y="781"/>
                </a:lnTo>
                <a:lnTo>
                  <a:pt x="453" y="787"/>
                </a:lnTo>
                <a:lnTo>
                  <a:pt x="455" y="794"/>
                </a:lnTo>
                <a:lnTo>
                  <a:pt x="459" y="799"/>
                </a:lnTo>
                <a:lnTo>
                  <a:pt x="465" y="803"/>
                </a:lnTo>
                <a:lnTo>
                  <a:pt x="471" y="808"/>
                </a:lnTo>
                <a:lnTo>
                  <a:pt x="478" y="810"/>
                </a:lnTo>
                <a:lnTo>
                  <a:pt x="485" y="812"/>
                </a:lnTo>
                <a:lnTo>
                  <a:pt x="493" y="812"/>
                </a:lnTo>
                <a:lnTo>
                  <a:pt x="616" y="812"/>
                </a:lnTo>
                <a:lnTo>
                  <a:pt x="616" y="812"/>
                </a:lnTo>
                <a:lnTo>
                  <a:pt x="623" y="812"/>
                </a:lnTo>
                <a:lnTo>
                  <a:pt x="631" y="810"/>
                </a:lnTo>
                <a:lnTo>
                  <a:pt x="637" y="806"/>
                </a:lnTo>
                <a:lnTo>
                  <a:pt x="644" y="803"/>
                </a:lnTo>
                <a:lnTo>
                  <a:pt x="649" y="799"/>
                </a:lnTo>
                <a:lnTo>
                  <a:pt x="654" y="794"/>
                </a:lnTo>
                <a:lnTo>
                  <a:pt x="656" y="787"/>
                </a:lnTo>
                <a:lnTo>
                  <a:pt x="658" y="781"/>
                </a:lnTo>
                <a:lnTo>
                  <a:pt x="658" y="781"/>
                </a:lnTo>
                <a:lnTo>
                  <a:pt x="660" y="767"/>
                </a:lnTo>
                <a:lnTo>
                  <a:pt x="663" y="754"/>
                </a:lnTo>
                <a:lnTo>
                  <a:pt x="668" y="741"/>
                </a:lnTo>
                <a:lnTo>
                  <a:pt x="674" y="729"/>
                </a:lnTo>
                <a:lnTo>
                  <a:pt x="680" y="718"/>
                </a:lnTo>
                <a:lnTo>
                  <a:pt x="689" y="708"/>
                </a:lnTo>
                <a:lnTo>
                  <a:pt x="700" y="700"/>
                </a:lnTo>
                <a:lnTo>
                  <a:pt x="712" y="692"/>
                </a:lnTo>
                <a:lnTo>
                  <a:pt x="712" y="692"/>
                </a:lnTo>
                <a:lnTo>
                  <a:pt x="731" y="680"/>
                </a:lnTo>
                <a:lnTo>
                  <a:pt x="748" y="668"/>
                </a:lnTo>
                <a:lnTo>
                  <a:pt x="766" y="654"/>
                </a:lnTo>
                <a:lnTo>
                  <a:pt x="782" y="639"/>
                </a:lnTo>
                <a:lnTo>
                  <a:pt x="797" y="624"/>
                </a:lnTo>
                <a:lnTo>
                  <a:pt x="811" y="607"/>
                </a:lnTo>
                <a:lnTo>
                  <a:pt x="824" y="590"/>
                </a:lnTo>
                <a:lnTo>
                  <a:pt x="836" y="571"/>
                </a:lnTo>
                <a:lnTo>
                  <a:pt x="846" y="553"/>
                </a:lnTo>
                <a:lnTo>
                  <a:pt x="855" y="533"/>
                </a:lnTo>
                <a:lnTo>
                  <a:pt x="863" y="513"/>
                </a:lnTo>
                <a:lnTo>
                  <a:pt x="869" y="492"/>
                </a:lnTo>
                <a:lnTo>
                  <a:pt x="875" y="471"/>
                </a:lnTo>
                <a:lnTo>
                  <a:pt x="879" y="449"/>
                </a:lnTo>
                <a:lnTo>
                  <a:pt x="881" y="427"/>
                </a:lnTo>
                <a:lnTo>
                  <a:pt x="881" y="404"/>
                </a:lnTo>
                <a:lnTo>
                  <a:pt x="881" y="404"/>
                </a:lnTo>
                <a:lnTo>
                  <a:pt x="881" y="388"/>
                </a:lnTo>
                <a:lnTo>
                  <a:pt x="880" y="371"/>
                </a:lnTo>
                <a:lnTo>
                  <a:pt x="878" y="355"/>
                </a:lnTo>
                <a:lnTo>
                  <a:pt x="875" y="339"/>
                </a:lnTo>
                <a:lnTo>
                  <a:pt x="871" y="323"/>
                </a:lnTo>
                <a:lnTo>
                  <a:pt x="867" y="307"/>
                </a:lnTo>
                <a:lnTo>
                  <a:pt x="862" y="292"/>
                </a:lnTo>
                <a:lnTo>
                  <a:pt x="856" y="277"/>
                </a:lnTo>
                <a:lnTo>
                  <a:pt x="849" y="263"/>
                </a:lnTo>
                <a:lnTo>
                  <a:pt x="842" y="249"/>
                </a:lnTo>
                <a:lnTo>
                  <a:pt x="834" y="235"/>
                </a:lnTo>
                <a:lnTo>
                  <a:pt x="826" y="222"/>
                </a:lnTo>
                <a:lnTo>
                  <a:pt x="816" y="209"/>
                </a:lnTo>
                <a:lnTo>
                  <a:pt x="807" y="196"/>
                </a:lnTo>
                <a:lnTo>
                  <a:pt x="797" y="184"/>
                </a:lnTo>
                <a:lnTo>
                  <a:pt x="785" y="174"/>
                </a:lnTo>
                <a:lnTo>
                  <a:pt x="774" y="163"/>
                </a:lnTo>
                <a:lnTo>
                  <a:pt x="762" y="152"/>
                </a:lnTo>
                <a:lnTo>
                  <a:pt x="749" y="142"/>
                </a:lnTo>
                <a:lnTo>
                  <a:pt x="738" y="134"/>
                </a:lnTo>
                <a:lnTo>
                  <a:pt x="724" y="125"/>
                </a:lnTo>
                <a:lnTo>
                  <a:pt x="711" y="118"/>
                </a:lnTo>
                <a:lnTo>
                  <a:pt x="697" y="110"/>
                </a:lnTo>
                <a:lnTo>
                  <a:pt x="682" y="104"/>
                </a:lnTo>
                <a:lnTo>
                  <a:pt x="666" y="97"/>
                </a:lnTo>
                <a:lnTo>
                  <a:pt x="651" y="93"/>
                </a:lnTo>
                <a:lnTo>
                  <a:pt x="636" y="88"/>
                </a:lnTo>
                <a:lnTo>
                  <a:pt x="620" y="84"/>
                </a:lnTo>
                <a:lnTo>
                  <a:pt x="604" y="82"/>
                </a:lnTo>
                <a:lnTo>
                  <a:pt x="588" y="80"/>
                </a:lnTo>
                <a:lnTo>
                  <a:pt x="572" y="78"/>
                </a:lnTo>
                <a:lnTo>
                  <a:pt x="554" y="78"/>
                </a:lnTo>
                <a:lnTo>
                  <a:pt x="554" y="78"/>
                </a:lnTo>
                <a:lnTo>
                  <a:pt x="537" y="78"/>
                </a:lnTo>
                <a:lnTo>
                  <a:pt x="521" y="80"/>
                </a:lnTo>
                <a:lnTo>
                  <a:pt x="505" y="82"/>
                </a:lnTo>
                <a:lnTo>
                  <a:pt x="489" y="84"/>
                </a:lnTo>
                <a:lnTo>
                  <a:pt x="472" y="88"/>
                </a:lnTo>
                <a:lnTo>
                  <a:pt x="457" y="93"/>
                </a:lnTo>
                <a:lnTo>
                  <a:pt x="442" y="97"/>
                </a:lnTo>
                <a:lnTo>
                  <a:pt x="427" y="104"/>
                </a:lnTo>
                <a:lnTo>
                  <a:pt x="412" y="110"/>
                </a:lnTo>
                <a:lnTo>
                  <a:pt x="398" y="118"/>
                </a:lnTo>
                <a:lnTo>
                  <a:pt x="385" y="125"/>
                </a:lnTo>
                <a:lnTo>
                  <a:pt x="371" y="134"/>
                </a:lnTo>
                <a:lnTo>
                  <a:pt x="359" y="142"/>
                </a:lnTo>
                <a:lnTo>
                  <a:pt x="346" y="152"/>
                </a:lnTo>
                <a:lnTo>
                  <a:pt x="334" y="163"/>
                </a:lnTo>
                <a:lnTo>
                  <a:pt x="324" y="174"/>
                </a:lnTo>
                <a:lnTo>
                  <a:pt x="312" y="184"/>
                </a:lnTo>
                <a:lnTo>
                  <a:pt x="302" y="196"/>
                </a:lnTo>
                <a:lnTo>
                  <a:pt x="292" y="209"/>
                </a:lnTo>
                <a:lnTo>
                  <a:pt x="283" y="222"/>
                </a:lnTo>
                <a:lnTo>
                  <a:pt x="275" y="235"/>
                </a:lnTo>
                <a:lnTo>
                  <a:pt x="266" y="249"/>
                </a:lnTo>
                <a:lnTo>
                  <a:pt x="260" y="263"/>
                </a:lnTo>
                <a:lnTo>
                  <a:pt x="252" y="277"/>
                </a:lnTo>
                <a:lnTo>
                  <a:pt x="247" y="292"/>
                </a:lnTo>
                <a:lnTo>
                  <a:pt x="242" y="307"/>
                </a:lnTo>
                <a:lnTo>
                  <a:pt x="237" y="323"/>
                </a:lnTo>
                <a:lnTo>
                  <a:pt x="234" y="339"/>
                </a:lnTo>
                <a:lnTo>
                  <a:pt x="231" y="355"/>
                </a:lnTo>
                <a:lnTo>
                  <a:pt x="229" y="371"/>
                </a:lnTo>
                <a:lnTo>
                  <a:pt x="228" y="388"/>
                </a:lnTo>
                <a:lnTo>
                  <a:pt x="228" y="404"/>
                </a:lnTo>
                <a:lnTo>
                  <a:pt x="228" y="404"/>
                </a:lnTo>
                <a:lnTo>
                  <a:pt x="228" y="427"/>
                </a:lnTo>
                <a:lnTo>
                  <a:pt x="230" y="449"/>
                </a:lnTo>
                <a:lnTo>
                  <a:pt x="234" y="471"/>
                </a:lnTo>
                <a:lnTo>
                  <a:pt x="240" y="492"/>
                </a:lnTo>
                <a:lnTo>
                  <a:pt x="246" y="513"/>
                </a:lnTo>
                <a:lnTo>
                  <a:pt x="254" y="533"/>
                </a:lnTo>
                <a:lnTo>
                  <a:pt x="262" y="553"/>
                </a:lnTo>
                <a:lnTo>
                  <a:pt x="273" y="571"/>
                </a:lnTo>
                <a:lnTo>
                  <a:pt x="285" y="590"/>
                </a:lnTo>
                <a:lnTo>
                  <a:pt x="298" y="607"/>
                </a:lnTo>
                <a:lnTo>
                  <a:pt x="312" y="624"/>
                </a:lnTo>
                <a:lnTo>
                  <a:pt x="327" y="639"/>
                </a:lnTo>
                <a:lnTo>
                  <a:pt x="343" y="654"/>
                </a:lnTo>
                <a:lnTo>
                  <a:pt x="360" y="668"/>
                </a:lnTo>
                <a:lnTo>
                  <a:pt x="379" y="680"/>
                </a:lnTo>
                <a:lnTo>
                  <a:pt x="397" y="692"/>
                </a:lnTo>
                <a:lnTo>
                  <a:pt x="397" y="692"/>
                </a:lnTo>
                <a:lnTo>
                  <a:pt x="409" y="700"/>
                </a:lnTo>
                <a:lnTo>
                  <a:pt x="420" y="708"/>
                </a:lnTo>
                <a:lnTo>
                  <a:pt x="428" y="718"/>
                </a:lnTo>
                <a:lnTo>
                  <a:pt x="435" y="729"/>
                </a:lnTo>
                <a:lnTo>
                  <a:pt x="441" y="741"/>
                </a:lnTo>
                <a:lnTo>
                  <a:pt x="445" y="754"/>
                </a:lnTo>
                <a:lnTo>
                  <a:pt x="449" y="767"/>
                </a:lnTo>
                <a:lnTo>
                  <a:pt x="451" y="781"/>
                </a:lnTo>
                <a:lnTo>
                  <a:pt x="451" y="781"/>
                </a:lnTo>
                <a:close/>
                <a:moveTo>
                  <a:pt x="631" y="1062"/>
                </a:moveTo>
                <a:lnTo>
                  <a:pt x="631" y="1062"/>
                </a:lnTo>
                <a:lnTo>
                  <a:pt x="628" y="1071"/>
                </a:lnTo>
                <a:lnTo>
                  <a:pt x="623" y="1079"/>
                </a:lnTo>
                <a:lnTo>
                  <a:pt x="618" y="1087"/>
                </a:lnTo>
                <a:lnTo>
                  <a:pt x="610" y="1093"/>
                </a:lnTo>
                <a:lnTo>
                  <a:pt x="603" y="1098"/>
                </a:lnTo>
                <a:lnTo>
                  <a:pt x="594" y="1102"/>
                </a:lnTo>
                <a:lnTo>
                  <a:pt x="586" y="1104"/>
                </a:lnTo>
                <a:lnTo>
                  <a:pt x="576" y="1105"/>
                </a:lnTo>
                <a:lnTo>
                  <a:pt x="533" y="1105"/>
                </a:lnTo>
                <a:lnTo>
                  <a:pt x="533" y="1105"/>
                </a:lnTo>
                <a:lnTo>
                  <a:pt x="523" y="1104"/>
                </a:lnTo>
                <a:lnTo>
                  <a:pt x="513" y="1102"/>
                </a:lnTo>
                <a:lnTo>
                  <a:pt x="506" y="1098"/>
                </a:lnTo>
                <a:lnTo>
                  <a:pt x="497" y="1093"/>
                </a:lnTo>
                <a:lnTo>
                  <a:pt x="491" y="1087"/>
                </a:lnTo>
                <a:lnTo>
                  <a:pt x="485" y="1079"/>
                </a:lnTo>
                <a:lnTo>
                  <a:pt x="481" y="1071"/>
                </a:lnTo>
                <a:lnTo>
                  <a:pt x="478" y="1062"/>
                </a:lnTo>
                <a:lnTo>
                  <a:pt x="456" y="1062"/>
                </a:lnTo>
                <a:lnTo>
                  <a:pt x="456" y="1062"/>
                </a:lnTo>
                <a:lnTo>
                  <a:pt x="448" y="1062"/>
                </a:lnTo>
                <a:lnTo>
                  <a:pt x="439" y="1060"/>
                </a:lnTo>
                <a:lnTo>
                  <a:pt x="431" y="1059"/>
                </a:lnTo>
                <a:lnTo>
                  <a:pt x="424" y="1055"/>
                </a:lnTo>
                <a:lnTo>
                  <a:pt x="416" y="1052"/>
                </a:lnTo>
                <a:lnTo>
                  <a:pt x="410" y="1048"/>
                </a:lnTo>
                <a:lnTo>
                  <a:pt x="403" y="1044"/>
                </a:lnTo>
                <a:lnTo>
                  <a:pt x="398" y="1038"/>
                </a:lnTo>
                <a:lnTo>
                  <a:pt x="393" y="1032"/>
                </a:lnTo>
                <a:lnTo>
                  <a:pt x="387" y="1025"/>
                </a:lnTo>
                <a:lnTo>
                  <a:pt x="383" y="1019"/>
                </a:lnTo>
                <a:lnTo>
                  <a:pt x="380" y="1012"/>
                </a:lnTo>
                <a:lnTo>
                  <a:pt x="378" y="1005"/>
                </a:lnTo>
                <a:lnTo>
                  <a:pt x="375" y="996"/>
                </a:lnTo>
                <a:lnTo>
                  <a:pt x="373" y="989"/>
                </a:lnTo>
                <a:lnTo>
                  <a:pt x="373" y="980"/>
                </a:lnTo>
                <a:lnTo>
                  <a:pt x="374" y="783"/>
                </a:lnTo>
                <a:lnTo>
                  <a:pt x="374" y="783"/>
                </a:lnTo>
                <a:lnTo>
                  <a:pt x="373" y="775"/>
                </a:lnTo>
                <a:lnTo>
                  <a:pt x="370" y="770"/>
                </a:lnTo>
                <a:lnTo>
                  <a:pt x="366" y="764"/>
                </a:lnTo>
                <a:lnTo>
                  <a:pt x="360" y="760"/>
                </a:lnTo>
                <a:lnTo>
                  <a:pt x="360" y="760"/>
                </a:lnTo>
                <a:lnTo>
                  <a:pt x="337" y="746"/>
                </a:lnTo>
                <a:lnTo>
                  <a:pt x="314" y="730"/>
                </a:lnTo>
                <a:lnTo>
                  <a:pt x="292" y="714"/>
                </a:lnTo>
                <a:lnTo>
                  <a:pt x="273" y="695"/>
                </a:lnTo>
                <a:lnTo>
                  <a:pt x="254" y="676"/>
                </a:lnTo>
                <a:lnTo>
                  <a:pt x="236" y="656"/>
                </a:lnTo>
                <a:lnTo>
                  <a:pt x="221" y="634"/>
                </a:lnTo>
                <a:lnTo>
                  <a:pt x="206" y="611"/>
                </a:lnTo>
                <a:lnTo>
                  <a:pt x="193" y="588"/>
                </a:lnTo>
                <a:lnTo>
                  <a:pt x="182" y="564"/>
                </a:lnTo>
                <a:lnTo>
                  <a:pt x="173" y="538"/>
                </a:lnTo>
                <a:lnTo>
                  <a:pt x="164" y="512"/>
                </a:lnTo>
                <a:lnTo>
                  <a:pt x="158" y="486"/>
                </a:lnTo>
                <a:lnTo>
                  <a:pt x="153" y="459"/>
                </a:lnTo>
                <a:lnTo>
                  <a:pt x="151" y="432"/>
                </a:lnTo>
                <a:lnTo>
                  <a:pt x="150" y="404"/>
                </a:lnTo>
                <a:lnTo>
                  <a:pt x="150" y="404"/>
                </a:lnTo>
                <a:lnTo>
                  <a:pt x="150" y="384"/>
                </a:lnTo>
                <a:lnTo>
                  <a:pt x="152" y="363"/>
                </a:lnTo>
                <a:lnTo>
                  <a:pt x="154" y="343"/>
                </a:lnTo>
                <a:lnTo>
                  <a:pt x="158" y="323"/>
                </a:lnTo>
                <a:lnTo>
                  <a:pt x="162" y="304"/>
                </a:lnTo>
                <a:lnTo>
                  <a:pt x="168" y="285"/>
                </a:lnTo>
                <a:lnTo>
                  <a:pt x="174" y="265"/>
                </a:lnTo>
                <a:lnTo>
                  <a:pt x="181" y="247"/>
                </a:lnTo>
                <a:lnTo>
                  <a:pt x="190" y="230"/>
                </a:lnTo>
                <a:lnTo>
                  <a:pt x="199" y="211"/>
                </a:lnTo>
                <a:lnTo>
                  <a:pt x="208" y="195"/>
                </a:lnTo>
                <a:lnTo>
                  <a:pt x="219" y="179"/>
                </a:lnTo>
                <a:lnTo>
                  <a:pt x="230" y="163"/>
                </a:lnTo>
                <a:lnTo>
                  <a:pt x="242" y="148"/>
                </a:lnTo>
                <a:lnTo>
                  <a:pt x="255" y="133"/>
                </a:lnTo>
                <a:lnTo>
                  <a:pt x="269" y="119"/>
                </a:lnTo>
                <a:lnTo>
                  <a:pt x="283" y="106"/>
                </a:lnTo>
                <a:lnTo>
                  <a:pt x="297" y="93"/>
                </a:lnTo>
                <a:lnTo>
                  <a:pt x="312" y="81"/>
                </a:lnTo>
                <a:lnTo>
                  <a:pt x="328" y="69"/>
                </a:lnTo>
                <a:lnTo>
                  <a:pt x="344" y="58"/>
                </a:lnTo>
                <a:lnTo>
                  <a:pt x="361" y="49"/>
                </a:lnTo>
                <a:lnTo>
                  <a:pt x="379" y="40"/>
                </a:lnTo>
                <a:lnTo>
                  <a:pt x="397" y="32"/>
                </a:lnTo>
                <a:lnTo>
                  <a:pt x="415" y="25"/>
                </a:lnTo>
                <a:lnTo>
                  <a:pt x="434" y="18"/>
                </a:lnTo>
                <a:lnTo>
                  <a:pt x="453" y="13"/>
                </a:lnTo>
                <a:lnTo>
                  <a:pt x="472" y="9"/>
                </a:lnTo>
                <a:lnTo>
                  <a:pt x="493" y="4"/>
                </a:lnTo>
                <a:lnTo>
                  <a:pt x="513" y="2"/>
                </a:lnTo>
                <a:lnTo>
                  <a:pt x="534" y="1"/>
                </a:lnTo>
                <a:lnTo>
                  <a:pt x="554" y="0"/>
                </a:lnTo>
                <a:lnTo>
                  <a:pt x="554" y="0"/>
                </a:lnTo>
                <a:lnTo>
                  <a:pt x="575" y="1"/>
                </a:lnTo>
                <a:lnTo>
                  <a:pt x="595" y="2"/>
                </a:lnTo>
                <a:lnTo>
                  <a:pt x="616" y="4"/>
                </a:lnTo>
                <a:lnTo>
                  <a:pt x="636" y="9"/>
                </a:lnTo>
                <a:lnTo>
                  <a:pt x="656" y="13"/>
                </a:lnTo>
                <a:lnTo>
                  <a:pt x="675" y="18"/>
                </a:lnTo>
                <a:lnTo>
                  <a:pt x="693" y="25"/>
                </a:lnTo>
                <a:lnTo>
                  <a:pt x="712" y="32"/>
                </a:lnTo>
                <a:lnTo>
                  <a:pt x="730" y="40"/>
                </a:lnTo>
                <a:lnTo>
                  <a:pt x="747" y="49"/>
                </a:lnTo>
                <a:lnTo>
                  <a:pt x="765" y="58"/>
                </a:lnTo>
                <a:lnTo>
                  <a:pt x="781" y="69"/>
                </a:lnTo>
                <a:lnTo>
                  <a:pt x="797" y="81"/>
                </a:lnTo>
                <a:lnTo>
                  <a:pt x="812" y="93"/>
                </a:lnTo>
                <a:lnTo>
                  <a:pt x="826" y="106"/>
                </a:lnTo>
                <a:lnTo>
                  <a:pt x="840" y="119"/>
                </a:lnTo>
                <a:lnTo>
                  <a:pt x="854" y="133"/>
                </a:lnTo>
                <a:lnTo>
                  <a:pt x="867" y="148"/>
                </a:lnTo>
                <a:lnTo>
                  <a:pt x="879" y="163"/>
                </a:lnTo>
                <a:lnTo>
                  <a:pt x="890" y="179"/>
                </a:lnTo>
                <a:lnTo>
                  <a:pt x="900" y="195"/>
                </a:lnTo>
                <a:lnTo>
                  <a:pt x="910" y="211"/>
                </a:lnTo>
                <a:lnTo>
                  <a:pt x="919" y="230"/>
                </a:lnTo>
                <a:lnTo>
                  <a:pt x="927" y="247"/>
                </a:lnTo>
                <a:lnTo>
                  <a:pt x="935" y="265"/>
                </a:lnTo>
                <a:lnTo>
                  <a:pt x="940" y="285"/>
                </a:lnTo>
                <a:lnTo>
                  <a:pt x="947" y="304"/>
                </a:lnTo>
                <a:lnTo>
                  <a:pt x="951" y="323"/>
                </a:lnTo>
                <a:lnTo>
                  <a:pt x="954" y="343"/>
                </a:lnTo>
                <a:lnTo>
                  <a:pt x="956" y="363"/>
                </a:lnTo>
                <a:lnTo>
                  <a:pt x="959" y="384"/>
                </a:lnTo>
                <a:lnTo>
                  <a:pt x="959" y="404"/>
                </a:lnTo>
                <a:lnTo>
                  <a:pt x="959" y="404"/>
                </a:lnTo>
                <a:lnTo>
                  <a:pt x="958" y="432"/>
                </a:lnTo>
                <a:lnTo>
                  <a:pt x="955" y="459"/>
                </a:lnTo>
                <a:lnTo>
                  <a:pt x="951" y="486"/>
                </a:lnTo>
                <a:lnTo>
                  <a:pt x="945" y="512"/>
                </a:lnTo>
                <a:lnTo>
                  <a:pt x="936" y="538"/>
                </a:lnTo>
                <a:lnTo>
                  <a:pt x="926" y="564"/>
                </a:lnTo>
                <a:lnTo>
                  <a:pt x="915" y="588"/>
                </a:lnTo>
                <a:lnTo>
                  <a:pt x="903" y="611"/>
                </a:lnTo>
                <a:lnTo>
                  <a:pt x="887" y="634"/>
                </a:lnTo>
                <a:lnTo>
                  <a:pt x="872" y="656"/>
                </a:lnTo>
                <a:lnTo>
                  <a:pt x="855" y="676"/>
                </a:lnTo>
                <a:lnTo>
                  <a:pt x="836" y="695"/>
                </a:lnTo>
                <a:lnTo>
                  <a:pt x="816" y="714"/>
                </a:lnTo>
                <a:lnTo>
                  <a:pt x="795" y="730"/>
                </a:lnTo>
                <a:lnTo>
                  <a:pt x="772" y="746"/>
                </a:lnTo>
                <a:lnTo>
                  <a:pt x="748" y="760"/>
                </a:lnTo>
                <a:lnTo>
                  <a:pt x="748" y="760"/>
                </a:lnTo>
                <a:lnTo>
                  <a:pt x="743" y="764"/>
                </a:lnTo>
                <a:lnTo>
                  <a:pt x="739" y="770"/>
                </a:lnTo>
                <a:lnTo>
                  <a:pt x="735" y="775"/>
                </a:lnTo>
                <a:lnTo>
                  <a:pt x="735" y="783"/>
                </a:lnTo>
                <a:lnTo>
                  <a:pt x="735" y="980"/>
                </a:lnTo>
                <a:lnTo>
                  <a:pt x="735" y="980"/>
                </a:lnTo>
                <a:lnTo>
                  <a:pt x="735" y="989"/>
                </a:lnTo>
                <a:lnTo>
                  <a:pt x="733" y="996"/>
                </a:lnTo>
                <a:lnTo>
                  <a:pt x="732" y="1005"/>
                </a:lnTo>
                <a:lnTo>
                  <a:pt x="729" y="1012"/>
                </a:lnTo>
                <a:lnTo>
                  <a:pt x="726" y="1019"/>
                </a:lnTo>
                <a:lnTo>
                  <a:pt x="721" y="1025"/>
                </a:lnTo>
                <a:lnTo>
                  <a:pt x="716" y="1032"/>
                </a:lnTo>
                <a:lnTo>
                  <a:pt x="711" y="1038"/>
                </a:lnTo>
                <a:lnTo>
                  <a:pt x="705" y="1044"/>
                </a:lnTo>
                <a:lnTo>
                  <a:pt x="699" y="1048"/>
                </a:lnTo>
                <a:lnTo>
                  <a:pt x="692" y="1052"/>
                </a:lnTo>
                <a:lnTo>
                  <a:pt x="685" y="1055"/>
                </a:lnTo>
                <a:lnTo>
                  <a:pt x="677" y="1059"/>
                </a:lnTo>
                <a:lnTo>
                  <a:pt x="670" y="1060"/>
                </a:lnTo>
                <a:lnTo>
                  <a:pt x="661" y="1062"/>
                </a:lnTo>
                <a:lnTo>
                  <a:pt x="652" y="1062"/>
                </a:lnTo>
                <a:lnTo>
                  <a:pt x="631" y="1062"/>
                </a:lnTo>
                <a:lnTo>
                  <a:pt x="631" y="1062"/>
                </a:lnTo>
                <a:close/>
                <a:moveTo>
                  <a:pt x="949" y="659"/>
                </a:moveTo>
                <a:lnTo>
                  <a:pt x="949" y="659"/>
                </a:lnTo>
                <a:lnTo>
                  <a:pt x="945" y="656"/>
                </a:lnTo>
                <a:lnTo>
                  <a:pt x="941" y="651"/>
                </a:lnTo>
                <a:lnTo>
                  <a:pt x="939" y="648"/>
                </a:lnTo>
                <a:lnTo>
                  <a:pt x="937" y="643"/>
                </a:lnTo>
                <a:lnTo>
                  <a:pt x="936" y="638"/>
                </a:lnTo>
                <a:lnTo>
                  <a:pt x="936" y="633"/>
                </a:lnTo>
                <a:lnTo>
                  <a:pt x="937" y="627"/>
                </a:lnTo>
                <a:lnTo>
                  <a:pt x="939" y="623"/>
                </a:lnTo>
                <a:lnTo>
                  <a:pt x="939" y="623"/>
                </a:lnTo>
                <a:lnTo>
                  <a:pt x="942" y="619"/>
                </a:lnTo>
                <a:lnTo>
                  <a:pt x="947" y="616"/>
                </a:lnTo>
                <a:lnTo>
                  <a:pt x="951" y="613"/>
                </a:lnTo>
                <a:lnTo>
                  <a:pt x="955" y="611"/>
                </a:lnTo>
                <a:lnTo>
                  <a:pt x="961" y="610"/>
                </a:lnTo>
                <a:lnTo>
                  <a:pt x="965" y="610"/>
                </a:lnTo>
                <a:lnTo>
                  <a:pt x="970" y="611"/>
                </a:lnTo>
                <a:lnTo>
                  <a:pt x="975" y="613"/>
                </a:lnTo>
                <a:lnTo>
                  <a:pt x="1024" y="643"/>
                </a:lnTo>
                <a:lnTo>
                  <a:pt x="1024" y="643"/>
                </a:lnTo>
                <a:lnTo>
                  <a:pt x="1029" y="646"/>
                </a:lnTo>
                <a:lnTo>
                  <a:pt x="1033" y="649"/>
                </a:lnTo>
                <a:lnTo>
                  <a:pt x="1035" y="653"/>
                </a:lnTo>
                <a:lnTo>
                  <a:pt x="1037" y="659"/>
                </a:lnTo>
                <a:lnTo>
                  <a:pt x="1037" y="663"/>
                </a:lnTo>
                <a:lnTo>
                  <a:pt x="1037" y="668"/>
                </a:lnTo>
                <a:lnTo>
                  <a:pt x="1036" y="673"/>
                </a:lnTo>
                <a:lnTo>
                  <a:pt x="1034" y="678"/>
                </a:lnTo>
                <a:lnTo>
                  <a:pt x="1034" y="678"/>
                </a:lnTo>
                <a:lnTo>
                  <a:pt x="1031" y="682"/>
                </a:lnTo>
                <a:lnTo>
                  <a:pt x="1028" y="686"/>
                </a:lnTo>
                <a:lnTo>
                  <a:pt x="1023" y="688"/>
                </a:lnTo>
                <a:lnTo>
                  <a:pt x="1019" y="690"/>
                </a:lnTo>
                <a:lnTo>
                  <a:pt x="1014" y="691"/>
                </a:lnTo>
                <a:lnTo>
                  <a:pt x="1008" y="691"/>
                </a:lnTo>
                <a:lnTo>
                  <a:pt x="1004" y="690"/>
                </a:lnTo>
                <a:lnTo>
                  <a:pt x="999" y="688"/>
                </a:lnTo>
                <a:lnTo>
                  <a:pt x="949" y="659"/>
                </a:lnTo>
                <a:lnTo>
                  <a:pt x="949" y="659"/>
                </a:lnTo>
                <a:close/>
                <a:moveTo>
                  <a:pt x="975" y="188"/>
                </a:moveTo>
                <a:lnTo>
                  <a:pt x="975" y="188"/>
                </a:lnTo>
                <a:lnTo>
                  <a:pt x="970" y="190"/>
                </a:lnTo>
                <a:lnTo>
                  <a:pt x="965" y="191"/>
                </a:lnTo>
                <a:lnTo>
                  <a:pt x="961" y="191"/>
                </a:lnTo>
                <a:lnTo>
                  <a:pt x="955" y="191"/>
                </a:lnTo>
                <a:lnTo>
                  <a:pt x="951" y="189"/>
                </a:lnTo>
                <a:lnTo>
                  <a:pt x="947" y="187"/>
                </a:lnTo>
                <a:lnTo>
                  <a:pt x="942" y="182"/>
                </a:lnTo>
                <a:lnTo>
                  <a:pt x="939" y="178"/>
                </a:lnTo>
                <a:lnTo>
                  <a:pt x="939" y="178"/>
                </a:lnTo>
                <a:lnTo>
                  <a:pt x="937" y="174"/>
                </a:lnTo>
                <a:lnTo>
                  <a:pt x="936" y="168"/>
                </a:lnTo>
                <a:lnTo>
                  <a:pt x="936" y="164"/>
                </a:lnTo>
                <a:lnTo>
                  <a:pt x="937" y="159"/>
                </a:lnTo>
                <a:lnTo>
                  <a:pt x="939" y="154"/>
                </a:lnTo>
                <a:lnTo>
                  <a:pt x="941" y="150"/>
                </a:lnTo>
                <a:lnTo>
                  <a:pt x="945" y="147"/>
                </a:lnTo>
                <a:lnTo>
                  <a:pt x="949" y="143"/>
                </a:lnTo>
                <a:lnTo>
                  <a:pt x="999" y="114"/>
                </a:lnTo>
                <a:lnTo>
                  <a:pt x="999" y="114"/>
                </a:lnTo>
                <a:lnTo>
                  <a:pt x="1004" y="112"/>
                </a:lnTo>
                <a:lnTo>
                  <a:pt x="1008" y="111"/>
                </a:lnTo>
                <a:lnTo>
                  <a:pt x="1014" y="111"/>
                </a:lnTo>
                <a:lnTo>
                  <a:pt x="1019" y="112"/>
                </a:lnTo>
                <a:lnTo>
                  <a:pt x="1023" y="113"/>
                </a:lnTo>
                <a:lnTo>
                  <a:pt x="1028" y="116"/>
                </a:lnTo>
                <a:lnTo>
                  <a:pt x="1031" y="120"/>
                </a:lnTo>
                <a:lnTo>
                  <a:pt x="1034" y="124"/>
                </a:lnTo>
                <a:lnTo>
                  <a:pt x="1034" y="124"/>
                </a:lnTo>
                <a:lnTo>
                  <a:pt x="1036" y="128"/>
                </a:lnTo>
                <a:lnTo>
                  <a:pt x="1037" y="134"/>
                </a:lnTo>
                <a:lnTo>
                  <a:pt x="1037" y="138"/>
                </a:lnTo>
                <a:lnTo>
                  <a:pt x="1037" y="143"/>
                </a:lnTo>
                <a:lnTo>
                  <a:pt x="1035" y="148"/>
                </a:lnTo>
                <a:lnTo>
                  <a:pt x="1033" y="152"/>
                </a:lnTo>
                <a:lnTo>
                  <a:pt x="1029" y="156"/>
                </a:lnTo>
                <a:lnTo>
                  <a:pt x="1024" y="159"/>
                </a:lnTo>
                <a:lnTo>
                  <a:pt x="975" y="188"/>
                </a:lnTo>
                <a:lnTo>
                  <a:pt x="975" y="188"/>
                </a:lnTo>
                <a:close/>
                <a:moveTo>
                  <a:pt x="1025" y="427"/>
                </a:moveTo>
                <a:lnTo>
                  <a:pt x="1025" y="427"/>
                </a:lnTo>
                <a:lnTo>
                  <a:pt x="1020" y="426"/>
                </a:lnTo>
                <a:lnTo>
                  <a:pt x="1015" y="425"/>
                </a:lnTo>
                <a:lnTo>
                  <a:pt x="1010" y="423"/>
                </a:lnTo>
                <a:lnTo>
                  <a:pt x="1007" y="419"/>
                </a:lnTo>
                <a:lnTo>
                  <a:pt x="1004" y="415"/>
                </a:lnTo>
                <a:lnTo>
                  <a:pt x="1002" y="411"/>
                </a:lnTo>
                <a:lnTo>
                  <a:pt x="1000" y="406"/>
                </a:lnTo>
                <a:lnTo>
                  <a:pt x="1000" y="401"/>
                </a:lnTo>
                <a:lnTo>
                  <a:pt x="1000" y="401"/>
                </a:lnTo>
                <a:lnTo>
                  <a:pt x="1000" y="396"/>
                </a:lnTo>
                <a:lnTo>
                  <a:pt x="1002" y="390"/>
                </a:lnTo>
                <a:lnTo>
                  <a:pt x="1004" y="386"/>
                </a:lnTo>
                <a:lnTo>
                  <a:pt x="1007" y="383"/>
                </a:lnTo>
                <a:lnTo>
                  <a:pt x="1010" y="380"/>
                </a:lnTo>
                <a:lnTo>
                  <a:pt x="1015" y="377"/>
                </a:lnTo>
                <a:lnTo>
                  <a:pt x="1020" y="375"/>
                </a:lnTo>
                <a:lnTo>
                  <a:pt x="1025" y="375"/>
                </a:lnTo>
                <a:lnTo>
                  <a:pt x="1083" y="375"/>
                </a:lnTo>
                <a:lnTo>
                  <a:pt x="1083" y="375"/>
                </a:lnTo>
                <a:lnTo>
                  <a:pt x="1088" y="375"/>
                </a:lnTo>
                <a:lnTo>
                  <a:pt x="1092" y="377"/>
                </a:lnTo>
                <a:lnTo>
                  <a:pt x="1097" y="380"/>
                </a:lnTo>
                <a:lnTo>
                  <a:pt x="1101" y="383"/>
                </a:lnTo>
                <a:lnTo>
                  <a:pt x="1104" y="386"/>
                </a:lnTo>
                <a:lnTo>
                  <a:pt x="1106" y="390"/>
                </a:lnTo>
                <a:lnTo>
                  <a:pt x="1108" y="396"/>
                </a:lnTo>
                <a:lnTo>
                  <a:pt x="1108" y="401"/>
                </a:lnTo>
                <a:lnTo>
                  <a:pt x="1108" y="401"/>
                </a:lnTo>
                <a:lnTo>
                  <a:pt x="1108" y="406"/>
                </a:lnTo>
                <a:lnTo>
                  <a:pt x="1106" y="411"/>
                </a:lnTo>
                <a:lnTo>
                  <a:pt x="1104" y="415"/>
                </a:lnTo>
                <a:lnTo>
                  <a:pt x="1101" y="419"/>
                </a:lnTo>
                <a:lnTo>
                  <a:pt x="1097" y="423"/>
                </a:lnTo>
                <a:lnTo>
                  <a:pt x="1092" y="425"/>
                </a:lnTo>
                <a:lnTo>
                  <a:pt x="1088" y="426"/>
                </a:lnTo>
                <a:lnTo>
                  <a:pt x="1083" y="427"/>
                </a:lnTo>
                <a:lnTo>
                  <a:pt x="1025" y="427"/>
                </a:lnTo>
                <a:lnTo>
                  <a:pt x="1025" y="427"/>
                </a:lnTo>
                <a:close/>
                <a:moveTo>
                  <a:pt x="160" y="143"/>
                </a:moveTo>
                <a:lnTo>
                  <a:pt x="160" y="143"/>
                </a:lnTo>
                <a:lnTo>
                  <a:pt x="164" y="147"/>
                </a:lnTo>
                <a:lnTo>
                  <a:pt x="167" y="150"/>
                </a:lnTo>
                <a:lnTo>
                  <a:pt x="169" y="154"/>
                </a:lnTo>
                <a:lnTo>
                  <a:pt x="172" y="159"/>
                </a:lnTo>
                <a:lnTo>
                  <a:pt x="173" y="164"/>
                </a:lnTo>
                <a:lnTo>
                  <a:pt x="173" y="168"/>
                </a:lnTo>
                <a:lnTo>
                  <a:pt x="172" y="174"/>
                </a:lnTo>
                <a:lnTo>
                  <a:pt x="169" y="178"/>
                </a:lnTo>
                <a:lnTo>
                  <a:pt x="169" y="178"/>
                </a:lnTo>
                <a:lnTo>
                  <a:pt x="166" y="182"/>
                </a:lnTo>
                <a:lnTo>
                  <a:pt x="162" y="187"/>
                </a:lnTo>
                <a:lnTo>
                  <a:pt x="158" y="189"/>
                </a:lnTo>
                <a:lnTo>
                  <a:pt x="153" y="191"/>
                </a:lnTo>
                <a:lnTo>
                  <a:pt x="148" y="191"/>
                </a:lnTo>
                <a:lnTo>
                  <a:pt x="144" y="191"/>
                </a:lnTo>
                <a:lnTo>
                  <a:pt x="138" y="190"/>
                </a:lnTo>
                <a:lnTo>
                  <a:pt x="134" y="188"/>
                </a:lnTo>
                <a:lnTo>
                  <a:pt x="84" y="159"/>
                </a:lnTo>
                <a:lnTo>
                  <a:pt x="84" y="159"/>
                </a:lnTo>
                <a:lnTo>
                  <a:pt x="80" y="156"/>
                </a:lnTo>
                <a:lnTo>
                  <a:pt x="76" y="152"/>
                </a:lnTo>
                <a:lnTo>
                  <a:pt x="74" y="148"/>
                </a:lnTo>
                <a:lnTo>
                  <a:pt x="71" y="143"/>
                </a:lnTo>
                <a:lnTo>
                  <a:pt x="71" y="138"/>
                </a:lnTo>
                <a:lnTo>
                  <a:pt x="71" y="134"/>
                </a:lnTo>
                <a:lnTo>
                  <a:pt x="72" y="128"/>
                </a:lnTo>
                <a:lnTo>
                  <a:pt x="75" y="124"/>
                </a:lnTo>
                <a:lnTo>
                  <a:pt x="75" y="124"/>
                </a:lnTo>
                <a:lnTo>
                  <a:pt x="78" y="120"/>
                </a:lnTo>
                <a:lnTo>
                  <a:pt x="81" y="116"/>
                </a:lnTo>
                <a:lnTo>
                  <a:pt x="85" y="113"/>
                </a:lnTo>
                <a:lnTo>
                  <a:pt x="90" y="112"/>
                </a:lnTo>
                <a:lnTo>
                  <a:pt x="95" y="111"/>
                </a:lnTo>
                <a:lnTo>
                  <a:pt x="100" y="111"/>
                </a:lnTo>
                <a:lnTo>
                  <a:pt x="105" y="112"/>
                </a:lnTo>
                <a:lnTo>
                  <a:pt x="110" y="114"/>
                </a:lnTo>
                <a:lnTo>
                  <a:pt x="160" y="143"/>
                </a:lnTo>
                <a:lnTo>
                  <a:pt x="160" y="143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38" y="611"/>
                </a:lnTo>
                <a:lnTo>
                  <a:pt x="144" y="610"/>
                </a:lnTo>
                <a:lnTo>
                  <a:pt x="148" y="610"/>
                </a:lnTo>
                <a:lnTo>
                  <a:pt x="153" y="611"/>
                </a:lnTo>
                <a:lnTo>
                  <a:pt x="158" y="613"/>
                </a:lnTo>
                <a:lnTo>
                  <a:pt x="162" y="616"/>
                </a:lnTo>
                <a:lnTo>
                  <a:pt x="166" y="619"/>
                </a:lnTo>
                <a:lnTo>
                  <a:pt x="169" y="623"/>
                </a:lnTo>
                <a:lnTo>
                  <a:pt x="169" y="623"/>
                </a:lnTo>
                <a:lnTo>
                  <a:pt x="172" y="627"/>
                </a:lnTo>
                <a:lnTo>
                  <a:pt x="173" y="633"/>
                </a:lnTo>
                <a:lnTo>
                  <a:pt x="173" y="638"/>
                </a:lnTo>
                <a:lnTo>
                  <a:pt x="172" y="643"/>
                </a:lnTo>
                <a:lnTo>
                  <a:pt x="169" y="648"/>
                </a:lnTo>
                <a:lnTo>
                  <a:pt x="167" y="651"/>
                </a:lnTo>
                <a:lnTo>
                  <a:pt x="164" y="656"/>
                </a:lnTo>
                <a:lnTo>
                  <a:pt x="160" y="659"/>
                </a:lnTo>
                <a:lnTo>
                  <a:pt x="110" y="688"/>
                </a:lnTo>
                <a:lnTo>
                  <a:pt x="110" y="688"/>
                </a:lnTo>
                <a:lnTo>
                  <a:pt x="105" y="690"/>
                </a:lnTo>
                <a:lnTo>
                  <a:pt x="100" y="691"/>
                </a:lnTo>
                <a:lnTo>
                  <a:pt x="95" y="691"/>
                </a:lnTo>
                <a:lnTo>
                  <a:pt x="90" y="690"/>
                </a:lnTo>
                <a:lnTo>
                  <a:pt x="85" y="688"/>
                </a:lnTo>
                <a:lnTo>
                  <a:pt x="81" y="686"/>
                </a:lnTo>
                <a:lnTo>
                  <a:pt x="78" y="682"/>
                </a:lnTo>
                <a:lnTo>
                  <a:pt x="75" y="678"/>
                </a:lnTo>
                <a:lnTo>
                  <a:pt x="75" y="678"/>
                </a:lnTo>
                <a:lnTo>
                  <a:pt x="72" y="673"/>
                </a:lnTo>
                <a:lnTo>
                  <a:pt x="71" y="668"/>
                </a:lnTo>
                <a:lnTo>
                  <a:pt x="71" y="663"/>
                </a:lnTo>
                <a:lnTo>
                  <a:pt x="71" y="659"/>
                </a:lnTo>
                <a:lnTo>
                  <a:pt x="74" y="653"/>
                </a:lnTo>
                <a:lnTo>
                  <a:pt x="76" y="649"/>
                </a:lnTo>
                <a:lnTo>
                  <a:pt x="80" y="646"/>
                </a:lnTo>
                <a:lnTo>
                  <a:pt x="84" y="643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83" y="375"/>
                </a:moveTo>
                <a:lnTo>
                  <a:pt x="83" y="375"/>
                </a:lnTo>
                <a:lnTo>
                  <a:pt x="89" y="375"/>
                </a:lnTo>
                <a:lnTo>
                  <a:pt x="94" y="377"/>
                </a:lnTo>
                <a:lnTo>
                  <a:pt x="98" y="380"/>
                </a:lnTo>
                <a:lnTo>
                  <a:pt x="102" y="383"/>
                </a:lnTo>
                <a:lnTo>
                  <a:pt x="105" y="386"/>
                </a:lnTo>
                <a:lnTo>
                  <a:pt x="107" y="390"/>
                </a:lnTo>
                <a:lnTo>
                  <a:pt x="109" y="396"/>
                </a:lnTo>
                <a:lnTo>
                  <a:pt x="109" y="401"/>
                </a:lnTo>
                <a:lnTo>
                  <a:pt x="109" y="401"/>
                </a:lnTo>
                <a:lnTo>
                  <a:pt x="109" y="406"/>
                </a:lnTo>
                <a:lnTo>
                  <a:pt x="107" y="411"/>
                </a:lnTo>
                <a:lnTo>
                  <a:pt x="105" y="415"/>
                </a:lnTo>
                <a:lnTo>
                  <a:pt x="102" y="419"/>
                </a:lnTo>
                <a:lnTo>
                  <a:pt x="98" y="423"/>
                </a:lnTo>
                <a:lnTo>
                  <a:pt x="94" y="425"/>
                </a:lnTo>
                <a:lnTo>
                  <a:pt x="89" y="426"/>
                </a:lnTo>
                <a:lnTo>
                  <a:pt x="83" y="427"/>
                </a:lnTo>
                <a:lnTo>
                  <a:pt x="26" y="427"/>
                </a:lnTo>
                <a:lnTo>
                  <a:pt x="26" y="427"/>
                </a:lnTo>
                <a:lnTo>
                  <a:pt x="21" y="426"/>
                </a:lnTo>
                <a:lnTo>
                  <a:pt x="16" y="425"/>
                </a:lnTo>
                <a:lnTo>
                  <a:pt x="12" y="423"/>
                </a:lnTo>
                <a:lnTo>
                  <a:pt x="8" y="419"/>
                </a:lnTo>
                <a:lnTo>
                  <a:pt x="5" y="415"/>
                </a:lnTo>
                <a:lnTo>
                  <a:pt x="2" y="411"/>
                </a:lnTo>
                <a:lnTo>
                  <a:pt x="0" y="406"/>
                </a:lnTo>
                <a:lnTo>
                  <a:pt x="0" y="401"/>
                </a:lnTo>
                <a:lnTo>
                  <a:pt x="0" y="401"/>
                </a:lnTo>
                <a:lnTo>
                  <a:pt x="0" y="396"/>
                </a:lnTo>
                <a:lnTo>
                  <a:pt x="2" y="390"/>
                </a:lnTo>
                <a:lnTo>
                  <a:pt x="5" y="386"/>
                </a:lnTo>
                <a:lnTo>
                  <a:pt x="8" y="383"/>
                </a:lnTo>
                <a:lnTo>
                  <a:pt x="12" y="380"/>
                </a:lnTo>
                <a:lnTo>
                  <a:pt x="16" y="377"/>
                </a:lnTo>
                <a:lnTo>
                  <a:pt x="21" y="375"/>
                </a:lnTo>
                <a:lnTo>
                  <a:pt x="26" y="375"/>
                </a:lnTo>
                <a:lnTo>
                  <a:pt x="83" y="375"/>
                </a:lnTo>
                <a:lnTo>
                  <a:pt x="83" y="375"/>
                </a:lnTo>
                <a:close/>
                <a:moveTo>
                  <a:pt x="359" y="286"/>
                </a:moveTo>
                <a:lnTo>
                  <a:pt x="359" y="286"/>
                </a:lnTo>
                <a:lnTo>
                  <a:pt x="359" y="280"/>
                </a:lnTo>
                <a:lnTo>
                  <a:pt x="359" y="276"/>
                </a:lnTo>
                <a:lnTo>
                  <a:pt x="360" y="271"/>
                </a:lnTo>
                <a:lnTo>
                  <a:pt x="361" y="266"/>
                </a:lnTo>
                <a:lnTo>
                  <a:pt x="365" y="262"/>
                </a:lnTo>
                <a:lnTo>
                  <a:pt x="368" y="259"/>
                </a:lnTo>
                <a:lnTo>
                  <a:pt x="372" y="256"/>
                </a:lnTo>
                <a:lnTo>
                  <a:pt x="378" y="253"/>
                </a:lnTo>
                <a:lnTo>
                  <a:pt x="378" y="253"/>
                </a:lnTo>
                <a:lnTo>
                  <a:pt x="383" y="253"/>
                </a:lnTo>
                <a:lnTo>
                  <a:pt x="387" y="253"/>
                </a:lnTo>
                <a:lnTo>
                  <a:pt x="393" y="254"/>
                </a:lnTo>
                <a:lnTo>
                  <a:pt x="397" y="256"/>
                </a:lnTo>
                <a:lnTo>
                  <a:pt x="401" y="259"/>
                </a:lnTo>
                <a:lnTo>
                  <a:pt x="404" y="262"/>
                </a:lnTo>
                <a:lnTo>
                  <a:pt x="408" y="266"/>
                </a:lnTo>
                <a:lnTo>
                  <a:pt x="409" y="272"/>
                </a:lnTo>
                <a:lnTo>
                  <a:pt x="424" y="322"/>
                </a:lnTo>
                <a:lnTo>
                  <a:pt x="424" y="322"/>
                </a:lnTo>
                <a:lnTo>
                  <a:pt x="451" y="313"/>
                </a:lnTo>
                <a:lnTo>
                  <a:pt x="479" y="306"/>
                </a:lnTo>
                <a:lnTo>
                  <a:pt x="479" y="306"/>
                </a:lnTo>
                <a:lnTo>
                  <a:pt x="480" y="305"/>
                </a:lnTo>
                <a:lnTo>
                  <a:pt x="480" y="305"/>
                </a:lnTo>
                <a:lnTo>
                  <a:pt x="504" y="301"/>
                </a:lnTo>
                <a:lnTo>
                  <a:pt x="528" y="299"/>
                </a:lnTo>
                <a:lnTo>
                  <a:pt x="528" y="260"/>
                </a:lnTo>
                <a:lnTo>
                  <a:pt x="528" y="260"/>
                </a:lnTo>
                <a:lnTo>
                  <a:pt x="528" y="254"/>
                </a:lnTo>
                <a:lnTo>
                  <a:pt x="531" y="249"/>
                </a:lnTo>
                <a:lnTo>
                  <a:pt x="533" y="245"/>
                </a:lnTo>
                <a:lnTo>
                  <a:pt x="536" y="242"/>
                </a:lnTo>
                <a:lnTo>
                  <a:pt x="540" y="238"/>
                </a:lnTo>
                <a:lnTo>
                  <a:pt x="545" y="236"/>
                </a:lnTo>
                <a:lnTo>
                  <a:pt x="549" y="234"/>
                </a:lnTo>
                <a:lnTo>
                  <a:pt x="554" y="234"/>
                </a:lnTo>
                <a:lnTo>
                  <a:pt x="554" y="234"/>
                </a:lnTo>
                <a:lnTo>
                  <a:pt x="560" y="234"/>
                </a:lnTo>
                <a:lnTo>
                  <a:pt x="564" y="236"/>
                </a:lnTo>
                <a:lnTo>
                  <a:pt x="568" y="238"/>
                </a:lnTo>
                <a:lnTo>
                  <a:pt x="573" y="242"/>
                </a:lnTo>
                <a:lnTo>
                  <a:pt x="576" y="245"/>
                </a:lnTo>
                <a:lnTo>
                  <a:pt x="578" y="249"/>
                </a:lnTo>
                <a:lnTo>
                  <a:pt x="579" y="254"/>
                </a:lnTo>
                <a:lnTo>
                  <a:pt x="580" y="260"/>
                </a:lnTo>
                <a:lnTo>
                  <a:pt x="580" y="299"/>
                </a:lnTo>
                <a:lnTo>
                  <a:pt x="580" y="299"/>
                </a:lnTo>
                <a:lnTo>
                  <a:pt x="605" y="301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58" y="313"/>
                </a:lnTo>
                <a:lnTo>
                  <a:pt x="685" y="322"/>
                </a:lnTo>
                <a:lnTo>
                  <a:pt x="700" y="272"/>
                </a:lnTo>
                <a:lnTo>
                  <a:pt x="700" y="272"/>
                </a:lnTo>
                <a:lnTo>
                  <a:pt x="701" y="266"/>
                </a:lnTo>
                <a:lnTo>
                  <a:pt x="704" y="262"/>
                </a:lnTo>
                <a:lnTo>
                  <a:pt x="707" y="259"/>
                </a:lnTo>
                <a:lnTo>
                  <a:pt x="712" y="256"/>
                </a:lnTo>
                <a:lnTo>
                  <a:pt x="716" y="254"/>
                </a:lnTo>
                <a:lnTo>
                  <a:pt x="721" y="253"/>
                </a:lnTo>
                <a:lnTo>
                  <a:pt x="726" y="253"/>
                </a:lnTo>
                <a:lnTo>
                  <a:pt x="731" y="253"/>
                </a:lnTo>
                <a:lnTo>
                  <a:pt x="731" y="253"/>
                </a:lnTo>
                <a:lnTo>
                  <a:pt x="737" y="256"/>
                </a:lnTo>
                <a:lnTo>
                  <a:pt x="741" y="259"/>
                </a:lnTo>
                <a:lnTo>
                  <a:pt x="744" y="262"/>
                </a:lnTo>
                <a:lnTo>
                  <a:pt x="746" y="266"/>
                </a:lnTo>
                <a:lnTo>
                  <a:pt x="748" y="271"/>
                </a:lnTo>
                <a:lnTo>
                  <a:pt x="749" y="276"/>
                </a:lnTo>
                <a:lnTo>
                  <a:pt x="749" y="280"/>
                </a:lnTo>
                <a:lnTo>
                  <a:pt x="748" y="286"/>
                </a:lnTo>
                <a:lnTo>
                  <a:pt x="655" y="610"/>
                </a:lnTo>
                <a:lnTo>
                  <a:pt x="655" y="610"/>
                </a:lnTo>
                <a:lnTo>
                  <a:pt x="652" y="616"/>
                </a:lnTo>
                <a:lnTo>
                  <a:pt x="649" y="620"/>
                </a:lnTo>
                <a:lnTo>
                  <a:pt x="646" y="623"/>
                </a:lnTo>
                <a:lnTo>
                  <a:pt x="642" y="626"/>
                </a:lnTo>
                <a:lnTo>
                  <a:pt x="637" y="627"/>
                </a:lnTo>
                <a:lnTo>
                  <a:pt x="632" y="629"/>
                </a:lnTo>
                <a:lnTo>
                  <a:pt x="628" y="630"/>
                </a:lnTo>
                <a:lnTo>
                  <a:pt x="622" y="629"/>
                </a:lnTo>
                <a:lnTo>
                  <a:pt x="622" y="629"/>
                </a:lnTo>
                <a:lnTo>
                  <a:pt x="617" y="626"/>
                </a:lnTo>
                <a:lnTo>
                  <a:pt x="613" y="623"/>
                </a:lnTo>
                <a:lnTo>
                  <a:pt x="609" y="620"/>
                </a:lnTo>
                <a:lnTo>
                  <a:pt x="607" y="616"/>
                </a:lnTo>
                <a:lnTo>
                  <a:pt x="605" y="611"/>
                </a:lnTo>
                <a:lnTo>
                  <a:pt x="604" y="607"/>
                </a:lnTo>
                <a:lnTo>
                  <a:pt x="604" y="602"/>
                </a:lnTo>
                <a:lnTo>
                  <a:pt x="605" y="596"/>
                </a:lnTo>
                <a:lnTo>
                  <a:pt x="670" y="372"/>
                </a:lnTo>
                <a:lnTo>
                  <a:pt x="670" y="372"/>
                </a:lnTo>
                <a:lnTo>
                  <a:pt x="645" y="363"/>
                </a:lnTo>
                <a:lnTo>
                  <a:pt x="619" y="356"/>
                </a:lnTo>
                <a:lnTo>
                  <a:pt x="619" y="356"/>
                </a:lnTo>
                <a:lnTo>
                  <a:pt x="619" y="356"/>
                </a:lnTo>
                <a:lnTo>
                  <a:pt x="600" y="353"/>
                </a:lnTo>
                <a:lnTo>
                  <a:pt x="580" y="350"/>
                </a:lnTo>
                <a:lnTo>
                  <a:pt x="580" y="414"/>
                </a:lnTo>
                <a:lnTo>
                  <a:pt x="580" y="414"/>
                </a:lnTo>
                <a:lnTo>
                  <a:pt x="579" y="418"/>
                </a:lnTo>
                <a:lnTo>
                  <a:pt x="578" y="424"/>
                </a:lnTo>
                <a:lnTo>
                  <a:pt x="576" y="428"/>
                </a:lnTo>
                <a:lnTo>
                  <a:pt x="573" y="431"/>
                </a:lnTo>
                <a:lnTo>
                  <a:pt x="568" y="434"/>
                </a:lnTo>
                <a:lnTo>
                  <a:pt x="564" y="438"/>
                </a:lnTo>
                <a:lnTo>
                  <a:pt x="560" y="439"/>
                </a:lnTo>
                <a:lnTo>
                  <a:pt x="554" y="440"/>
                </a:lnTo>
                <a:lnTo>
                  <a:pt x="554" y="440"/>
                </a:lnTo>
                <a:lnTo>
                  <a:pt x="549" y="439"/>
                </a:lnTo>
                <a:lnTo>
                  <a:pt x="545" y="438"/>
                </a:lnTo>
                <a:lnTo>
                  <a:pt x="540" y="434"/>
                </a:lnTo>
                <a:lnTo>
                  <a:pt x="536" y="431"/>
                </a:lnTo>
                <a:lnTo>
                  <a:pt x="533" y="428"/>
                </a:lnTo>
                <a:lnTo>
                  <a:pt x="531" y="424"/>
                </a:lnTo>
                <a:lnTo>
                  <a:pt x="528" y="418"/>
                </a:lnTo>
                <a:lnTo>
                  <a:pt x="528" y="414"/>
                </a:lnTo>
                <a:lnTo>
                  <a:pt x="528" y="350"/>
                </a:lnTo>
                <a:lnTo>
                  <a:pt x="528" y="350"/>
                </a:lnTo>
                <a:lnTo>
                  <a:pt x="509" y="353"/>
                </a:lnTo>
                <a:lnTo>
                  <a:pt x="491" y="356"/>
                </a:lnTo>
                <a:lnTo>
                  <a:pt x="491" y="356"/>
                </a:lnTo>
                <a:lnTo>
                  <a:pt x="490" y="356"/>
                </a:lnTo>
                <a:lnTo>
                  <a:pt x="490" y="356"/>
                </a:lnTo>
                <a:lnTo>
                  <a:pt x="464" y="363"/>
                </a:lnTo>
                <a:lnTo>
                  <a:pt x="439" y="372"/>
                </a:lnTo>
                <a:lnTo>
                  <a:pt x="504" y="596"/>
                </a:lnTo>
                <a:lnTo>
                  <a:pt x="504" y="596"/>
                </a:lnTo>
                <a:lnTo>
                  <a:pt x="505" y="602"/>
                </a:lnTo>
                <a:lnTo>
                  <a:pt x="505" y="607"/>
                </a:lnTo>
                <a:lnTo>
                  <a:pt x="504" y="611"/>
                </a:lnTo>
                <a:lnTo>
                  <a:pt x="502" y="616"/>
                </a:lnTo>
                <a:lnTo>
                  <a:pt x="499" y="620"/>
                </a:lnTo>
                <a:lnTo>
                  <a:pt x="495" y="623"/>
                </a:lnTo>
                <a:lnTo>
                  <a:pt x="492" y="626"/>
                </a:lnTo>
                <a:lnTo>
                  <a:pt x="486" y="629"/>
                </a:lnTo>
                <a:lnTo>
                  <a:pt x="486" y="629"/>
                </a:lnTo>
                <a:lnTo>
                  <a:pt x="481" y="630"/>
                </a:lnTo>
                <a:lnTo>
                  <a:pt x="477" y="629"/>
                </a:lnTo>
                <a:lnTo>
                  <a:pt x="471" y="627"/>
                </a:lnTo>
                <a:lnTo>
                  <a:pt x="467" y="626"/>
                </a:lnTo>
                <a:lnTo>
                  <a:pt x="463" y="623"/>
                </a:lnTo>
                <a:lnTo>
                  <a:pt x="459" y="620"/>
                </a:lnTo>
                <a:lnTo>
                  <a:pt x="456" y="616"/>
                </a:lnTo>
                <a:lnTo>
                  <a:pt x="454" y="610"/>
                </a:lnTo>
                <a:lnTo>
                  <a:pt x="359" y="286"/>
                </a:lnTo>
                <a:lnTo>
                  <a:pt x="359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30" name="ïSlîḓé">
            <a:extLst>
              <a:ext uri="{FF2B5EF4-FFF2-40B4-BE49-F238E27FC236}">
                <a16:creationId xmlns:a16="http://schemas.microsoft.com/office/drawing/2014/main" xmlns="" id="{4324C4AE-52C5-462C-B951-F220BDE19F9A}"/>
              </a:ext>
            </a:extLst>
          </p:cNvPr>
          <p:cNvSpPr/>
          <p:nvPr/>
        </p:nvSpPr>
        <p:spPr bwMode="auto">
          <a:xfrm>
            <a:off x="7007246" y="3989275"/>
            <a:ext cx="481606" cy="481606"/>
          </a:xfrm>
          <a:custGeom>
            <a:avLst/>
            <a:gdLst>
              <a:gd name="T0" fmla="*/ 1040 w 1104"/>
              <a:gd name="T1" fmla="*/ 3 h 1104"/>
              <a:gd name="T2" fmla="*/ 800 w 1104"/>
              <a:gd name="T3" fmla="*/ 51 h 1104"/>
              <a:gd name="T4" fmla="*/ 817 w 1104"/>
              <a:gd name="T5" fmla="*/ 333 h 1104"/>
              <a:gd name="T6" fmla="*/ 1001 w 1104"/>
              <a:gd name="T7" fmla="*/ 207 h 1104"/>
              <a:gd name="T8" fmla="*/ 1048 w 1104"/>
              <a:gd name="T9" fmla="*/ 372 h 1104"/>
              <a:gd name="T10" fmla="*/ 695 w 1104"/>
              <a:gd name="T11" fmla="*/ 383 h 1104"/>
              <a:gd name="T12" fmla="*/ 673 w 1104"/>
              <a:gd name="T13" fmla="*/ 372 h 1104"/>
              <a:gd name="T14" fmla="*/ 670 w 1104"/>
              <a:gd name="T15" fmla="*/ 20 h 1104"/>
              <a:gd name="T16" fmla="*/ 689 w 1104"/>
              <a:gd name="T17" fmla="*/ 1 h 1104"/>
              <a:gd name="T18" fmla="*/ 332 w 1104"/>
              <a:gd name="T19" fmla="*/ 1063 h 1104"/>
              <a:gd name="T20" fmla="*/ 288 w 1104"/>
              <a:gd name="T21" fmla="*/ 1102 h 1104"/>
              <a:gd name="T22" fmla="*/ 239 w 1104"/>
              <a:gd name="T23" fmla="*/ 1093 h 1104"/>
              <a:gd name="T24" fmla="*/ 219 w 1104"/>
              <a:gd name="T25" fmla="*/ 1081 h 1104"/>
              <a:gd name="T26" fmla="*/ 201 w 1104"/>
              <a:gd name="T27" fmla="*/ 1093 h 1104"/>
              <a:gd name="T28" fmla="*/ 151 w 1104"/>
              <a:gd name="T29" fmla="*/ 1102 h 1104"/>
              <a:gd name="T30" fmla="*/ 107 w 1104"/>
              <a:gd name="T31" fmla="*/ 1063 h 1104"/>
              <a:gd name="T32" fmla="*/ 61 w 1104"/>
              <a:gd name="T33" fmla="*/ 690 h 1104"/>
              <a:gd name="T34" fmla="*/ 20 w 1104"/>
              <a:gd name="T35" fmla="*/ 650 h 1104"/>
              <a:gd name="T36" fmla="*/ 2 w 1104"/>
              <a:gd name="T37" fmla="*/ 471 h 1104"/>
              <a:gd name="T38" fmla="*/ 25 w 1104"/>
              <a:gd name="T39" fmla="*/ 331 h 1104"/>
              <a:gd name="T40" fmla="*/ 156 w 1104"/>
              <a:gd name="T41" fmla="*/ 300 h 1104"/>
              <a:gd name="T42" fmla="*/ 219 w 1104"/>
              <a:gd name="T43" fmla="*/ 380 h 1104"/>
              <a:gd name="T44" fmla="*/ 284 w 1104"/>
              <a:gd name="T45" fmla="*/ 300 h 1104"/>
              <a:gd name="T46" fmla="*/ 377 w 1104"/>
              <a:gd name="T47" fmla="*/ 318 h 1104"/>
              <a:gd name="T48" fmla="*/ 440 w 1104"/>
              <a:gd name="T49" fmla="*/ 392 h 1104"/>
              <a:gd name="T50" fmla="*/ 474 w 1104"/>
              <a:gd name="T51" fmla="*/ 405 h 1104"/>
              <a:gd name="T52" fmla="*/ 542 w 1104"/>
              <a:gd name="T53" fmla="*/ 354 h 1104"/>
              <a:gd name="T54" fmla="*/ 597 w 1104"/>
              <a:gd name="T55" fmla="*/ 353 h 1104"/>
              <a:gd name="T56" fmla="*/ 624 w 1104"/>
              <a:gd name="T57" fmla="*/ 402 h 1104"/>
              <a:gd name="T58" fmla="*/ 573 w 1104"/>
              <a:gd name="T59" fmla="*/ 461 h 1104"/>
              <a:gd name="T60" fmla="*/ 476 w 1104"/>
              <a:gd name="T61" fmla="*/ 521 h 1104"/>
              <a:gd name="T62" fmla="*/ 446 w 1104"/>
              <a:gd name="T63" fmla="*/ 525 h 1104"/>
              <a:gd name="T64" fmla="*/ 396 w 1104"/>
              <a:gd name="T65" fmla="*/ 493 h 1104"/>
              <a:gd name="T66" fmla="*/ 334 w 1104"/>
              <a:gd name="T67" fmla="*/ 1052 h 1104"/>
              <a:gd name="T68" fmla="*/ 257 w 1104"/>
              <a:gd name="T69" fmla="*/ 61 h 1104"/>
              <a:gd name="T70" fmla="*/ 297 w 1104"/>
              <a:gd name="T71" fmla="*/ 97 h 1104"/>
              <a:gd name="T72" fmla="*/ 312 w 1104"/>
              <a:gd name="T73" fmla="*/ 152 h 1104"/>
              <a:gd name="T74" fmla="*/ 300 w 1104"/>
              <a:gd name="T75" fmla="*/ 202 h 1104"/>
              <a:gd name="T76" fmla="*/ 261 w 1104"/>
              <a:gd name="T77" fmla="*/ 252 h 1104"/>
              <a:gd name="T78" fmla="*/ 217 w 1104"/>
              <a:gd name="T79" fmla="*/ 268 h 1104"/>
              <a:gd name="T80" fmla="*/ 166 w 1104"/>
              <a:gd name="T81" fmla="*/ 243 h 1104"/>
              <a:gd name="T82" fmla="*/ 134 w 1104"/>
              <a:gd name="T83" fmla="*/ 188 h 1104"/>
              <a:gd name="T84" fmla="*/ 129 w 1104"/>
              <a:gd name="T85" fmla="*/ 138 h 1104"/>
              <a:gd name="T86" fmla="*/ 150 w 1104"/>
              <a:gd name="T87" fmla="*/ 87 h 1104"/>
              <a:gd name="T88" fmla="*/ 195 w 1104"/>
              <a:gd name="T89" fmla="*/ 57 h 1104"/>
              <a:gd name="T90" fmla="*/ 817 w 1104"/>
              <a:gd name="T91" fmla="*/ 106 h 1104"/>
              <a:gd name="T92" fmla="*/ 791 w 1104"/>
              <a:gd name="T93" fmla="*/ 94 h 1104"/>
              <a:gd name="T94" fmla="*/ 769 w 1104"/>
              <a:gd name="T95" fmla="*/ 113 h 1104"/>
              <a:gd name="T96" fmla="*/ 784 w 1104"/>
              <a:gd name="T97" fmla="*/ 255 h 1104"/>
              <a:gd name="T98" fmla="*/ 821 w 1104"/>
              <a:gd name="T99" fmla="*/ 291 h 1104"/>
              <a:gd name="T100" fmla="*/ 875 w 1104"/>
              <a:gd name="T101" fmla="*/ 258 h 1104"/>
              <a:gd name="T102" fmla="*/ 1099 w 1104"/>
              <a:gd name="T103" fmla="*/ 50 h 1104"/>
              <a:gd name="T104" fmla="*/ 1097 w 1104"/>
              <a:gd name="T105" fmla="*/ 30 h 1104"/>
              <a:gd name="T106" fmla="*/ 1016 w 1104"/>
              <a:gd name="T107" fmla="*/ 75 h 1104"/>
              <a:gd name="T108" fmla="*/ 825 w 1104"/>
              <a:gd name="T109" fmla="*/ 142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04" h="1104">
                <a:moveTo>
                  <a:pt x="695" y="0"/>
                </a:moveTo>
                <a:lnTo>
                  <a:pt x="1027" y="0"/>
                </a:lnTo>
                <a:lnTo>
                  <a:pt x="1027" y="0"/>
                </a:lnTo>
                <a:lnTo>
                  <a:pt x="1031" y="0"/>
                </a:lnTo>
                <a:lnTo>
                  <a:pt x="1035" y="2"/>
                </a:lnTo>
                <a:lnTo>
                  <a:pt x="1040" y="3"/>
                </a:lnTo>
                <a:lnTo>
                  <a:pt x="1043" y="6"/>
                </a:lnTo>
                <a:lnTo>
                  <a:pt x="1043" y="6"/>
                </a:lnTo>
                <a:lnTo>
                  <a:pt x="1008" y="29"/>
                </a:lnTo>
                <a:lnTo>
                  <a:pt x="973" y="51"/>
                </a:lnTo>
                <a:lnTo>
                  <a:pt x="800" y="51"/>
                </a:lnTo>
                <a:lnTo>
                  <a:pt x="800" y="51"/>
                </a:lnTo>
                <a:lnTo>
                  <a:pt x="791" y="51"/>
                </a:lnTo>
                <a:lnTo>
                  <a:pt x="721" y="51"/>
                </a:lnTo>
                <a:lnTo>
                  <a:pt x="721" y="332"/>
                </a:lnTo>
                <a:lnTo>
                  <a:pt x="808" y="332"/>
                </a:lnTo>
                <a:lnTo>
                  <a:pt x="808" y="332"/>
                </a:lnTo>
                <a:lnTo>
                  <a:pt x="817" y="333"/>
                </a:lnTo>
                <a:lnTo>
                  <a:pt x="825" y="334"/>
                </a:lnTo>
                <a:lnTo>
                  <a:pt x="833" y="334"/>
                </a:lnTo>
                <a:lnTo>
                  <a:pt x="841" y="332"/>
                </a:lnTo>
                <a:lnTo>
                  <a:pt x="1001" y="332"/>
                </a:lnTo>
                <a:lnTo>
                  <a:pt x="1001" y="207"/>
                </a:lnTo>
                <a:lnTo>
                  <a:pt x="1001" y="207"/>
                </a:lnTo>
                <a:lnTo>
                  <a:pt x="1053" y="156"/>
                </a:lnTo>
                <a:lnTo>
                  <a:pt x="1053" y="357"/>
                </a:lnTo>
                <a:lnTo>
                  <a:pt x="1053" y="357"/>
                </a:lnTo>
                <a:lnTo>
                  <a:pt x="1053" y="363"/>
                </a:lnTo>
                <a:lnTo>
                  <a:pt x="1050" y="367"/>
                </a:lnTo>
                <a:lnTo>
                  <a:pt x="1048" y="372"/>
                </a:lnTo>
                <a:lnTo>
                  <a:pt x="1045" y="376"/>
                </a:lnTo>
                <a:lnTo>
                  <a:pt x="1041" y="379"/>
                </a:lnTo>
                <a:lnTo>
                  <a:pt x="1036" y="381"/>
                </a:lnTo>
                <a:lnTo>
                  <a:pt x="1032" y="382"/>
                </a:lnTo>
                <a:lnTo>
                  <a:pt x="1027" y="383"/>
                </a:lnTo>
                <a:lnTo>
                  <a:pt x="695" y="383"/>
                </a:lnTo>
                <a:lnTo>
                  <a:pt x="695" y="383"/>
                </a:lnTo>
                <a:lnTo>
                  <a:pt x="689" y="382"/>
                </a:lnTo>
                <a:lnTo>
                  <a:pt x="685" y="381"/>
                </a:lnTo>
                <a:lnTo>
                  <a:pt x="681" y="379"/>
                </a:lnTo>
                <a:lnTo>
                  <a:pt x="676" y="376"/>
                </a:lnTo>
                <a:lnTo>
                  <a:pt x="673" y="372"/>
                </a:lnTo>
                <a:lnTo>
                  <a:pt x="671" y="367"/>
                </a:lnTo>
                <a:lnTo>
                  <a:pt x="670" y="363"/>
                </a:lnTo>
                <a:lnTo>
                  <a:pt x="669" y="357"/>
                </a:lnTo>
                <a:lnTo>
                  <a:pt x="669" y="25"/>
                </a:lnTo>
                <a:lnTo>
                  <a:pt x="669" y="25"/>
                </a:lnTo>
                <a:lnTo>
                  <a:pt x="670" y="20"/>
                </a:lnTo>
                <a:lnTo>
                  <a:pt x="671" y="16"/>
                </a:lnTo>
                <a:lnTo>
                  <a:pt x="673" y="11"/>
                </a:lnTo>
                <a:lnTo>
                  <a:pt x="676" y="7"/>
                </a:lnTo>
                <a:lnTo>
                  <a:pt x="681" y="4"/>
                </a:lnTo>
                <a:lnTo>
                  <a:pt x="685" y="2"/>
                </a:lnTo>
                <a:lnTo>
                  <a:pt x="689" y="1"/>
                </a:lnTo>
                <a:lnTo>
                  <a:pt x="695" y="0"/>
                </a:lnTo>
                <a:lnTo>
                  <a:pt x="695" y="0"/>
                </a:lnTo>
                <a:close/>
                <a:moveTo>
                  <a:pt x="334" y="1052"/>
                </a:moveTo>
                <a:lnTo>
                  <a:pt x="334" y="1052"/>
                </a:lnTo>
                <a:lnTo>
                  <a:pt x="334" y="1057"/>
                </a:lnTo>
                <a:lnTo>
                  <a:pt x="332" y="1063"/>
                </a:lnTo>
                <a:lnTo>
                  <a:pt x="328" y="1072"/>
                </a:lnTo>
                <a:lnTo>
                  <a:pt x="323" y="1081"/>
                </a:lnTo>
                <a:lnTo>
                  <a:pt x="315" y="1088"/>
                </a:lnTo>
                <a:lnTo>
                  <a:pt x="307" y="1095"/>
                </a:lnTo>
                <a:lnTo>
                  <a:pt x="298" y="1099"/>
                </a:lnTo>
                <a:lnTo>
                  <a:pt x="288" y="1102"/>
                </a:lnTo>
                <a:lnTo>
                  <a:pt x="278" y="1104"/>
                </a:lnTo>
                <a:lnTo>
                  <a:pt x="278" y="1104"/>
                </a:lnTo>
                <a:lnTo>
                  <a:pt x="265" y="1102"/>
                </a:lnTo>
                <a:lnTo>
                  <a:pt x="251" y="1098"/>
                </a:lnTo>
                <a:lnTo>
                  <a:pt x="244" y="1096"/>
                </a:lnTo>
                <a:lnTo>
                  <a:pt x="239" y="1093"/>
                </a:lnTo>
                <a:lnTo>
                  <a:pt x="233" y="1090"/>
                </a:lnTo>
                <a:lnTo>
                  <a:pt x="229" y="1085"/>
                </a:lnTo>
                <a:lnTo>
                  <a:pt x="229" y="1085"/>
                </a:lnTo>
                <a:lnTo>
                  <a:pt x="228" y="1083"/>
                </a:lnTo>
                <a:lnTo>
                  <a:pt x="225" y="1082"/>
                </a:lnTo>
                <a:lnTo>
                  <a:pt x="219" y="1081"/>
                </a:lnTo>
                <a:lnTo>
                  <a:pt x="215" y="1082"/>
                </a:lnTo>
                <a:lnTo>
                  <a:pt x="212" y="1083"/>
                </a:lnTo>
                <a:lnTo>
                  <a:pt x="210" y="1085"/>
                </a:lnTo>
                <a:lnTo>
                  <a:pt x="210" y="1085"/>
                </a:lnTo>
                <a:lnTo>
                  <a:pt x="206" y="1090"/>
                </a:lnTo>
                <a:lnTo>
                  <a:pt x="201" y="1093"/>
                </a:lnTo>
                <a:lnTo>
                  <a:pt x="196" y="1096"/>
                </a:lnTo>
                <a:lnTo>
                  <a:pt x="189" y="1098"/>
                </a:lnTo>
                <a:lnTo>
                  <a:pt x="175" y="1102"/>
                </a:lnTo>
                <a:lnTo>
                  <a:pt x="161" y="1104"/>
                </a:lnTo>
                <a:lnTo>
                  <a:pt x="161" y="1104"/>
                </a:lnTo>
                <a:lnTo>
                  <a:pt x="151" y="1102"/>
                </a:lnTo>
                <a:lnTo>
                  <a:pt x="142" y="1099"/>
                </a:lnTo>
                <a:lnTo>
                  <a:pt x="133" y="1095"/>
                </a:lnTo>
                <a:lnTo>
                  <a:pt x="124" y="1088"/>
                </a:lnTo>
                <a:lnTo>
                  <a:pt x="117" y="1081"/>
                </a:lnTo>
                <a:lnTo>
                  <a:pt x="111" y="1072"/>
                </a:lnTo>
                <a:lnTo>
                  <a:pt x="107" y="1063"/>
                </a:lnTo>
                <a:lnTo>
                  <a:pt x="105" y="1052"/>
                </a:lnTo>
                <a:lnTo>
                  <a:pt x="94" y="696"/>
                </a:lnTo>
                <a:lnTo>
                  <a:pt x="80" y="695"/>
                </a:lnTo>
                <a:lnTo>
                  <a:pt x="80" y="695"/>
                </a:lnTo>
                <a:lnTo>
                  <a:pt x="71" y="693"/>
                </a:lnTo>
                <a:lnTo>
                  <a:pt x="61" y="690"/>
                </a:lnTo>
                <a:lnTo>
                  <a:pt x="51" y="685"/>
                </a:lnTo>
                <a:lnTo>
                  <a:pt x="42" y="680"/>
                </a:lnTo>
                <a:lnTo>
                  <a:pt x="34" y="674"/>
                </a:lnTo>
                <a:lnTo>
                  <a:pt x="27" y="667"/>
                </a:lnTo>
                <a:lnTo>
                  <a:pt x="23" y="658"/>
                </a:lnTo>
                <a:lnTo>
                  <a:pt x="20" y="650"/>
                </a:lnTo>
                <a:lnTo>
                  <a:pt x="20" y="650"/>
                </a:lnTo>
                <a:lnTo>
                  <a:pt x="10" y="600"/>
                </a:lnTo>
                <a:lnTo>
                  <a:pt x="5" y="561"/>
                </a:lnTo>
                <a:lnTo>
                  <a:pt x="2" y="529"/>
                </a:lnTo>
                <a:lnTo>
                  <a:pt x="0" y="500"/>
                </a:lnTo>
                <a:lnTo>
                  <a:pt x="2" y="471"/>
                </a:lnTo>
                <a:lnTo>
                  <a:pt x="6" y="438"/>
                </a:lnTo>
                <a:lnTo>
                  <a:pt x="18" y="346"/>
                </a:lnTo>
                <a:lnTo>
                  <a:pt x="18" y="346"/>
                </a:lnTo>
                <a:lnTo>
                  <a:pt x="19" y="341"/>
                </a:lnTo>
                <a:lnTo>
                  <a:pt x="22" y="336"/>
                </a:lnTo>
                <a:lnTo>
                  <a:pt x="25" y="331"/>
                </a:lnTo>
                <a:lnTo>
                  <a:pt x="30" y="325"/>
                </a:lnTo>
                <a:lnTo>
                  <a:pt x="35" y="321"/>
                </a:lnTo>
                <a:lnTo>
                  <a:pt x="41" y="317"/>
                </a:lnTo>
                <a:lnTo>
                  <a:pt x="48" y="313"/>
                </a:lnTo>
                <a:lnTo>
                  <a:pt x="57" y="312"/>
                </a:lnTo>
                <a:lnTo>
                  <a:pt x="156" y="300"/>
                </a:lnTo>
                <a:lnTo>
                  <a:pt x="156" y="300"/>
                </a:lnTo>
                <a:lnTo>
                  <a:pt x="160" y="300"/>
                </a:lnTo>
                <a:lnTo>
                  <a:pt x="164" y="301"/>
                </a:lnTo>
                <a:lnTo>
                  <a:pt x="168" y="304"/>
                </a:lnTo>
                <a:lnTo>
                  <a:pt x="171" y="307"/>
                </a:lnTo>
                <a:lnTo>
                  <a:pt x="219" y="380"/>
                </a:lnTo>
                <a:lnTo>
                  <a:pt x="269" y="307"/>
                </a:lnTo>
                <a:lnTo>
                  <a:pt x="269" y="307"/>
                </a:lnTo>
                <a:lnTo>
                  <a:pt x="271" y="304"/>
                </a:lnTo>
                <a:lnTo>
                  <a:pt x="275" y="301"/>
                </a:lnTo>
                <a:lnTo>
                  <a:pt x="280" y="300"/>
                </a:lnTo>
                <a:lnTo>
                  <a:pt x="284" y="300"/>
                </a:lnTo>
                <a:lnTo>
                  <a:pt x="340" y="307"/>
                </a:lnTo>
                <a:lnTo>
                  <a:pt x="340" y="307"/>
                </a:lnTo>
                <a:lnTo>
                  <a:pt x="358" y="310"/>
                </a:lnTo>
                <a:lnTo>
                  <a:pt x="366" y="312"/>
                </a:lnTo>
                <a:lnTo>
                  <a:pt x="371" y="314"/>
                </a:lnTo>
                <a:lnTo>
                  <a:pt x="377" y="318"/>
                </a:lnTo>
                <a:lnTo>
                  <a:pt x="381" y="321"/>
                </a:lnTo>
                <a:lnTo>
                  <a:pt x="389" y="329"/>
                </a:lnTo>
                <a:lnTo>
                  <a:pt x="389" y="329"/>
                </a:lnTo>
                <a:lnTo>
                  <a:pt x="417" y="364"/>
                </a:lnTo>
                <a:lnTo>
                  <a:pt x="440" y="392"/>
                </a:lnTo>
                <a:lnTo>
                  <a:pt x="440" y="392"/>
                </a:lnTo>
                <a:lnTo>
                  <a:pt x="451" y="403"/>
                </a:lnTo>
                <a:lnTo>
                  <a:pt x="451" y="403"/>
                </a:lnTo>
                <a:lnTo>
                  <a:pt x="456" y="406"/>
                </a:lnTo>
                <a:lnTo>
                  <a:pt x="462" y="408"/>
                </a:lnTo>
                <a:lnTo>
                  <a:pt x="467" y="407"/>
                </a:lnTo>
                <a:lnTo>
                  <a:pt x="474" y="405"/>
                </a:lnTo>
                <a:lnTo>
                  <a:pt x="474" y="405"/>
                </a:lnTo>
                <a:lnTo>
                  <a:pt x="482" y="398"/>
                </a:lnTo>
                <a:lnTo>
                  <a:pt x="482" y="398"/>
                </a:lnTo>
                <a:lnTo>
                  <a:pt x="511" y="378"/>
                </a:lnTo>
                <a:lnTo>
                  <a:pt x="542" y="354"/>
                </a:lnTo>
                <a:lnTo>
                  <a:pt x="542" y="354"/>
                </a:lnTo>
                <a:lnTo>
                  <a:pt x="551" y="349"/>
                </a:lnTo>
                <a:lnTo>
                  <a:pt x="561" y="346"/>
                </a:lnTo>
                <a:lnTo>
                  <a:pt x="571" y="345"/>
                </a:lnTo>
                <a:lnTo>
                  <a:pt x="579" y="346"/>
                </a:lnTo>
                <a:lnTo>
                  <a:pt x="589" y="349"/>
                </a:lnTo>
                <a:lnTo>
                  <a:pt x="597" y="353"/>
                </a:lnTo>
                <a:lnTo>
                  <a:pt x="604" y="360"/>
                </a:lnTo>
                <a:lnTo>
                  <a:pt x="612" y="366"/>
                </a:lnTo>
                <a:lnTo>
                  <a:pt x="616" y="375"/>
                </a:lnTo>
                <a:lnTo>
                  <a:pt x="620" y="383"/>
                </a:lnTo>
                <a:lnTo>
                  <a:pt x="623" y="392"/>
                </a:lnTo>
                <a:lnTo>
                  <a:pt x="624" y="402"/>
                </a:lnTo>
                <a:lnTo>
                  <a:pt x="623" y="410"/>
                </a:lnTo>
                <a:lnTo>
                  <a:pt x="619" y="420"/>
                </a:lnTo>
                <a:lnTo>
                  <a:pt x="613" y="429"/>
                </a:lnTo>
                <a:lnTo>
                  <a:pt x="605" y="436"/>
                </a:lnTo>
                <a:lnTo>
                  <a:pt x="605" y="436"/>
                </a:lnTo>
                <a:lnTo>
                  <a:pt x="573" y="461"/>
                </a:lnTo>
                <a:lnTo>
                  <a:pt x="542" y="484"/>
                </a:lnTo>
                <a:lnTo>
                  <a:pt x="542" y="484"/>
                </a:lnTo>
                <a:lnTo>
                  <a:pt x="522" y="495"/>
                </a:lnTo>
                <a:lnTo>
                  <a:pt x="505" y="506"/>
                </a:lnTo>
                <a:lnTo>
                  <a:pt x="490" y="515"/>
                </a:lnTo>
                <a:lnTo>
                  <a:pt x="476" y="521"/>
                </a:lnTo>
                <a:lnTo>
                  <a:pt x="476" y="521"/>
                </a:lnTo>
                <a:lnTo>
                  <a:pt x="470" y="524"/>
                </a:lnTo>
                <a:lnTo>
                  <a:pt x="464" y="525"/>
                </a:lnTo>
                <a:lnTo>
                  <a:pt x="458" y="526"/>
                </a:lnTo>
                <a:lnTo>
                  <a:pt x="452" y="526"/>
                </a:lnTo>
                <a:lnTo>
                  <a:pt x="446" y="525"/>
                </a:lnTo>
                <a:lnTo>
                  <a:pt x="439" y="524"/>
                </a:lnTo>
                <a:lnTo>
                  <a:pt x="433" y="520"/>
                </a:lnTo>
                <a:lnTo>
                  <a:pt x="427" y="517"/>
                </a:lnTo>
                <a:lnTo>
                  <a:pt x="427" y="517"/>
                </a:lnTo>
                <a:lnTo>
                  <a:pt x="411" y="506"/>
                </a:lnTo>
                <a:lnTo>
                  <a:pt x="396" y="493"/>
                </a:lnTo>
                <a:lnTo>
                  <a:pt x="380" y="478"/>
                </a:lnTo>
                <a:lnTo>
                  <a:pt x="365" y="461"/>
                </a:lnTo>
                <a:lnTo>
                  <a:pt x="365" y="461"/>
                </a:lnTo>
                <a:lnTo>
                  <a:pt x="352" y="447"/>
                </a:lnTo>
                <a:lnTo>
                  <a:pt x="334" y="1052"/>
                </a:lnTo>
                <a:lnTo>
                  <a:pt x="334" y="1052"/>
                </a:lnTo>
                <a:close/>
                <a:moveTo>
                  <a:pt x="221" y="52"/>
                </a:moveTo>
                <a:lnTo>
                  <a:pt x="221" y="52"/>
                </a:lnTo>
                <a:lnTo>
                  <a:pt x="231" y="53"/>
                </a:lnTo>
                <a:lnTo>
                  <a:pt x="240" y="55"/>
                </a:lnTo>
                <a:lnTo>
                  <a:pt x="248" y="58"/>
                </a:lnTo>
                <a:lnTo>
                  <a:pt x="257" y="61"/>
                </a:lnTo>
                <a:lnTo>
                  <a:pt x="266" y="65"/>
                </a:lnTo>
                <a:lnTo>
                  <a:pt x="273" y="70"/>
                </a:lnTo>
                <a:lnTo>
                  <a:pt x="280" y="76"/>
                </a:lnTo>
                <a:lnTo>
                  <a:pt x="286" y="83"/>
                </a:lnTo>
                <a:lnTo>
                  <a:pt x="292" y="89"/>
                </a:lnTo>
                <a:lnTo>
                  <a:pt x="297" y="97"/>
                </a:lnTo>
                <a:lnTo>
                  <a:pt x="301" y="105"/>
                </a:lnTo>
                <a:lnTo>
                  <a:pt x="306" y="114"/>
                </a:lnTo>
                <a:lnTo>
                  <a:pt x="309" y="122"/>
                </a:lnTo>
                <a:lnTo>
                  <a:pt x="310" y="132"/>
                </a:lnTo>
                <a:lnTo>
                  <a:pt x="312" y="141"/>
                </a:lnTo>
                <a:lnTo>
                  <a:pt x="312" y="152"/>
                </a:lnTo>
                <a:lnTo>
                  <a:pt x="312" y="152"/>
                </a:lnTo>
                <a:lnTo>
                  <a:pt x="311" y="161"/>
                </a:lnTo>
                <a:lnTo>
                  <a:pt x="310" y="172"/>
                </a:lnTo>
                <a:lnTo>
                  <a:pt x="308" y="182"/>
                </a:lnTo>
                <a:lnTo>
                  <a:pt x="303" y="193"/>
                </a:lnTo>
                <a:lnTo>
                  <a:pt x="300" y="202"/>
                </a:lnTo>
                <a:lnTo>
                  <a:pt x="295" y="212"/>
                </a:lnTo>
                <a:lnTo>
                  <a:pt x="289" y="221"/>
                </a:lnTo>
                <a:lnTo>
                  <a:pt x="284" y="230"/>
                </a:lnTo>
                <a:lnTo>
                  <a:pt x="276" y="238"/>
                </a:lnTo>
                <a:lnTo>
                  <a:pt x="270" y="245"/>
                </a:lnTo>
                <a:lnTo>
                  <a:pt x="261" y="252"/>
                </a:lnTo>
                <a:lnTo>
                  <a:pt x="254" y="257"/>
                </a:lnTo>
                <a:lnTo>
                  <a:pt x="245" y="262"/>
                </a:lnTo>
                <a:lnTo>
                  <a:pt x="237" y="265"/>
                </a:lnTo>
                <a:lnTo>
                  <a:pt x="227" y="267"/>
                </a:lnTo>
                <a:lnTo>
                  <a:pt x="217" y="268"/>
                </a:lnTo>
                <a:lnTo>
                  <a:pt x="217" y="268"/>
                </a:lnTo>
                <a:lnTo>
                  <a:pt x="209" y="267"/>
                </a:lnTo>
                <a:lnTo>
                  <a:pt x="199" y="265"/>
                </a:lnTo>
                <a:lnTo>
                  <a:pt x="190" y="260"/>
                </a:lnTo>
                <a:lnTo>
                  <a:pt x="182" y="256"/>
                </a:lnTo>
                <a:lnTo>
                  <a:pt x="174" y="250"/>
                </a:lnTo>
                <a:lnTo>
                  <a:pt x="166" y="243"/>
                </a:lnTo>
                <a:lnTo>
                  <a:pt x="160" y="236"/>
                </a:lnTo>
                <a:lnTo>
                  <a:pt x="154" y="227"/>
                </a:lnTo>
                <a:lnTo>
                  <a:pt x="147" y="218"/>
                </a:lnTo>
                <a:lnTo>
                  <a:pt x="143" y="209"/>
                </a:lnTo>
                <a:lnTo>
                  <a:pt x="137" y="199"/>
                </a:lnTo>
                <a:lnTo>
                  <a:pt x="134" y="188"/>
                </a:lnTo>
                <a:lnTo>
                  <a:pt x="131" y="179"/>
                </a:lnTo>
                <a:lnTo>
                  <a:pt x="129" y="168"/>
                </a:lnTo>
                <a:lnTo>
                  <a:pt x="128" y="158"/>
                </a:lnTo>
                <a:lnTo>
                  <a:pt x="128" y="147"/>
                </a:lnTo>
                <a:lnTo>
                  <a:pt x="128" y="147"/>
                </a:lnTo>
                <a:lnTo>
                  <a:pt x="129" y="138"/>
                </a:lnTo>
                <a:lnTo>
                  <a:pt x="130" y="128"/>
                </a:lnTo>
                <a:lnTo>
                  <a:pt x="132" y="119"/>
                </a:lnTo>
                <a:lnTo>
                  <a:pt x="135" y="110"/>
                </a:lnTo>
                <a:lnTo>
                  <a:pt x="140" y="102"/>
                </a:lnTo>
                <a:lnTo>
                  <a:pt x="144" y="93"/>
                </a:lnTo>
                <a:lnTo>
                  <a:pt x="150" y="87"/>
                </a:lnTo>
                <a:lnTo>
                  <a:pt x="156" y="79"/>
                </a:lnTo>
                <a:lnTo>
                  <a:pt x="162" y="74"/>
                </a:lnTo>
                <a:lnTo>
                  <a:pt x="170" y="69"/>
                </a:lnTo>
                <a:lnTo>
                  <a:pt x="177" y="63"/>
                </a:lnTo>
                <a:lnTo>
                  <a:pt x="186" y="60"/>
                </a:lnTo>
                <a:lnTo>
                  <a:pt x="195" y="57"/>
                </a:lnTo>
                <a:lnTo>
                  <a:pt x="203" y="55"/>
                </a:lnTo>
                <a:lnTo>
                  <a:pt x="212" y="52"/>
                </a:lnTo>
                <a:lnTo>
                  <a:pt x="221" y="52"/>
                </a:lnTo>
                <a:lnTo>
                  <a:pt x="221" y="52"/>
                </a:lnTo>
                <a:close/>
                <a:moveTo>
                  <a:pt x="817" y="106"/>
                </a:moveTo>
                <a:lnTo>
                  <a:pt x="817" y="106"/>
                </a:lnTo>
                <a:lnTo>
                  <a:pt x="814" y="103"/>
                </a:lnTo>
                <a:lnTo>
                  <a:pt x="812" y="101"/>
                </a:lnTo>
                <a:lnTo>
                  <a:pt x="810" y="98"/>
                </a:lnTo>
                <a:lnTo>
                  <a:pt x="807" y="97"/>
                </a:lnTo>
                <a:lnTo>
                  <a:pt x="799" y="94"/>
                </a:lnTo>
                <a:lnTo>
                  <a:pt x="791" y="94"/>
                </a:lnTo>
                <a:lnTo>
                  <a:pt x="783" y="97"/>
                </a:lnTo>
                <a:lnTo>
                  <a:pt x="776" y="100"/>
                </a:lnTo>
                <a:lnTo>
                  <a:pt x="773" y="102"/>
                </a:lnTo>
                <a:lnTo>
                  <a:pt x="771" y="105"/>
                </a:lnTo>
                <a:lnTo>
                  <a:pt x="770" y="108"/>
                </a:lnTo>
                <a:lnTo>
                  <a:pt x="769" y="113"/>
                </a:lnTo>
                <a:lnTo>
                  <a:pt x="769" y="113"/>
                </a:lnTo>
                <a:lnTo>
                  <a:pt x="770" y="154"/>
                </a:lnTo>
                <a:lnTo>
                  <a:pt x="773" y="186"/>
                </a:lnTo>
                <a:lnTo>
                  <a:pt x="778" y="218"/>
                </a:lnTo>
                <a:lnTo>
                  <a:pt x="784" y="255"/>
                </a:lnTo>
                <a:lnTo>
                  <a:pt x="784" y="255"/>
                </a:lnTo>
                <a:lnTo>
                  <a:pt x="787" y="263"/>
                </a:lnTo>
                <a:lnTo>
                  <a:pt x="792" y="270"/>
                </a:lnTo>
                <a:lnTo>
                  <a:pt x="797" y="278"/>
                </a:lnTo>
                <a:lnTo>
                  <a:pt x="805" y="283"/>
                </a:lnTo>
                <a:lnTo>
                  <a:pt x="812" y="287"/>
                </a:lnTo>
                <a:lnTo>
                  <a:pt x="821" y="291"/>
                </a:lnTo>
                <a:lnTo>
                  <a:pt x="824" y="291"/>
                </a:lnTo>
                <a:lnTo>
                  <a:pt x="828" y="291"/>
                </a:lnTo>
                <a:lnTo>
                  <a:pt x="832" y="290"/>
                </a:lnTo>
                <a:lnTo>
                  <a:pt x="835" y="287"/>
                </a:lnTo>
                <a:lnTo>
                  <a:pt x="835" y="287"/>
                </a:lnTo>
                <a:lnTo>
                  <a:pt x="875" y="258"/>
                </a:lnTo>
                <a:lnTo>
                  <a:pt x="910" y="230"/>
                </a:lnTo>
                <a:lnTo>
                  <a:pt x="942" y="202"/>
                </a:lnTo>
                <a:lnTo>
                  <a:pt x="972" y="175"/>
                </a:lnTo>
                <a:lnTo>
                  <a:pt x="1001" y="146"/>
                </a:lnTo>
                <a:lnTo>
                  <a:pt x="1031" y="117"/>
                </a:lnTo>
                <a:lnTo>
                  <a:pt x="1099" y="50"/>
                </a:lnTo>
                <a:lnTo>
                  <a:pt x="1099" y="50"/>
                </a:lnTo>
                <a:lnTo>
                  <a:pt x="1103" y="45"/>
                </a:lnTo>
                <a:lnTo>
                  <a:pt x="1104" y="39"/>
                </a:lnTo>
                <a:lnTo>
                  <a:pt x="1103" y="35"/>
                </a:lnTo>
                <a:lnTo>
                  <a:pt x="1101" y="32"/>
                </a:lnTo>
                <a:lnTo>
                  <a:pt x="1097" y="30"/>
                </a:lnTo>
                <a:lnTo>
                  <a:pt x="1093" y="29"/>
                </a:lnTo>
                <a:lnTo>
                  <a:pt x="1087" y="29"/>
                </a:lnTo>
                <a:lnTo>
                  <a:pt x="1082" y="32"/>
                </a:lnTo>
                <a:lnTo>
                  <a:pt x="1082" y="32"/>
                </a:lnTo>
                <a:lnTo>
                  <a:pt x="1047" y="55"/>
                </a:lnTo>
                <a:lnTo>
                  <a:pt x="1016" y="75"/>
                </a:lnTo>
                <a:lnTo>
                  <a:pt x="960" y="110"/>
                </a:lnTo>
                <a:lnTo>
                  <a:pt x="905" y="142"/>
                </a:lnTo>
                <a:lnTo>
                  <a:pt x="841" y="181"/>
                </a:lnTo>
                <a:lnTo>
                  <a:pt x="841" y="181"/>
                </a:lnTo>
                <a:lnTo>
                  <a:pt x="832" y="160"/>
                </a:lnTo>
                <a:lnTo>
                  <a:pt x="825" y="142"/>
                </a:lnTo>
                <a:lnTo>
                  <a:pt x="817" y="106"/>
                </a:lnTo>
                <a:lnTo>
                  <a:pt x="817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31" name="ïsḻíḋé">
            <a:extLst>
              <a:ext uri="{FF2B5EF4-FFF2-40B4-BE49-F238E27FC236}">
                <a16:creationId xmlns:a16="http://schemas.microsoft.com/office/drawing/2014/main" xmlns="" id="{CA751C07-D1FE-4677-847F-62B02912621C}"/>
              </a:ext>
            </a:extLst>
          </p:cNvPr>
          <p:cNvSpPr/>
          <p:nvPr/>
        </p:nvSpPr>
        <p:spPr bwMode="auto">
          <a:xfrm>
            <a:off x="6610704" y="5274283"/>
            <a:ext cx="481606" cy="481606"/>
          </a:xfrm>
          <a:custGeom>
            <a:avLst/>
            <a:gdLst>
              <a:gd name="T0" fmla="*/ 497 w 1104"/>
              <a:gd name="T1" fmla="*/ 19 h 1104"/>
              <a:gd name="T2" fmla="*/ 458 w 1104"/>
              <a:gd name="T3" fmla="*/ 82 h 1104"/>
              <a:gd name="T4" fmla="*/ 469 w 1104"/>
              <a:gd name="T5" fmla="*/ 155 h 1104"/>
              <a:gd name="T6" fmla="*/ 526 w 1104"/>
              <a:gd name="T7" fmla="*/ 217 h 1104"/>
              <a:gd name="T8" fmla="*/ 591 w 1104"/>
              <a:gd name="T9" fmla="*/ 212 h 1104"/>
              <a:gd name="T10" fmla="*/ 640 w 1104"/>
              <a:gd name="T11" fmla="*/ 141 h 1104"/>
              <a:gd name="T12" fmla="*/ 642 w 1104"/>
              <a:gd name="T13" fmla="*/ 69 h 1104"/>
              <a:gd name="T14" fmla="*/ 596 w 1104"/>
              <a:gd name="T15" fmla="*/ 11 h 1104"/>
              <a:gd name="T16" fmla="*/ 615 w 1104"/>
              <a:gd name="T17" fmla="*/ 264 h 1104"/>
              <a:gd name="T18" fmla="*/ 708 w 1104"/>
              <a:gd name="T19" fmla="*/ 272 h 1104"/>
              <a:gd name="T20" fmla="*/ 741 w 1104"/>
              <a:gd name="T21" fmla="*/ 304 h 1104"/>
              <a:gd name="T22" fmla="*/ 749 w 1104"/>
              <a:gd name="T23" fmla="*/ 469 h 1104"/>
              <a:gd name="T24" fmla="*/ 371 w 1104"/>
              <a:gd name="T25" fmla="*/ 478 h 1104"/>
              <a:gd name="T26" fmla="*/ 347 w 1104"/>
              <a:gd name="T27" fmla="*/ 447 h 1104"/>
              <a:gd name="T28" fmla="*/ 372 w 1104"/>
              <a:gd name="T29" fmla="*/ 289 h 1104"/>
              <a:gd name="T30" fmla="*/ 476 w 1104"/>
              <a:gd name="T31" fmla="*/ 257 h 1104"/>
              <a:gd name="T32" fmla="*/ 194 w 1104"/>
              <a:gd name="T33" fmla="*/ 557 h 1104"/>
              <a:gd name="T34" fmla="*/ 131 w 1104"/>
              <a:gd name="T35" fmla="*/ 594 h 1104"/>
              <a:gd name="T36" fmla="*/ 110 w 1104"/>
              <a:gd name="T37" fmla="*/ 658 h 1104"/>
              <a:gd name="T38" fmla="*/ 140 w 1104"/>
              <a:gd name="T39" fmla="*/ 740 h 1104"/>
              <a:gd name="T40" fmla="*/ 208 w 1104"/>
              <a:gd name="T41" fmla="*/ 779 h 1104"/>
              <a:gd name="T42" fmla="*/ 268 w 1104"/>
              <a:gd name="T43" fmla="*/ 746 h 1104"/>
              <a:gd name="T44" fmla="*/ 301 w 1104"/>
              <a:gd name="T45" fmla="*/ 665 h 1104"/>
              <a:gd name="T46" fmla="*/ 285 w 1104"/>
              <a:gd name="T47" fmla="*/ 599 h 1104"/>
              <a:gd name="T48" fmla="*/ 223 w 1104"/>
              <a:gd name="T49" fmla="*/ 558 h 1104"/>
              <a:gd name="T50" fmla="*/ 277 w 1104"/>
              <a:gd name="T51" fmla="*/ 814 h 1104"/>
              <a:gd name="T52" fmla="*/ 382 w 1104"/>
              <a:gd name="T53" fmla="*/ 840 h 1104"/>
              <a:gd name="T54" fmla="*/ 412 w 1104"/>
              <a:gd name="T55" fmla="*/ 1009 h 1104"/>
              <a:gd name="T56" fmla="*/ 400 w 1104"/>
              <a:gd name="T57" fmla="*/ 1097 h 1104"/>
              <a:gd name="T58" fmla="*/ 21 w 1104"/>
              <a:gd name="T59" fmla="*/ 1102 h 1104"/>
              <a:gd name="T60" fmla="*/ 1 w 1104"/>
              <a:gd name="T61" fmla="*/ 1054 h 1104"/>
              <a:gd name="T62" fmla="*/ 21 w 1104"/>
              <a:gd name="T63" fmla="*/ 851 h 1104"/>
              <a:gd name="T64" fmla="*/ 126 w 1104"/>
              <a:gd name="T65" fmla="*/ 813 h 1104"/>
              <a:gd name="T66" fmla="*/ 526 w 1104"/>
              <a:gd name="T67" fmla="*/ 557 h 1104"/>
              <a:gd name="T68" fmla="*/ 552 w 1104"/>
              <a:gd name="T69" fmla="*/ 531 h 1104"/>
              <a:gd name="T70" fmla="*/ 578 w 1104"/>
              <a:gd name="T71" fmla="*/ 551 h 1104"/>
              <a:gd name="T72" fmla="*/ 689 w 1104"/>
              <a:gd name="T73" fmla="*/ 738 h 1104"/>
              <a:gd name="T74" fmla="*/ 676 w 1104"/>
              <a:gd name="T75" fmla="*/ 768 h 1104"/>
              <a:gd name="T76" fmla="*/ 453 w 1104"/>
              <a:gd name="T77" fmla="*/ 767 h 1104"/>
              <a:gd name="T78" fmla="*/ 417 w 1104"/>
              <a:gd name="T79" fmla="*/ 757 h 1104"/>
              <a:gd name="T80" fmla="*/ 423 w 1104"/>
              <a:gd name="T81" fmla="*/ 725 h 1104"/>
              <a:gd name="T82" fmla="*/ 876 w 1104"/>
              <a:gd name="T83" fmla="*/ 559 h 1104"/>
              <a:gd name="T84" fmla="*/ 817 w 1104"/>
              <a:gd name="T85" fmla="*/ 602 h 1104"/>
              <a:gd name="T86" fmla="*/ 803 w 1104"/>
              <a:gd name="T87" fmla="*/ 669 h 1104"/>
              <a:gd name="T88" fmla="*/ 839 w 1104"/>
              <a:gd name="T89" fmla="*/ 748 h 1104"/>
              <a:gd name="T90" fmla="*/ 900 w 1104"/>
              <a:gd name="T91" fmla="*/ 779 h 1104"/>
              <a:gd name="T92" fmla="*/ 967 w 1104"/>
              <a:gd name="T93" fmla="*/ 738 h 1104"/>
              <a:gd name="T94" fmla="*/ 994 w 1104"/>
              <a:gd name="T95" fmla="*/ 655 h 1104"/>
              <a:gd name="T96" fmla="*/ 970 w 1104"/>
              <a:gd name="T97" fmla="*/ 591 h 1104"/>
              <a:gd name="T98" fmla="*/ 905 w 1104"/>
              <a:gd name="T99" fmla="*/ 557 h 1104"/>
              <a:gd name="T100" fmla="*/ 973 w 1104"/>
              <a:gd name="T101" fmla="*/ 813 h 1104"/>
              <a:gd name="T102" fmla="*/ 1078 w 1104"/>
              <a:gd name="T103" fmla="*/ 845 h 1104"/>
              <a:gd name="T104" fmla="*/ 1104 w 1104"/>
              <a:gd name="T105" fmla="*/ 1032 h 1104"/>
              <a:gd name="T106" fmla="*/ 1087 w 1104"/>
              <a:gd name="T107" fmla="*/ 1100 h 1104"/>
              <a:gd name="T108" fmla="*/ 708 w 1104"/>
              <a:gd name="T109" fmla="*/ 1100 h 1104"/>
              <a:gd name="T110" fmla="*/ 692 w 1104"/>
              <a:gd name="T111" fmla="*/ 1032 h 1104"/>
              <a:gd name="T112" fmla="*/ 717 w 1104"/>
              <a:gd name="T113" fmla="*/ 845 h 1104"/>
              <a:gd name="T114" fmla="*/ 822 w 1104"/>
              <a:gd name="T115" fmla="*/ 8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04" h="1104">
                <a:moveTo>
                  <a:pt x="550" y="0"/>
                </a:moveTo>
                <a:lnTo>
                  <a:pt x="550" y="0"/>
                </a:lnTo>
                <a:lnTo>
                  <a:pt x="540" y="1"/>
                </a:lnTo>
                <a:lnTo>
                  <a:pt x="530" y="2"/>
                </a:lnTo>
                <a:lnTo>
                  <a:pt x="522" y="6"/>
                </a:lnTo>
                <a:lnTo>
                  <a:pt x="513" y="9"/>
                </a:lnTo>
                <a:lnTo>
                  <a:pt x="504" y="13"/>
                </a:lnTo>
                <a:lnTo>
                  <a:pt x="497" y="19"/>
                </a:lnTo>
                <a:lnTo>
                  <a:pt x="489" y="24"/>
                </a:lnTo>
                <a:lnTo>
                  <a:pt x="483" y="31"/>
                </a:lnTo>
                <a:lnTo>
                  <a:pt x="478" y="38"/>
                </a:lnTo>
                <a:lnTo>
                  <a:pt x="472" y="47"/>
                </a:lnTo>
                <a:lnTo>
                  <a:pt x="467" y="54"/>
                </a:lnTo>
                <a:lnTo>
                  <a:pt x="463" y="64"/>
                </a:lnTo>
                <a:lnTo>
                  <a:pt x="460" y="72"/>
                </a:lnTo>
                <a:lnTo>
                  <a:pt x="458" y="82"/>
                </a:lnTo>
                <a:lnTo>
                  <a:pt x="457" y="92"/>
                </a:lnTo>
                <a:lnTo>
                  <a:pt x="456" y="103"/>
                </a:lnTo>
                <a:lnTo>
                  <a:pt x="456" y="103"/>
                </a:lnTo>
                <a:lnTo>
                  <a:pt x="457" y="113"/>
                </a:lnTo>
                <a:lnTo>
                  <a:pt x="458" y="124"/>
                </a:lnTo>
                <a:lnTo>
                  <a:pt x="461" y="134"/>
                </a:lnTo>
                <a:lnTo>
                  <a:pt x="465" y="145"/>
                </a:lnTo>
                <a:lnTo>
                  <a:pt x="469" y="155"/>
                </a:lnTo>
                <a:lnTo>
                  <a:pt x="474" y="165"/>
                </a:lnTo>
                <a:lnTo>
                  <a:pt x="480" y="175"/>
                </a:lnTo>
                <a:lnTo>
                  <a:pt x="486" y="185"/>
                </a:lnTo>
                <a:lnTo>
                  <a:pt x="493" y="192"/>
                </a:lnTo>
                <a:lnTo>
                  <a:pt x="500" y="200"/>
                </a:lnTo>
                <a:lnTo>
                  <a:pt x="508" y="207"/>
                </a:lnTo>
                <a:lnTo>
                  <a:pt x="516" y="213"/>
                </a:lnTo>
                <a:lnTo>
                  <a:pt x="526" y="217"/>
                </a:lnTo>
                <a:lnTo>
                  <a:pt x="535" y="220"/>
                </a:lnTo>
                <a:lnTo>
                  <a:pt x="544" y="222"/>
                </a:lnTo>
                <a:lnTo>
                  <a:pt x="554" y="223"/>
                </a:lnTo>
                <a:lnTo>
                  <a:pt x="554" y="223"/>
                </a:lnTo>
                <a:lnTo>
                  <a:pt x="564" y="222"/>
                </a:lnTo>
                <a:lnTo>
                  <a:pt x="573" y="220"/>
                </a:lnTo>
                <a:lnTo>
                  <a:pt x="582" y="216"/>
                </a:lnTo>
                <a:lnTo>
                  <a:pt x="591" y="212"/>
                </a:lnTo>
                <a:lnTo>
                  <a:pt x="599" y="205"/>
                </a:lnTo>
                <a:lnTo>
                  <a:pt x="607" y="198"/>
                </a:lnTo>
                <a:lnTo>
                  <a:pt x="614" y="190"/>
                </a:lnTo>
                <a:lnTo>
                  <a:pt x="621" y="181"/>
                </a:lnTo>
                <a:lnTo>
                  <a:pt x="627" y="172"/>
                </a:lnTo>
                <a:lnTo>
                  <a:pt x="633" y="162"/>
                </a:lnTo>
                <a:lnTo>
                  <a:pt x="637" y="152"/>
                </a:lnTo>
                <a:lnTo>
                  <a:pt x="640" y="141"/>
                </a:lnTo>
                <a:lnTo>
                  <a:pt x="644" y="131"/>
                </a:lnTo>
                <a:lnTo>
                  <a:pt x="646" y="120"/>
                </a:lnTo>
                <a:lnTo>
                  <a:pt x="647" y="109"/>
                </a:lnTo>
                <a:lnTo>
                  <a:pt x="648" y="98"/>
                </a:lnTo>
                <a:lnTo>
                  <a:pt x="648" y="98"/>
                </a:lnTo>
                <a:lnTo>
                  <a:pt x="647" y="89"/>
                </a:lnTo>
                <a:lnTo>
                  <a:pt x="646" y="79"/>
                </a:lnTo>
                <a:lnTo>
                  <a:pt x="642" y="69"/>
                </a:lnTo>
                <a:lnTo>
                  <a:pt x="639" y="60"/>
                </a:lnTo>
                <a:lnTo>
                  <a:pt x="635" y="51"/>
                </a:lnTo>
                <a:lnTo>
                  <a:pt x="631" y="43"/>
                </a:lnTo>
                <a:lnTo>
                  <a:pt x="624" y="36"/>
                </a:lnTo>
                <a:lnTo>
                  <a:pt x="619" y="28"/>
                </a:lnTo>
                <a:lnTo>
                  <a:pt x="611" y="22"/>
                </a:lnTo>
                <a:lnTo>
                  <a:pt x="604" y="16"/>
                </a:lnTo>
                <a:lnTo>
                  <a:pt x="596" y="11"/>
                </a:lnTo>
                <a:lnTo>
                  <a:pt x="587" y="8"/>
                </a:lnTo>
                <a:lnTo>
                  <a:pt x="579" y="5"/>
                </a:lnTo>
                <a:lnTo>
                  <a:pt x="569" y="2"/>
                </a:lnTo>
                <a:lnTo>
                  <a:pt x="559" y="0"/>
                </a:lnTo>
                <a:lnTo>
                  <a:pt x="550" y="0"/>
                </a:lnTo>
                <a:lnTo>
                  <a:pt x="550" y="0"/>
                </a:lnTo>
                <a:close/>
                <a:moveTo>
                  <a:pt x="552" y="354"/>
                </a:moveTo>
                <a:lnTo>
                  <a:pt x="615" y="264"/>
                </a:lnTo>
                <a:lnTo>
                  <a:pt x="615" y="264"/>
                </a:lnTo>
                <a:lnTo>
                  <a:pt x="619" y="261"/>
                </a:lnTo>
                <a:lnTo>
                  <a:pt x="623" y="258"/>
                </a:lnTo>
                <a:lnTo>
                  <a:pt x="627" y="257"/>
                </a:lnTo>
                <a:lnTo>
                  <a:pt x="632" y="257"/>
                </a:lnTo>
                <a:lnTo>
                  <a:pt x="700" y="270"/>
                </a:lnTo>
                <a:lnTo>
                  <a:pt x="700" y="270"/>
                </a:lnTo>
                <a:lnTo>
                  <a:pt x="708" y="272"/>
                </a:lnTo>
                <a:lnTo>
                  <a:pt x="716" y="275"/>
                </a:lnTo>
                <a:lnTo>
                  <a:pt x="722" y="279"/>
                </a:lnTo>
                <a:lnTo>
                  <a:pt x="728" y="284"/>
                </a:lnTo>
                <a:lnTo>
                  <a:pt x="732" y="289"/>
                </a:lnTo>
                <a:lnTo>
                  <a:pt x="736" y="295"/>
                </a:lnTo>
                <a:lnTo>
                  <a:pt x="738" y="300"/>
                </a:lnTo>
                <a:lnTo>
                  <a:pt x="741" y="304"/>
                </a:lnTo>
                <a:lnTo>
                  <a:pt x="741" y="304"/>
                </a:lnTo>
                <a:lnTo>
                  <a:pt x="751" y="387"/>
                </a:lnTo>
                <a:lnTo>
                  <a:pt x="755" y="419"/>
                </a:lnTo>
                <a:lnTo>
                  <a:pt x="757" y="447"/>
                </a:lnTo>
                <a:lnTo>
                  <a:pt x="757" y="447"/>
                </a:lnTo>
                <a:lnTo>
                  <a:pt x="757" y="453"/>
                </a:lnTo>
                <a:lnTo>
                  <a:pt x="756" y="458"/>
                </a:lnTo>
                <a:lnTo>
                  <a:pt x="752" y="465"/>
                </a:lnTo>
                <a:lnTo>
                  <a:pt x="749" y="469"/>
                </a:lnTo>
                <a:lnTo>
                  <a:pt x="749" y="469"/>
                </a:lnTo>
                <a:lnTo>
                  <a:pt x="744" y="474"/>
                </a:lnTo>
                <a:lnTo>
                  <a:pt x="738" y="477"/>
                </a:lnTo>
                <a:lnTo>
                  <a:pt x="733" y="478"/>
                </a:lnTo>
                <a:lnTo>
                  <a:pt x="727" y="479"/>
                </a:lnTo>
                <a:lnTo>
                  <a:pt x="377" y="479"/>
                </a:lnTo>
                <a:lnTo>
                  <a:pt x="377" y="479"/>
                </a:lnTo>
                <a:lnTo>
                  <a:pt x="371" y="478"/>
                </a:lnTo>
                <a:lnTo>
                  <a:pt x="365" y="477"/>
                </a:lnTo>
                <a:lnTo>
                  <a:pt x="360" y="474"/>
                </a:lnTo>
                <a:lnTo>
                  <a:pt x="355" y="469"/>
                </a:lnTo>
                <a:lnTo>
                  <a:pt x="355" y="469"/>
                </a:lnTo>
                <a:lnTo>
                  <a:pt x="351" y="465"/>
                </a:lnTo>
                <a:lnTo>
                  <a:pt x="348" y="458"/>
                </a:lnTo>
                <a:lnTo>
                  <a:pt x="347" y="453"/>
                </a:lnTo>
                <a:lnTo>
                  <a:pt x="347" y="447"/>
                </a:lnTo>
                <a:lnTo>
                  <a:pt x="347" y="447"/>
                </a:lnTo>
                <a:lnTo>
                  <a:pt x="349" y="419"/>
                </a:lnTo>
                <a:lnTo>
                  <a:pt x="352" y="387"/>
                </a:lnTo>
                <a:lnTo>
                  <a:pt x="363" y="304"/>
                </a:lnTo>
                <a:lnTo>
                  <a:pt x="363" y="304"/>
                </a:lnTo>
                <a:lnTo>
                  <a:pt x="365" y="300"/>
                </a:lnTo>
                <a:lnTo>
                  <a:pt x="368" y="295"/>
                </a:lnTo>
                <a:lnTo>
                  <a:pt x="372" y="289"/>
                </a:lnTo>
                <a:lnTo>
                  <a:pt x="376" y="284"/>
                </a:lnTo>
                <a:lnTo>
                  <a:pt x="382" y="279"/>
                </a:lnTo>
                <a:lnTo>
                  <a:pt x="388" y="275"/>
                </a:lnTo>
                <a:lnTo>
                  <a:pt x="396" y="272"/>
                </a:lnTo>
                <a:lnTo>
                  <a:pt x="404" y="270"/>
                </a:lnTo>
                <a:lnTo>
                  <a:pt x="472" y="257"/>
                </a:lnTo>
                <a:lnTo>
                  <a:pt x="472" y="257"/>
                </a:lnTo>
                <a:lnTo>
                  <a:pt x="476" y="257"/>
                </a:lnTo>
                <a:lnTo>
                  <a:pt x="481" y="258"/>
                </a:lnTo>
                <a:lnTo>
                  <a:pt x="485" y="261"/>
                </a:lnTo>
                <a:lnTo>
                  <a:pt x="488" y="264"/>
                </a:lnTo>
                <a:lnTo>
                  <a:pt x="552" y="354"/>
                </a:lnTo>
                <a:lnTo>
                  <a:pt x="552" y="354"/>
                </a:lnTo>
                <a:close/>
                <a:moveTo>
                  <a:pt x="204" y="557"/>
                </a:moveTo>
                <a:lnTo>
                  <a:pt x="204" y="557"/>
                </a:lnTo>
                <a:lnTo>
                  <a:pt x="194" y="557"/>
                </a:lnTo>
                <a:lnTo>
                  <a:pt x="185" y="559"/>
                </a:lnTo>
                <a:lnTo>
                  <a:pt x="176" y="561"/>
                </a:lnTo>
                <a:lnTo>
                  <a:pt x="167" y="565"/>
                </a:lnTo>
                <a:lnTo>
                  <a:pt x="158" y="569"/>
                </a:lnTo>
                <a:lnTo>
                  <a:pt x="151" y="574"/>
                </a:lnTo>
                <a:lnTo>
                  <a:pt x="143" y="580"/>
                </a:lnTo>
                <a:lnTo>
                  <a:pt x="137" y="587"/>
                </a:lnTo>
                <a:lnTo>
                  <a:pt x="131" y="594"/>
                </a:lnTo>
                <a:lnTo>
                  <a:pt x="126" y="602"/>
                </a:lnTo>
                <a:lnTo>
                  <a:pt x="121" y="610"/>
                </a:lnTo>
                <a:lnTo>
                  <a:pt x="117" y="619"/>
                </a:lnTo>
                <a:lnTo>
                  <a:pt x="114" y="629"/>
                </a:lnTo>
                <a:lnTo>
                  <a:pt x="112" y="638"/>
                </a:lnTo>
                <a:lnTo>
                  <a:pt x="111" y="648"/>
                </a:lnTo>
                <a:lnTo>
                  <a:pt x="110" y="658"/>
                </a:lnTo>
                <a:lnTo>
                  <a:pt x="110" y="658"/>
                </a:lnTo>
                <a:lnTo>
                  <a:pt x="111" y="669"/>
                </a:lnTo>
                <a:lnTo>
                  <a:pt x="113" y="679"/>
                </a:lnTo>
                <a:lnTo>
                  <a:pt x="115" y="690"/>
                </a:lnTo>
                <a:lnTo>
                  <a:pt x="119" y="701"/>
                </a:lnTo>
                <a:lnTo>
                  <a:pt x="123" y="711"/>
                </a:lnTo>
                <a:lnTo>
                  <a:pt x="128" y="721"/>
                </a:lnTo>
                <a:lnTo>
                  <a:pt x="134" y="731"/>
                </a:lnTo>
                <a:lnTo>
                  <a:pt x="140" y="740"/>
                </a:lnTo>
                <a:lnTo>
                  <a:pt x="147" y="748"/>
                </a:lnTo>
                <a:lnTo>
                  <a:pt x="154" y="756"/>
                </a:lnTo>
                <a:lnTo>
                  <a:pt x="163" y="762"/>
                </a:lnTo>
                <a:lnTo>
                  <a:pt x="170" y="769"/>
                </a:lnTo>
                <a:lnTo>
                  <a:pt x="180" y="773"/>
                </a:lnTo>
                <a:lnTo>
                  <a:pt x="189" y="776"/>
                </a:lnTo>
                <a:lnTo>
                  <a:pt x="198" y="779"/>
                </a:lnTo>
                <a:lnTo>
                  <a:pt x="208" y="779"/>
                </a:lnTo>
                <a:lnTo>
                  <a:pt x="208" y="779"/>
                </a:lnTo>
                <a:lnTo>
                  <a:pt x="218" y="779"/>
                </a:lnTo>
                <a:lnTo>
                  <a:pt x="227" y="775"/>
                </a:lnTo>
                <a:lnTo>
                  <a:pt x="236" y="772"/>
                </a:lnTo>
                <a:lnTo>
                  <a:pt x="245" y="767"/>
                </a:lnTo>
                <a:lnTo>
                  <a:pt x="253" y="761"/>
                </a:lnTo>
                <a:lnTo>
                  <a:pt x="261" y="754"/>
                </a:lnTo>
                <a:lnTo>
                  <a:pt x="268" y="746"/>
                </a:lnTo>
                <a:lnTo>
                  <a:pt x="275" y="738"/>
                </a:lnTo>
                <a:lnTo>
                  <a:pt x="281" y="728"/>
                </a:lnTo>
                <a:lnTo>
                  <a:pt x="287" y="718"/>
                </a:lnTo>
                <a:lnTo>
                  <a:pt x="291" y="707"/>
                </a:lnTo>
                <a:lnTo>
                  <a:pt x="294" y="698"/>
                </a:lnTo>
                <a:lnTo>
                  <a:pt x="297" y="687"/>
                </a:lnTo>
                <a:lnTo>
                  <a:pt x="300" y="676"/>
                </a:lnTo>
                <a:lnTo>
                  <a:pt x="301" y="665"/>
                </a:lnTo>
                <a:lnTo>
                  <a:pt x="302" y="655"/>
                </a:lnTo>
                <a:lnTo>
                  <a:pt x="302" y="655"/>
                </a:lnTo>
                <a:lnTo>
                  <a:pt x="301" y="644"/>
                </a:lnTo>
                <a:lnTo>
                  <a:pt x="300" y="634"/>
                </a:lnTo>
                <a:lnTo>
                  <a:pt x="296" y="624"/>
                </a:lnTo>
                <a:lnTo>
                  <a:pt x="293" y="616"/>
                </a:lnTo>
                <a:lnTo>
                  <a:pt x="289" y="607"/>
                </a:lnTo>
                <a:lnTo>
                  <a:pt x="285" y="599"/>
                </a:lnTo>
                <a:lnTo>
                  <a:pt x="278" y="591"/>
                </a:lnTo>
                <a:lnTo>
                  <a:pt x="273" y="585"/>
                </a:lnTo>
                <a:lnTo>
                  <a:pt x="265" y="578"/>
                </a:lnTo>
                <a:lnTo>
                  <a:pt x="258" y="572"/>
                </a:lnTo>
                <a:lnTo>
                  <a:pt x="250" y="567"/>
                </a:lnTo>
                <a:lnTo>
                  <a:pt x="241" y="563"/>
                </a:lnTo>
                <a:lnTo>
                  <a:pt x="233" y="560"/>
                </a:lnTo>
                <a:lnTo>
                  <a:pt x="223" y="558"/>
                </a:lnTo>
                <a:lnTo>
                  <a:pt x="213" y="557"/>
                </a:lnTo>
                <a:lnTo>
                  <a:pt x="204" y="557"/>
                </a:lnTo>
                <a:lnTo>
                  <a:pt x="204" y="557"/>
                </a:lnTo>
                <a:close/>
                <a:moveTo>
                  <a:pt x="206" y="909"/>
                </a:moveTo>
                <a:lnTo>
                  <a:pt x="269" y="821"/>
                </a:lnTo>
                <a:lnTo>
                  <a:pt x="269" y="821"/>
                </a:lnTo>
                <a:lnTo>
                  <a:pt x="273" y="816"/>
                </a:lnTo>
                <a:lnTo>
                  <a:pt x="277" y="814"/>
                </a:lnTo>
                <a:lnTo>
                  <a:pt x="281" y="813"/>
                </a:lnTo>
                <a:lnTo>
                  <a:pt x="286" y="813"/>
                </a:lnTo>
                <a:lnTo>
                  <a:pt x="354" y="825"/>
                </a:lnTo>
                <a:lnTo>
                  <a:pt x="354" y="825"/>
                </a:lnTo>
                <a:lnTo>
                  <a:pt x="362" y="827"/>
                </a:lnTo>
                <a:lnTo>
                  <a:pt x="370" y="830"/>
                </a:lnTo>
                <a:lnTo>
                  <a:pt x="376" y="835"/>
                </a:lnTo>
                <a:lnTo>
                  <a:pt x="382" y="840"/>
                </a:lnTo>
                <a:lnTo>
                  <a:pt x="387" y="845"/>
                </a:lnTo>
                <a:lnTo>
                  <a:pt x="390" y="851"/>
                </a:lnTo>
                <a:lnTo>
                  <a:pt x="392" y="855"/>
                </a:lnTo>
                <a:lnTo>
                  <a:pt x="394" y="861"/>
                </a:lnTo>
                <a:lnTo>
                  <a:pt x="394" y="861"/>
                </a:lnTo>
                <a:lnTo>
                  <a:pt x="404" y="933"/>
                </a:lnTo>
                <a:lnTo>
                  <a:pt x="410" y="987"/>
                </a:lnTo>
                <a:lnTo>
                  <a:pt x="412" y="1009"/>
                </a:lnTo>
                <a:lnTo>
                  <a:pt x="412" y="1032"/>
                </a:lnTo>
                <a:lnTo>
                  <a:pt x="411" y="1054"/>
                </a:lnTo>
                <a:lnTo>
                  <a:pt x="410" y="1077"/>
                </a:lnTo>
                <a:lnTo>
                  <a:pt x="410" y="1077"/>
                </a:lnTo>
                <a:lnTo>
                  <a:pt x="409" y="1083"/>
                </a:lnTo>
                <a:lnTo>
                  <a:pt x="406" y="1088"/>
                </a:lnTo>
                <a:lnTo>
                  <a:pt x="403" y="1092"/>
                </a:lnTo>
                <a:lnTo>
                  <a:pt x="400" y="1097"/>
                </a:lnTo>
                <a:lnTo>
                  <a:pt x="396" y="1100"/>
                </a:lnTo>
                <a:lnTo>
                  <a:pt x="390" y="1102"/>
                </a:lnTo>
                <a:lnTo>
                  <a:pt x="385" y="1104"/>
                </a:lnTo>
                <a:lnTo>
                  <a:pt x="379" y="1104"/>
                </a:lnTo>
                <a:lnTo>
                  <a:pt x="32" y="1104"/>
                </a:lnTo>
                <a:lnTo>
                  <a:pt x="32" y="1104"/>
                </a:lnTo>
                <a:lnTo>
                  <a:pt x="27" y="1104"/>
                </a:lnTo>
                <a:lnTo>
                  <a:pt x="21" y="1102"/>
                </a:lnTo>
                <a:lnTo>
                  <a:pt x="17" y="1100"/>
                </a:lnTo>
                <a:lnTo>
                  <a:pt x="13" y="1097"/>
                </a:lnTo>
                <a:lnTo>
                  <a:pt x="9" y="1092"/>
                </a:lnTo>
                <a:lnTo>
                  <a:pt x="5" y="1088"/>
                </a:lnTo>
                <a:lnTo>
                  <a:pt x="4" y="1083"/>
                </a:lnTo>
                <a:lnTo>
                  <a:pt x="2" y="1077"/>
                </a:lnTo>
                <a:lnTo>
                  <a:pt x="2" y="1077"/>
                </a:lnTo>
                <a:lnTo>
                  <a:pt x="1" y="1054"/>
                </a:lnTo>
                <a:lnTo>
                  <a:pt x="0" y="1032"/>
                </a:lnTo>
                <a:lnTo>
                  <a:pt x="0" y="1009"/>
                </a:lnTo>
                <a:lnTo>
                  <a:pt x="2" y="987"/>
                </a:lnTo>
                <a:lnTo>
                  <a:pt x="9" y="933"/>
                </a:lnTo>
                <a:lnTo>
                  <a:pt x="17" y="861"/>
                </a:lnTo>
                <a:lnTo>
                  <a:pt x="17" y="861"/>
                </a:lnTo>
                <a:lnTo>
                  <a:pt x="19" y="855"/>
                </a:lnTo>
                <a:lnTo>
                  <a:pt x="21" y="851"/>
                </a:lnTo>
                <a:lnTo>
                  <a:pt x="26" y="845"/>
                </a:lnTo>
                <a:lnTo>
                  <a:pt x="30" y="840"/>
                </a:lnTo>
                <a:lnTo>
                  <a:pt x="35" y="835"/>
                </a:lnTo>
                <a:lnTo>
                  <a:pt x="42" y="830"/>
                </a:lnTo>
                <a:lnTo>
                  <a:pt x="50" y="827"/>
                </a:lnTo>
                <a:lnTo>
                  <a:pt x="58" y="825"/>
                </a:lnTo>
                <a:lnTo>
                  <a:pt x="126" y="813"/>
                </a:lnTo>
                <a:lnTo>
                  <a:pt x="126" y="813"/>
                </a:lnTo>
                <a:lnTo>
                  <a:pt x="130" y="813"/>
                </a:lnTo>
                <a:lnTo>
                  <a:pt x="136" y="814"/>
                </a:lnTo>
                <a:lnTo>
                  <a:pt x="139" y="816"/>
                </a:lnTo>
                <a:lnTo>
                  <a:pt x="142" y="821"/>
                </a:lnTo>
                <a:lnTo>
                  <a:pt x="206" y="909"/>
                </a:lnTo>
                <a:lnTo>
                  <a:pt x="206" y="909"/>
                </a:lnTo>
                <a:close/>
                <a:moveTo>
                  <a:pt x="526" y="557"/>
                </a:moveTo>
                <a:lnTo>
                  <a:pt x="526" y="557"/>
                </a:lnTo>
                <a:lnTo>
                  <a:pt x="526" y="551"/>
                </a:lnTo>
                <a:lnTo>
                  <a:pt x="528" y="546"/>
                </a:lnTo>
                <a:lnTo>
                  <a:pt x="530" y="541"/>
                </a:lnTo>
                <a:lnTo>
                  <a:pt x="534" y="538"/>
                </a:lnTo>
                <a:lnTo>
                  <a:pt x="538" y="535"/>
                </a:lnTo>
                <a:lnTo>
                  <a:pt x="542" y="532"/>
                </a:lnTo>
                <a:lnTo>
                  <a:pt x="546" y="531"/>
                </a:lnTo>
                <a:lnTo>
                  <a:pt x="552" y="531"/>
                </a:lnTo>
                <a:lnTo>
                  <a:pt x="552" y="531"/>
                </a:lnTo>
                <a:lnTo>
                  <a:pt x="557" y="531"/>
                </a:lnTo>
                <a:lnTo>
                  <a:pt x="562" y="532"/>
                </a:lnTo>
                <a:lnTo>
                  <a:pt x="566" y="535"/>
                </a:lnTo>
                <a:lnTo>
                  <a:pt x="570" y="538"/>
                </a:lnTo>
                <a:lnTo>
                  <a:pt x="573" y="541"/>
                </a:lnTo>
                <a:lnTo>
                  <a:pt x="576" y="546"/>
                </a:lnTo>
                <a:lnTo>
                  <a:pt x="578" y="551"/>
                </a:lnTo>
                <a:lnTo>
                  <a:pt x="578" y="557"/>
                </a:lnTo>
                <a:lnTo>
                  <a:pt x="578" y="664"/>
                </a:lnTo>
                <a:lnTo>
                  <a:pt x="677" y="721"/>
                </a:lnTo>
                <a:lnTo>
                  <a:pt x="677" y="721"/>
                </a:lnTo>
                <a:lnTo>
                  <a:pt x="681" y="725"/>
                </a:lnTo>
                <a:lnTo>
                  <a:pt x="684" y="729"/>
                </a:lnTo>
                <a:lnTo>
                  <a:pt x="688" y="733"/>
                </a:lnTo>
                <a:lnTo>
                  <a:pt x="689" y="738"/>
                </a:lnTo>
                <a:lnTo>
                  <a:pt x="690" y="742"/>
                </a:lnTo>
                <a:lnTo>
                  <a:pt x="690" y="747"/>
                </a:lnTo>
                <a:lnTo>
                  <a:pt x="689" y="753"/>
                </a:lnTo>
                <a:lnTo>
                  <a:pt x="687" y="757"/>
                </a:lnTo>
                <a:lnTo>
                  <a:pt x="687" y="757"/>
                </a:lnTo>
                <a:lnTo>
                  <a:pt x="683" y="761"/>
                </a:lnTo>
                <a:lnTo>
                  <a:pt x="680" y="765"/>
                </a:lnTo>
                <a:lnTo>
                  <a:pt x="676" y="768"/>
                </a:lnTo>
                <a:lnTo>
                  <a:pt x="670" y="769"/>
                </a:lnTo>
                <a:lnTo>
                  <a:pt x="666" y="770"/>
                </a:lnTo>
                <a:lnTo>
                  <a:pt x="661" y="770"/>
                </a:lnTo>
                <a:lnTo>
                  <a:pt x="656" y="769"/>
                </a:lnTo>
                <a:lnTo>
                  <a:pt x="651" y="767"/>
                </a:lnTo>
                <a:lnTo>
                  <a:pt x="552" y="710"/>
                </a:lnTo>
                <a:lnTo>
                  <a:pt x="453" y="767"/>
                </a:lnTo>
                <a:lnTo>
                  <a:pt x="453" y="767"/>
                </a:lnTo>
                <a:lnTo>
                  <a:pt x="447" y="769"/>
                </a:lnTo>
                <a:lnTo>
                  <a:pt x="443" y="770"/>
                </a:lnTo>
                <a:lnTo>
                  <a:pt x="438" y="770"/>
                </a:lnTo>
                <a:lnTo>
                  <a:pt x="433" y="769"/>
                </a:lnTo>
                <a:lnTo>
                  <a:pt x="428" y="768"/>
                </a:lnTo>
                <a:lnTo>
                  <a:pt x="424" y="765"/>
                </a:lnTo>
                <a:lnTo>
                  <a:pt x="420" y="761"/>
                </a:lnTo>
                <a:lnTo>
                  <a:pt x="417" y="757"/>
                </a:lnTo>
                <a:lnTo>
                  <a:pt x="417" y="757"/>
                </a:lnTo>
                <a:lnTo>
                  <a:pt x="415" y="753"/>
                </a:lnTo>
                <a:lnTo>
                  <a:pt x="414" y="747"/>
                </a:lnTo>
                <a:lnTo>
                  <a:pt x="414" y="742"/>
                </a:lnTo>
                <a:lnTo>
                  <a:pt x="415" y="738"/>
                </a:lnTo>
                <a:lnTo>
                  <a:pt x="416" y="733"/>
                </a:lnTo>
                <a:lnTo>
                  <a:pt x="419" y="729"/>
                </a:lnTo>
                <a:lnTo>
                  <a:pt x="423" y="725"/>
                </a:lnTo>
                <a:lnTo>
                  <a:pt x="427" y="721"/>
                </a:lnTo>
                <a:lnTo>
                  <a:pt x="526" y="664"/>
                </a:lnTo>
                <a:lnTo>
                  <a:pt x="526" y="557"/>
                </a:lnTo>
                <a:lnTo>
                  <a:pt x="526" y="557"/>
                </a:lnTo>
                <a:close/>
                <a:moveTo>
                  <a:pt x="896" y="557"/>
                </a:moveTo>
                <a:lnTo>
                  <a:pt x="896" y="557"/>
                </a:lnTo>
                <a:lnTo>
                  <a:pt x="886" y="557"/>
                </a:lnTo>
                <a:lnTo>
                  <a:pt x="876" y="559"/>
                </a:lnTo>
                <a:lnTo>
                  <a:pt x="868" y="561"/>
                </a:lnTo>
                <a:lnTo>
                  <a:pt x="859" y="565"/>
                </a:lnTo>
                <a:lnTo>
                  <a:pt x="851" y="569"/>
                </a:lnTo>
                <a:lnTo>
                  <a:pt x="843" y="574"/>
                </a:lnTo>
                <a:lnTo>
                  <a:pt x="835" y="580"/>
                </a:lnTo>
                <a:lnTo>
                  <a:pt x="829" y="587"/>
                </a:lnTo>
                <a:lnTo>
                  <a:pt x="822" y="594"/>
                </a:lnTo>
                <a:lnTo>
                  <a:pt x="817" y="602"/>
                </a:lnTo>
                <a:lnTo>
                  <a:pt x="813" y="610"/>
                </a:lnTo>
                <a:lnTo>
                  <a:pt x="810" y="619"/>
                </a:lnTo>
                <a:lnTo>
                  <a:pt x="806" y="629"/>
                </a:lnTo>
                <a:lnTo>
                  <a:pt x="804" y="638"/>
                </a:lnTo>
                <a:lnTo>
                  <a:pt x="803" y="648"/>
                </a:lnTo>
                <a:lnTo>
                  <a:pt x="802" y="658"/>
                </a:lnTo>
                <a:lnTo>
                  <a:pt x="802" y="658"/>
                </a:lnTo>
                <a:lnTo>
                  <a:pt x="803" y="669"/>
                </a:lnTo>
                <a:lnTo>
                  <a:pt x="804" y="679"/>
                </a:lnTo>
                <a:lnTo>
                  <a:pt x="807" y="690"/>
                </a:lnTo>
                <a:lnTo>
                  <a:pt x="811" y="701"/>
                </a:lnTo>
                <a:lnTo>
                  <a:pt x="815" y="711"/>
                </a:lnTo>
                <a:lnTo>
                  <a:pt x="819" y="721"/>
                </a:lnTo>
                <a:lnTo>
                  <a:pt x="826" y="731"/>
                </a:lnTo>
                <a:lnTo>
                  <a:pt x="832" y="740"/>
                </a:lnTo>
                <a:lnTo>
                  <a:pt x="839" y="748"/>
                </a:lnTo>
                <a:lnTo>
                  <a:pt x="846" y="756"/>
                </a:lnTo>
                <a:lnTo>
                  <a:pt x="854" y="762"/>
                </a:lnTo>
                <a:lnTo>
                  <a:pt x="862" y="769"/>
                </a:lnTo>
                <a:lnTo>
                  <a:pt x="872" y="773"/>
                </a:lnTo>
                <a:lnTo>
                  <a:pt x="881" y="776"/>
                </a:lnTo>
                <a:lnTo>
                  <a:pt x="890" y="779"/>
                </a:lnTo>
                <a:lnTo>
                  <a:pt x="900" y="779"/>
                </a:lnTo>
                <a:lnTo>
                  <a:pt x="900" y="779"/>
                </a:lnTo>
                <a:lnTo>
                  <a:pt x="910" y="779"/>
                </a:lnTo>
                <a:lnTo>
                  <a:pt x="920" y="775"/>
                </a:lnTo>
                <a:lnTo>
                  <a:pt x="928" y="772"/>
                </a:lnTo>
                <a:lnTo>
                  <a:pt x="937" y="767"/>
                </a:lnTo>
                <a:lnTo>
                  <a:pt x="945" y="761"/>
                </a:lnTo>
                <a:lnTo>
                  <a:pt x="953" y="754"/>
                </a:lnTo>
                <a:lnTo>
                  <a:pt x="960" y="746"/>
                </a:lnTo>
                <a:lnTo>
                  <a:pt x="967" y="738"/>
                </a:lnTo>
                <a:lnTo>
                  <a:pt x="973" y="728"/>
                </a:lnTo>
                <a:lnTo>
                  <a:pt x="979" y="718"/>
                </a:lnTo>
                <a:lnTo>
                  <a:pt x="983" y="707"/>
                </a:lnTo>
                <a:lnTo>
                  <a:pt x="986" y="698"/>
                </a:lnTo>
                <a:lnTo>
                  <a:pt x="990" y="687"/>
                </a:lnTo>
                <a:lnTo>
                  <a:pt x="992" y="676"/>
                </a:lnTo>
                <a:lnTo>
                  <a:pt x="993" y="665"/>
                </a:lnTo>
                <a:lnTo>
                  <a:pt x="994" y="655"/>
                </a:lnTo>
                <a:lnTo>
                  <a:pt x="994" y="655"/>
                </a:lnTo>
                <a:lnTo>
                  <a:pt x="993" y="644"/>
                </a:lnTo>
                <a:lnTo>
                  <a:pt x="991" y="634"/>
                </a:lnTo>
                <a:lnTo>
                  <a:pt x="989" y="624"/>
                </a:lnTo>
                <a:lnTo>
                  <a:pt x="985" y="616"/>
                </a:lnTo>
                <a:lnTo>
                  <a:pt x="981" y="607"/>
                </a:lnTo>
                <a:lnTo>
                  <a:pt x="977" y="599"/>
                </a:lnTo>
                <a:lnTo>
                  <a:pt x="970" y="591"/>
                </a:lnTo>
                <a:lnTo>
                  <a:pt x="964" y="585"/>
                </a:lnTo>
                <a:lnTo>
                  <a:pt x="957" y="578"/>
                </a:lnTo>
                <a:lnTo>
                  <a:pt x="950" y="572"/>
                </a:lnTo>
                <a:lnTo>
                  <a:pt x="942" y="567"/>
                </a:lnTo>
                <a:lnTo>
                  <a:pt x="934" y="563"/>
                </a:lnTo>
                <a:lnTo>
                  <a:pt x="925" y="560"/>
                </a:lnTo>
                <a:lnTo>
                  <a:pt x="915" y="558"/>
                </a:lnTo>
                <a:lnTo>
                  <a:pt x="905" y="557"/>
                </a:lnTo>
                <a:lnTo>
                  <a:pt x="896" y="557"/>
                </a:lnTo>
                <a:lnTo>
                  <a:pt x="896" y="557"/>
                </a:lnTo>
                <a:close/>
                <a:moveTo>
                  <a:pt x="898" y="909"/>
                </a:moveTo>
                <a:lnTo>
                  <a:pt x="962" y="821"/>
                </a:lnTo>
                <a:lnTo>
                  <a:pt x="962" y="821"/>
                </a:lnTo>
                <a:lnTo>
                  <a:pt x="965" y="816"/>
                </a:lnTo>
                <a:lnTo>
                  <a:pt x="968" y="814"/>
                </a:lnTo>
                <a:lnTo>
                  <a:pt x="973" y="813"/>
                </a:lnTo>
                <a:lnTo>
                  <a:pt x="978" y="813"/>
                </a:lnTo>
                <a:lnTo>
                  <a:pt x="1046" y="825"/>
                </a:lnTo>
                <a:lnTo>
                  <a:pt x="1046" y="825"/>
                </a:lnTo>
                <a:lnTo>
                  <a:pt x="1054" y="827"/>
                </a:lnTo>
                <a:lnTo>
                  <a:pt x="1062" y="830"/>
                </a:lnTo>
                <a:lnTo>
                  <a:pt x="1068" y="835"/>
                </a:lnTo>
                <a:lnTo>
                  <a:pt x="1074" y="840"/>
                </a:lnTo>
                <a:lnTo>
                  <a:pt x="1078" y="845"/>
                </a:lnTo>
                <a:lnTo>
                  <a:pt x="1082" y="851"/>
                </a:lnTo>
                <a:lnTo>
                  <a:pt x="1084" y="855"/>
                </a:lnTo>
                <a:lnTo>
                  <a:pt x="1087" y="861"/>
                </a:lnTo>
                <a:lnTo>
                  <a:pt x="1087" y="861"/>
                </a:lnTo>
                <a:lnTo>
                  <a:pt x="1095" y="933"/>
                </a:lnTo>
                <a:lnTo>
                  <a:pt x="1102" y="987"/>
                </a:lnTo>
                <a:lnTo>
                  <a:pt x="1104" y="1009"/>
                </a:lnTo>
                <a:lnTo>
                  <a:pt x="1104" y="1032"/>
                </a:lnTo>
                <a:lnTo>
                  <a:pt x="1103" y="1054"/>
                </a:lnTo>
                <a:lnTo>
                  <a:pt x="1102" y="1077"/>
                </a:lnTo>
                <a:lnTo>
                  <a:pt x="1102" y="1077"/>
                </a:lnTo>
                <a:lnTo>
                  <a:pt x="1100" y="1083"/>
                </a:lnTo>
                <a:lnTo>
                  <a:pt x="1098" y="1088"/>
                </a:lnTo>
                <a:lnTo>
                  <a:pt x="1095" y="1092"/>
                </a:lnTo>
                <a:lnTo>
                  <a:pt x="1091" y="1097"/>
                </a:lnTo>
                <a:lnTo>
                  <a:pt x="1087" y="1100"/>
                </a:lnTo>
                <a:lnTo>
                  <a:pt x="1082" y="1102"/>
                </a:lnTo>
                <a:lnTo>
                  <a:pt x="1077" y="1104"/>
                </a:lnTo>
                <a:lnTo>
                  <a:pt x="1072" y="1104"/>
                </a:lnTo>
                <a:lnTo>
                  <a:pt x="724" y="1104"/>
                </a:lnTo>
                <a:lnTo>
                  <a:pt x="724" y="1104"/>
                </a:lnTo>
                <a:lnTo>
                  <a:pt x="719" y="1104"/>
                </a:lnTo>
                <a:lnTo>
                  <a:pt x="714" y="1102"/>
                </a:lnTo>
                <a:lnTo>
                  <a:pt x="708" y="1100"/>
                </a:lnTo>
                <a:lnTo>
                  <a:pt x="704" y="1097"/>
                </a:lnTo>
                <a:lnTo>
                  <a:pt x="701" y="1092"/>
                </a:lnTo>
                <a:lnTo>
                  <a:pt x="697" y="1088"/>
                </a:lnTo>
                <a:lnTo>
                  <a:pt x="695" y="1083"/>
                </a:lnTo>
                <a:lnTo>
                  <a:pt x="694" y="1077"/>
                </a:lnTo>
                <a:lnTo>
                  <a:pt x="694" y="1077"/>
                </a:lnTo>
                <a:lnTo>
                  <a:pt x="693" y="1054"/>
                </a:lnTo>
                <a:lnTo>
                  <a:pt x="692" y="1032"/>
                </a:lnTo>
                <a:lnTo>
                  <a:pt x="692" y="1009"/>
                </a:lnTo>
                <a:lnTo>
                  <a:pt x="694" y="987"/>
                </a:lnTo>
                <a:lnTo>
                  <a:pt x="700" y="933"/>
                </a:lnTo>
                <a:lnTo>
                  <a:pt x="709" y="861"/>
                </a:lnTo>
                <a:lnTo>
                  <a:pt x="709" y="861"/>
                </a:lnTo>
                <a:lnTo>
                  <a:pt x="711" y="855"/>
                </a:lnTo>
                <a:lnTo>
                  <a:pt x="714" y="851"/>
                </a:lnTo>
                <a:lnTo>
                  <a:pt x="717" y="845"/>
                </a:lnTo>
                <a:lnTo>
                  <a:pt x="722" y="840"/>
                </a:lnTo>
                <a:lnTo>
                  <a:pt x="728" y="835"/>
                </a:lnTo>
                <a:lnTo>
                  <a:pt x="734" y="830"/>
                </a:lnTo>
                <a:lnTo>
                  <a:pt x="742" y="827"/>
                </a:lnTo>
                <a:lnTo>
                  <a:pt x="750" y="825"/>
                </a:lnTo>
                <a:lnTo>
                  <a:pt x="818" y="813"/>
                </a:lnTo>
                <a:lnTo>
                  <a:pt x="818" y="813"/>
                </a:lnTo>
                <a:lnTo>
                  <a:pt x="822" y="813"/>
                </a:lnTo>
                <a:lnTo>
                  <a:pt x="827" y="814"/>
                </a:lnTo>
                <a:lnTo>
                  <a:pt x="831" y="816"/>
                </a:lnTo>
                <a:lnTo>
                  <a:pt x="834" y="821"/>
                </a:lnTo>
                <a:lnTo>
                  <a:pt x="898" y="909"/>
                </a:lnTo>
                <a:lnTo>
                  <a:pt x="898" y="9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32" name="íṥḻîḑe">
            <a:extLst>
              <a:ext uri="{FF2B5EF4-FFF2-40B4-BE49-F238E27FC236}">
                <a16:creationId xmlns:a16="http://schemas.microsoft.com/office/drawing/2014/main" xmlns="" id="{EA2B954D-0DFE-4DB9-96CE-1A2648F51A0B}"/>
              </a:ext>
            </a:extLst>
          </p:cNvPr>
          <p:cNvSpPr/>
          <p:nvPr/>
        </p:nvSpPr>
        <p:spPr bwMode="auto">
          <a:xfrm>
            <a:off x="5125248" y="5274283"/>
            <a:ext cx="480732" cy="481606"/>
          </a:xfrm>
          <a:custGeom>
            <a:avLst/>
            <a:gdLst>
              <a:gd name="T0" fmla="*/ 600 w 1102"/>
              <a:gd name="T1" fmla="*/ 929 h 1104"/>
              <a:gd name="T2" fmla="*/ 809 w 1102"/>
              <a:gd name="T3" fmla="*/ 836 h 1104"/>
              <a:gd name="T4" fmla="*/ 830 w 1102"/>
              <a:gd name="T5" fmla="*/ 805 h 1104"/>
              <a:gd name="T6" fmla="*/ 1099 w 1102"/>
              <a:gd name="T7" fmla="*/ 858 h 1104"/>
              <a:gd name="T8" fmla="*/ 886 w 1102"/>
              <a:gd name="T9" fmla="*/ 879 h 1104"/>
              <a:gd name="T10" fmla="*/ 871 w 1102"/>
              <a:gd name="T11" fmla="*/ 986 h 1104"/>
              <a:gd name="T12" fmla="*/ 670 w 1102"/>
              <a:gd name="T13" fmla="*/ 1076 h 1104"/>
              <a:gd name="T14" fmla="*/ 636 w 1102"/>
              <a:gd name="T15" fmla="*/ 1104 h 1104"/>
              <a:gd name="T16" fmla="*/ 388 w 1102"/>
              <a:gd name="T17" fmla="*/ 1036 h 1104"/>
              <a:gd name="T18" fmla="*/ 199 w 1102"/>
              <a:gd name="T19" fmla="*/ 690 h 1104"/>
              <a:gd name="T20" fmla="*/ 236 w 1102"/>
              <a:gd name="T21" fmla="*/ 669 h 1104"/>
              <a:gd name="T22" fmla="*/ 244 w 1102"/>
              <a:gd name="T23" fmla="*/ 543 h 1104"/>
              <a:gd name="T24" fmla="*/ 50 w 1102"/>
              <a:gd name="T25" fmla="*/ 510 h 1104"/>
              <a:gd name="T26" fmla="*/ 10 w 1102"/>
              <a:gd name="T27" fmla="*/ 536 h 1104"/>
              <a:gd name="T28" fmla="*/ 10 w 1102"/>
              <a:gd name="T29" fmla="*/ 662 h 1104"/>
              <a:gd name="T30" fmla="*/ 211 w 1102"/>
              <a:gd name="T31" fmla="*/ 900 h 1104"/>
              <a:gd name="T32" fmla="*/ 315 w 1102"/>
              <a:gd name="T33" fmla="*/ 753 h 1104"/>
              <a:gd name="T34" fmla="*/ 463 w 1102"/>
              <a:gd name="T35" fmla="*/ 691 h 1104"/>
              <a:gd name="T36" fmla="*/ 398 w 1102"/>
              <a:gd name="T37" fmla="*/ 848 h 1104"/>
              <a:gd name="T38" fmla="*/ 282 w 1102"/>
              <a:gd name="T39" fmla="*/ 979 h 1104"/>
              <a:gd name="T40" fmla="*/ 216 w 1102"/>
              <a:gd name="T41" fmla="*/ 974 h 1104"/>
              <a:gd name="T42" fmla="*/ 204 w 1102"/>
              <a:gd name="T43" fmla="*/ 910 h 1104"/>
              <a:gd name="T44" fmla="*/ 536 w 1102"/>
              <a:gd name="T45" fmla="*/ 10 h 1104"/>
              <a:gd name="T46" fmla="*/ 573 w 1102"/>
              <a:gd name="T47" fmla="*/ 55 h 1104"/>
              <a:gd name="T48" fmla="*/ 577 w 1102"/>
              <a:gd name="T49" fmla="*/ 106 h 1104"/>
              <a:gd name="T50" fmla="*/ 545 w 1102"/>
              <a:gd name="T51" fmla="*/ 166 h 1104"/>
              <a:gd name="T52" fmla="*/ 489 w 1102"/>
              <a:gd name="T53" fmla="*/ 196 h 1104"/>
              <a:gd name="T54" fmla="*/ 441 w 1102"/>
              <a:gd name="T55" fmla="*/ 179 h 1104"/>
              <a:gd name="T56" fmla="*/ 412 w 1102"/>
              <a:gd name="T57" fmla="*/ 119 h 1104"/>
              <a:gd name="T58" fmla="*/ 413 w 1102"/>
              <a:gd name="T59" fmla="*/ 62 h 1104"/>
              <a:gd name="T60" fmla="*/ 449 w 1102"/>
              <a:gd name="T61" fmla="*/ 15 h 1104"/>
              <a:gd name="T62" fmla="*/ 504 w 1102"/>
              <a:gd name="T63" fmla="*/ 1 h 1104"/>
              <a:gd name="T64" fmla="*/ 534 w 1102"/>
              <a:gd name="T65" fmla="*/ 253 h 1104"/>
              <a:gd name="T66" fmla="*/ 647 w 1102"/>
              <a:gd name="T67" fmla="*/ 356 h 1104"/>
              <a:gd name="T68" fmla="*/ 778 w 1102"/>
              <a:gd name="T69" fmla="*/ 369 h 1104"/>
              <a:gd name="T70" fmla="*/ 813 w 1102"/>
              <a:gd name="T71" fmla="*/ 394 h 1104"/>
              <a:gd name="T72" fmla="*/ 805 w 1102"/>
              <a:gd name="T73" fmla="*/ 445 h 1104"/>
              <a:gd name="T74" fmla="*/ 686 w 1102"/>
              <a:gd name="T75" fmla="*/ 462 h 1104"/>
              <a:gd name="T76" fmla="*/ 599 w 1102"/>
              <a:gd name="T77" fmla="*/ 441 h 1104"/>
              <a:gd name="T78" fmla="*/ 518 w 1102"/>
              <a:gd name="T79" fmla="*/ 528 h 1104"/>
              <a:gd name="T80" fmla="*/ 646 w 1102"/>
              <a:gd name="T81" fmla="*/ 595 h 1104"/>
              <a:gd name="T82" fmla="*/ 727 w 1102"/>
              <a:gd name="T83" fmla="*/ 705 h 1104"/>
              <a:gd name="T84" fmla="*/ 761 w 1102"/>
              <a:gd name="T85" fmla="*/ 829 h 1104"/>
              <a:gd name="T86" fmla="*/ 712 w 1102"/>
              <a:gd name="T87" fmla="*/ 869 h 1104"/>
              <a:gd name="T88" fmla="*/ 662 w 1102"/>
              <a:gd name="T89" fmla="*/ 841 h 1104"/>
              <a:gd name="T90" fmla="*/ 556 w 1102"/>
              <a:gd name="T91" fmla="*/ 687 h 1104"/>
              <a:gd name="T92" fmla="*/ 314 w 1102"/>
              <a:gd name="T93" fmla="*/ 598 h 1104"/>
              <a:gd name="T94" fmla="*/ 276 w 1102"/>
              <a:gd name="T95" fmla="*/ 547 h 1104"/>
              <a:gd name="T96" fmla="*/ 253 w 1102"/>
              <a:gd name="T97" fmla="*/ 338 h 1104"/>
              <a:gd name="T98" fmla="*/ 222 w 1102"/>
              <a:gd name="T99" fmla="*/ 391 h 1104"/>
              <a:gd name="T100" fmla="*/ 193 w 1102"/>
              <a:gd name="T101" fmla="*/ 482 h 1104"/>
              <a:gd name="T102" fmla="*/ 143 w 1102"/>
              <a:gd name="T103" fmla="*/ 479 h 1104"/>
              <a:gd name="T104" fmla="*/ 130 w 1102"/>
              <a:gd name="T105" fmla="*/ 413 h 1104"/>
              <a:gd name="T106" fmla="*/ 175 w 1102"/>
              <a:gd name="T107" fmla="*/ 281 h 1104"/>
              <a:gd name="T108" fmla="*/ 333 w 1102"/>
              <a:gd name="T109" fmla="*/ 201 h 1104"/>
              <a:gd name="T110" fmla="*/ 423 w 1102"/>
              <a:gd name="T111" fmla="*/ 2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2" h="1104">
                <a:moveTo>
                  <a:pt x="412" y="1026"/>
                </a:moveTo>
                <a:lnTo>
                  <a:pt x="593" y="1026"/>
                </a:lnTo>
                <a:lnTo>
                  <a:pt x="593" y="948"/>
                </a:lnTo>
                <a:lnTo>
                  <a:pt x="593" y="948"/>
                </a:lnTo>
                <a:lnTo>
                  <a:pt x="594" y="942"/>
                </a:lnTo>
                <a:lnTo>
                  <a:pt x="596" y="935"/>
                </a:lnTo>
                <a:lnTo>
                  <a:pt x="600" y="929"/>
                </a:lnTo>
                <a:lnTo>
                  <a:pt x="603" y="924"/>
                </a:lnTo>
                <a:lnTo>
                  <a:pt x="608" y="919"/>
                </a:lnTo>
                <a:lnTo>
                  <a:pt x="615" y="917"/>
                </a:lnTo>
                <a:lnTo>
                  <a:pt x="621" y="915"/>
                </a:lnTo>
                <a:lnTo>
                  <a:pt x="628" y="914"/>
                </a:lnTo>
                <a:lnTo>
                  <a:pt x="809" y="914"/>
                </a:lnTo>
                <a:lnTo>
                  <a:pt x="809" y="836"/>
                </a:lnTo>
                <a:lnTo>
                  <a:pt x="809" y="836"/>
                </a:lnTo>
                <a:lnTo>
                  <a:pt x="810" y="830"/>
                </a:lnTo>
                <a:lnTo>
                  <a:pt x="812" y="823"/>
                </a:lnTo>
                <a:lnTo>
                  <a:pt x="815" y="817"/>
                </a:lnTo>
                <a:lnTo>
                  <a:pt x="819" y="811"/>
                </a:lnTo>
                <a:lnTo>
                  <a:pt x="824" y="807"/>
                </a:lnTo>
                <a:lnTo>
                  <a:pt x="830" y="805"/>
                </a:lnTo>
                <a:lnTo>
                  <a:pt x="837" y="803"/>
                </a:lnTo>
                <a:lnTo>
                  <a:pt x="843" y="802"/>
                </a:lnTo>
                <a:lnTo>
                  <a:pt x="1102" y="802"/>
                </a:lnTo>
                <a:lnTo>
                  <a:pt x="1102" y="845"/>
                </a:lnTo>
                <a:lnTo>
                  <a:pt x="1102" y="845"/>
                </a:lnTo>
                <a:lnTo>
                  <a:pt x="1101" y="851"/>
                </a:lnTo>
                <a:lnTo>
                  <a:pt x="1099" y="858"/>
                </a:lnTo>
                <a:lnTo>
                  <a:pt x="1096" y="864"/>
                </a:lnTo>
                <a:lnTo>
                  <a:pt x="1092" y="870"/>
                </a:lnTo>
                <a:lnTo>
                  <a:pt x="1087" y="874"/>
                </a:lnTo>
                <a:lnTo>
                  <a:pt x="1081" y="876"/>
                </a:lnTo>
                <a:lnTo>
                  <a:pt x="1074" y="878"/>
                </a:lnTo>
                <a:lnTo>
                  <a:pt x="1068" y="879"/>
                </a:lnTo>
                <a:lnTo>
                  <a:pt x="886" y="879"/>
                </a:lnTo>
                <a:lnTo>
                  <a:pt x="886" y="957"/>
                </a:lnTo>
                <a:lnTo>
                  <a:pt x="886" y="957"/>
                </a:lnTo>
                <a:lnTo>
                  <a:pt x="885" y="963"/>
                </a:lnTo>
                <a:lnTo>
                  <a:pt x="883" y="970"/>
                </a:lnTo>
                <a:lnTo>
                  <a:pt x="881" y="976"/>
                </a:lnTo>
                <a:lnTo>
                  <a:pt x="877" y="982"/>
                </a:lnTo>
                <a:lnTo>
                  <a:pt x="871" y="986"/>
                </a:lnTo>
                <a:lnTo>
                  <a:pt x="865" y="988"/>
                </a:lnTo>
                <a:lnTo>
                  <a:pt x="858" y="990"/>
                </a:lnTo>
                <a:lnTo>
                  <a:pt x="852" y="991"/>
                </a:lnTo>
                <a:lnTo>
                  <a:pt x="671" y="991"/>
                </a:lnTo>
                <a:lnTo>
                  <a:pt x="671" y="1069"/>
                </a:lnTo>
                <a:lnTo>
                  <a:pt x="671" y="1069"/>
                </a:lnTo>
                <a:lnTo>
                  <a:pt x="670" y="1076"/>
                </a:lnTo>
                <a:lnTo>
                  <a:pt x="668" y="1082"/>
                </a:lnTo>
                <a:lnTo>
                  <a:pt x="664" y="1088"/>
                </a:lnTo>
                <a:lnTo>
                  <a:pt x="661" y="1094"/>
                </a:lnTo>
                <a:lnTo>
                  <a:pt x="656" y="1098"/>
                </a:lnTo>
                <a:lnTo>
                  <a:pt x="649" y="1100"/>
                </a:lnTo>
                <a:lnTo>
                  <a:pt x="643" y="1103"/>
                </a:lnTo>
                <a:lnTo>
                  <a:pt x="636" y="1104"/>
                </a:lnTo>
                <a:lnTo>
                  <a:pt x="378" y="1104"/>
                </a:lnTo>
                <a:lnTo>
                  <a:pt x="378" y="1060"/>
                </a:lnTo>
                <a:lnTo>
                  <a:pt x="378" y="1060"/>
                </a:lnTo>
                <a:lnTo>
                  <a:pt x="379" y="1054"/>
                </a:lnTo>
                <a:lnTo>
                  <a:pt x="381" y="1048"/>
                </a:lnTo>
                <a:lnTo>
                  <a:pt x="384" y="1041"/>
                </a:lnTo>
                <a:lnTo>
                  <a:pt x="388" y="1036"/>
                </a:lnTo>
                <a:lnTo>
                  <a:pt x="393" y="1031"/>
                </a:lnTo>
                <a:lnTo>
                  <a:pt x="399" y="1029"/>
                </a:lnTo>
                <a:lnTo>
                  <a:pt x="406" y="1027"/>
                </a:lnTo>
                <a:lnTo>
                  <a:pt x="412" y="1026"/>
                </a:lnTo>
                <a:lnTo>
                  <a:pt x="412" y="1026"/>
                </a:lnTo>
                <a:close/>
                <a:moveTo>
                  <a:pt x="36" y="676"/>
                </a:moveTo>
                <a:lnTo>
                  <a:pt x="199" y="690"/>
                </a:lnTo>
                <a:lnTo>
                  <a:pt x="199" y="690"/>
                </a:lnTo>
                <a:lnTo>
                  <a:pt x="206" y="690"/>
                </a:lnTo>
                <a:lnTo>
                  <a:pt x="214" y="687"/>
                </a:lnTo>
                <a:lnTo>
                  <a:pt x="221" y="684"/>
                </a:lnTo>
                <a:lnTo>
                  <a:pt x="227" y="681"/>
                </a:lnTo>
                <a:lnTo>
                  <a:pt x="232" y="676"/>
                </a:lnTo>
                <a:lnTo>
                  <a:pt x="236" y="669"/>
                </a:lnTo>
                <a:lnTo>
                  <a:pt x="240" y="662"/>
                </a:lnTo>
                <a:lnTo>
                  <a:pt x="241" y="654"/>
                </a:lnTo>
                <a:lnTo>
                  <a:pt x="248" y="566"/>
                </a:lnTo>
                <a:lnTo>
                  <a:pt x="248" y="566"/>
                </a:lnTo>
                <a:lnTo>
                  <a:pt x="248" y="557"/>
                </a:lnTo>
                <a:lnTo>
                  <a:pt x="247" y="549"/>
                </a:lnTo>
                <a:lnTo>
                  <a:pt x="244" y="543"/>
                </a:lnTo>
                <a:lnTo>
                  <a:pt x="240" y="536"/>
                </a:lnTo>
                <a:lnTo>
                  <a:pt x="234" y="531"/>
                </a:lnTo>
                <a:lnTo>
                  <a:pt x="228" y="528"/>
                </a:lnTo>
                <a:lnTo>
                  <a:pt x="221" y="525"/>
                </a:lnTo>
                <a:lnTo>
                  <a:pt x="213" y="524"/>
                </a:lnTo>
                <a:lnTo>
                  <a:pt x="50" y="510"/>
                </a:lnTo>
                <a:lnTo>
                  <a:pt x="50" y="510"/>
                </a:lnTo>
                <a:lnTo>
                  <a:pt x="42" y="510"/>
                </a:lnTo>
                <a:lnTo>
                  <a:pt x="35" y="511"/>
                </a:lnTo>
                <a:lnTo>
                  <a:pt x="28" y="514"/>
                </a:lnTo>
                <a:lnTo>
                  <a:pt x="22" y="518"/>
                </a:lnTo>
                <a:lnTo>
                  <a:pt x="16" y="524"/>
                </a:lnTo>
                <a:lnTo>
                  <a:pt x="12" y="530"/>
                </a:lnTo>
                <a:lnTo>
                  <a:pt x="10" y="536"/>
                </a:lnTo>
                <a:lnTo>
                  <a:pt x="8" y="544"/>
                </a:lnTo>
                <a:lnTo>
                  <a:pt x="0" y="634"/>
                </a:lnTo>
                <a:lnTo>
                  <a:pt x="0" y="634"/>
                </a:lnTo>
                <a:lnTo>
                  <a:pt x="0" y="641"/>
                </a:lnTo>
                <a:lnTo>
                  <a:pt x="2" y="649"/>
                </a:lnTo>
                <a:lnTo>
                  <a:pt x="6" y="655"/>
                </a:lnTo>
                <a:lnTo>
                  <a:pt x="10" y="662"/>
                </a:lnTo>
                <a:lnTo>
                  <a:pt x="15" y="667"/>
                </a:lnTo>
                <a:lnTo>
                  <a:pt x="21" y="671"/>
                </a:lnTo>
                <a:lnTo>
                  <a:pt x="28" y="674"/>
                </a:lnTo>
                <a:lnTo>
                  <a:pt x="36" y="676"/>
                </a:lnTo>
                <a:lnTo>
                  <a:pt x="36" y="676"/>
                </a:lnTo>
                <a:close/>
                <a:moveTo>
                  <a:pt x="211" y="900"/>
                </a:moveTo>
                <a:lnTo>
                  <a:pt x="211" y="900"/>
                </a:lnTo>
                <a:lnTo>
                  <a:pt x="263" y="839"/>
                </a:lnTo>
                <a:lnTo>
                  <a:pt x="282" y="815"/>
                </a:lnTo>
                <a:lnTo>
                  <a:pt x="289" y="804"/>
                </a:lnTo>
                <a:lnTo>
                  <a:pt x="297" y="792"/>
                </a:lnTo>
                <a:lnTo>
                  <a:pt x="303" y="780"/>
                </a:lnTo>
                <a:lnTo>
                  <a:pt x="310" y="767"/>
                </a:lnTo>
                <a:lnTo>
                  <a:pt x="315" y="753"/>
                </a:lnTo>
                <a:lnTo>
                  <a:pt x="320" y="737"/>
                </a:lnTo>
                <a:lnTo>
                  <a:pt x="331" y="700"/>
                </a:lnTo>
                <a:lnTo>
                  <a:pt x="342" y="653"/>
                </a:lnTo>
                <a:lnTo>
                  <a:pt x="342" y="653"/>
                </a:lnTo>
                <a:lnTo>
                  <a:pt x="451" y="687"/>
                </a:lnTo>
                <a:lnTo>
                  <a:pt x="451" y="687"/>
                </a:lnTo>
                <a:lnTo>
                  <a:pt x="463" y="691"/>
                </a:lnTo>
                <a:lnTo>
                  <a:pt x="463" y="691"/>
                </a:lnTo>
                <a:lnTo>
                  <a:pt x="444" y="745"/>
                </a:lnTo>
                <a:lnTo>
                  <a:pt x="428" y="786"/>
                </a:lnTo>
                <a:lnTo>
                  <a:pt x="421" y="804"/>
                </a:lnTo>
                <a:lnTo>
                  <a:pt x="413" y="820"/>
                </a:lnTo>
                <a:lnTo>
                  <a:pt x="406" y="834"/>
                </a:lnTo>
                <a:lnTo>
                  <a:pt x="398" y="848"/>
                </a:lnTo>
                <a:lnTo>
                  <a:pt x="388" y="861"/>
                </a:lnTo>
                <a:lnTo>
                  <a:pt x="379" y="874"/>
                </a:lnTo>
                <a:lnTo>
                  <a:pt x="356" y="901"/>
                </a:lnTo>
                <a:lnTo>
                  <a:pt x="328" y="932"/>
                </a:lnTo>
                <a:lnTo>
                  <a:pt x="291" y="971"/>
                </a:lnTo>
                <a:lnTo>
                  <a:pt x="291" y="971"/>
                </a:lnTo>
                <a:lnTo>
                  <a:pt x="282" y="979"/>
                </a:lnTo>
                <a:lnTo>
                  <a:pt x="272" y="985"/>
                </a:lnTo>
                <a:lnTo>
                  <a:pt x="262" y="988"/>
                </a:lnTo>
                <a:lnTo>
                  <a:pt x="251" y="988"/>
                </a:lnTo>
                <a:lnTo>
                  <a:pt x="242" y="988"/>
                </a:lnTo>
                <a:lnTo>
                  <a:pt x="232" y="985"/>
                </a:lnTo>
                <a:lnTo>
                  <a:pt x="223" y="981"/>
                </a:lnTo>
                <a:lnTo>
                  <a:pt x="216" y="974"/>
                </a:lnTo>
                <a:lnTo>
                  <a:pt x="208" y="968"/>
                </a:lnTo>
                <a:lnTo>
                  <a:pt x="203" y="959"/>
                </a:lnTo>
                <a:lnTo>
                  <a:pt x="199" y="950"/>
                </a:lnTo>
                <a:lnTo>
                  <a:pt x="198" y="941"/>
                </a:lnTo>
                <a:lnTo>
                  <a:pt x="197" y="931"/>
                </a:lnTo>
                <a:lnTo>
                  <a:pt x="199" y="920"/>
                </a:lnTo>
                <a:lnTo>
                  <a:pt x="204" y="910"/>
                </a:lnTo>
                <a:lnTo>
                  <a:pt x="211" y="900"/>
                </a:lnTo>
                <a:lnTo>
                  <a:pt x="211" y="900"/>
                </a:lnTo>
                <a:close/>
                <a:moveTo>
                  <a:pt x="512" y="2"/>
                </a:moveTo>
                <a:lnTo>
                  <a:pt x="512" y="2"/>
                </a:lnTo>
                <a:lnTo>
                  <a:pt x="521" y="4"/>
                </a:lnTo>
                <a:lnTo>
                  <a:pt x="529" y="7"/>
                </a:lnTo>
                <a:lnTo>
                  <a:pt x="536" y="10"/>
                </a:lnTo>
                <a:lnTo>
                  <a:pt x="544" y="16"/>
                </a:lnTo>
                <a:lnTo>
                  <a:pt x="550" y="20"/>
                </a:lnTo>
                <a:lnTo>
                  <a:pt x="556" y="27"/>
                </a:lnTo>
                <a:lnTo>
                  <a:pt x="561" y="33"/>
                </a:lnTo>
                <a:lnTo>
                  <a:pt x="565" y="39"/>
                </a:lnTo>
                <a:lnTo>
                  <a:pt x="570" y="47"/>
                </a:lnTo>
                <a:lnTo>
                  <a:pt x="573" y="55"/>
                </a:lnTo>
                <a:lnTo>
                  <a:pt x="576" y="62"/>
                </a:lnTo>
                <a:lnTo>
                  <a:pt x="577" y="71"/>
                </a:lnTo>
                <a:lnTo>
                  <a:pt x="578" y="79"/>
                </a:lnTo>
                <a:lnTo>
                  <a:pt x="579" y="88"/>
                </a:lnTo>
                <a:lnTo>
                  <a:pt x="578" y="98"/>
                </a:lnTo>
                <a:lnTo>
                  <a:pt x="577" y="106"/>
                </a:lnTo>
                <a:lnTo>
                  <a:pt x="577" y="106"/>
                </a:lnTo>
                <a:lnTo>
                  <a:pt x="575" y="115"/>
                </a:lnTo>
                <a:lnTo>
                  <a:pt x="572" y="125"/>
                </a:lnTo>
                <a:lnTo>
                  <a:pt x="567" y="133"/>
                </a:lnTo>
                <a:lnTo>
                  <a:pt x="563" y="142"/>
                </a:lnTo>
                <a:lnTo>
                  <a:pt x="558" y="149"/>
                </a:lnTo>
                <a:lnTo>
                  <a:pt x="551" y="158"/>
                </a:lnTo>
                <a:lnTo>
                  <a:pt x="545" y="166"/>
                </a:lnTo>
                <a:lnTo>
                  <a:pt x="538" y="172"/>
                </a:lnTo>
                <a:lnTo>
                  <a:pt x="531" y="179"/>
                </a:lnTo>
                <a:lnTo>
                  <a:pt x="522" y="184"/>
                </a:lnTo>
                <a:lnTo>
                  <a:pt x="515" y="188"/>
                </a:lnTo>
                <a:lnTo>
                  <a:pt x="506" y="192"/>
                </a:lnTo>
                <a:lnTo>
                  <a:pt x="497" y="195"/>
                </a:lnTo>
                <a:lnTo>
                  <a:pt x="489" y="196"/>
                </a:lnTo>
                <a:lnTo>
                  <a:pt x="480" y="196"/>
                </a:lnTo>
                <a:lnTo>
                  <a:pt x="471" y="195"/>
                </a:lnTo>
                <a:lnTo>
                  <a:pt x="471" y="195"/>
                </a:lnTo>
                <a:lnTo>
                  <a:pt x="464" y="193"/>
                </a:lnTo>
                <a:lnTo>
                  <a:pt x="455" y="188"/>
                </a:lnTo>
                <a:lnTo>
                  <a:pt x="449" y="184"/>
                </a:lnTo>
                <a:lnTo>
                  <a:pt x="441" y="179"/>
                </a:lnTo>
                <a:lnTo>
                  <a:pt x="436" y="171"/>
                </a:lnTo>
                <a:lnTo>
                  <a:pt x="430" y="165"/>
                </a:lnTo>
                <a:lnTo>
                  <a:pt x="425" y="156"/>
                </a:lnTo>
                <a:lnTo>
                  <a:pt x="421" y="147"/>
                </a:lnTo>
                <a:lnTo>
                  <a:pt x="418" y="139"/>
                </a:lnTo>
                <a:lnTo>
                  <a:pt x="414" y="129"/>
                </a:lnTo>
                <a:lnTo>
                  <a:pt x="412" y="119"/>
                </a:lnTo>
                <a:lnTo>
                  <a:pt x="410" y="110"/>
                </a:lnTo>
                <a:lnTo>
                  <a:pt x="409" y="100"/>
                </a:lnTo>
                <a:lnTo>
                  <a:pt x="409" y="90"/>
                </a:lnTo>
                <a:lnTo>
                  <a:pt x="410" y="80"/>
                </a:lnTo>
                <a:lnTo>
                  <a:pt x="411" y="71"/>
                </a:lnTo>
                <a:lnTo>
                  <a:pt x="411" y="71"/>
                </a:lnTo>
                <a:lnTo>
                  <a:pt x="413" y="62"/>
                </a:lnTo>
                <a:lnTo>
                  <a:pt x="416" y="54"/>
                </a:lnTo>
                <a:lnTo>
                  <a:pt x="421" y="46"/>
                </a:lnTo>
                <a:lnTo>
                  <a:pt x="425" y="38"/>
                </a:lnTo>
                <a:lnTo>
                  <a:pt x="430" y="32"/>
                </a:lnTo>
                <a:lnTo>
                  <a:pt x="436" y="25"/>
                </a:lnTo>
                <a:lnTo>
                  <a:pt x="442" y="20"/>
                </a:lnTo>
                <a:lnTo>
                  <a:pt x="449" y="15"/>
                </a:lnTo>
                <a:lnTo>
                  <a:pt x="455" y="10"/>
                </a:lnTo>
                <a:lnTo>
                  <a:pt x="463" y="7"/>
                </a:lnTo>
                <a:lnTo>
                  <a:pt x="470" y="4"/>
                </a:lnTo>
                <a:lnTo>
                  <a:pt x="479" y="2"/>
                </a:lnTo>
                <a:lnTo>
                  <a:pt x="487" y="1"/>
                </a:lnTo>
                <a:lnTo>
                  <a:pt x="495" y="0"/>
                </a:lnTo>
                <a:lnTo>
                  <a:pt x="504" y="1"/>
                </a:lnTo>
                <a:lnTo>
                  <a:pt x="512" y="2"/>
                </a:lnTo>
                <a:lnTo>
                  <a:pt x="512" y="2"/>
                </a:lnTo>
                <a:close/>
                <a:moveTo>
                  <a:pt x="503" y="239"/>
                </a:moveTo>
                <a:lnTo>
                  <a:pt x="503" y="239"/>
                </a:lnTo>
                <a:lnTo>
                  <a:pt x="510" y="242"/>
                </a:lnTo>
                <a:lnTo>
                  <a:pt x="522" y="246"/>
                </a:lnTo>
                <a:lnTo>
                  <a:pt x="534" y="253"/>
                </a:lnTo>
                <a:lnTo>
                  <a:pt x="539" y="257"/>
                </a:lnTo>
                <a:lnTo>
                  <a:pt x="545" y="262"/>
                </a:lnTo>
                <a:lnTo>
                  <a:pt x="545" y="262"/>
                </a:lnTo>
                <a:lnTo>
                  <a:pt x="614" y="330"/>
                </a:lnTo>
                <a:lnTo>
                  <a:pt x="627" y="340"/>
                </a:lnTo>
                <a:lnTo>
                  <a:pt x="637" y="349"/>
                </a:lnTo>
                <a:lnTo>
                  <a:pt x="647" y="356"/>
                </a:lnTo>
                <a:lnTo>
                  <a:pt x="657" y="362"/>
                </a:lnTo>
                <a:lnTo>
                  <a:pt x="667" y="366"/>
                </a:lnTo>
                <a:lnTo>
                  <a:pt x="677" y="368"/>
                </a:lnTo>
                <a:lnTo>
                  <a:pt x="688" y="370"/>
                </a:lnTo>
                <a:lnTo>
                  <a:pt x="701" y="372"/>
                </a:lnTo>
                <a:lnTo>
                  <a:pt x="733" y="372"/>
                </a:lnTo>
                <a:lnTo>
                  <a:pt x="778" y="369"/>
                </a:lnTo>
                <a:lnTo>
                  <a:pt x="778" y="369"/>
                </a:lnTo>
                <a:lnTo>
                  <a:pt x="786" y="370"/>
                </a:lnTo>
                <a:lnTo>
                  <a:pt x="794" y="373"/>
                </a:lnTo>
                <a:lnTo>
                  <a:pt x="800" y="376"/>
                </a:lnTo>
                <a:lnTo>
                  <a:pt x="807" y="381"/>
                </a:lnTo>
                <a:lnTo>
                  <a:pt x="810" y="388"/>
                </a:lnTo>
                <a:lnTo>
                  <a:pt x="813" y="394"/>
                </a:lnTo>
                <a:lnTo>
                  <a:pt x="815" y="402"/>
                </a:lnTo>
                <a:lnTo>
                  <a:pt x="816" y="409"/>
                </a:lnTo>
                <a:lnTo>
                  <a:pt x="816" y="418"/>
                </a:lnTo>
                <a:lnTo>
                  <a:pt x="814" y="425"/>
                </a:lnTo>
                <a:lnTo>
                  <a:pt x="812" y="432"/>
                </a:lnTo>
                <a:lnTo>
                  <a:pt x="809" y="438"/>
                </a:lnTo>
                <a:lnTo>
                  <a:pt x="805" y="445"/>
                </a:lnTo>
                <a:lnTo>
                  <a:pt x="798" y="449"/>
                </a:lnTo>
                <a:lnTo>
                  <a:pt x="792" y="452"/>
                </a:lnTo>
                <a:lnTo>
                  <a:pt x="784" y="453"/>
                </a:lnTo>
                <a:lnTo>
                  <a:pt x="784" y="453"/>
                </a:lnTo>
                <a:lnTo>
                  <a:pt x="738" y="459"/>
                </a:lnTo>
                <a:lnTo>
                  <a:pt x="701" y="462"/>
                </a:lnTo>
                <a:lnTo>
                  <a:pt x="686" y="462"/>
                </a:lnTo>
                <a:lnTo>
                  <a:pt x="671" y="462"/>
                </a:lnTo>
                <a:lnTo>
                  <a:pt x="658" y="462"/>
                </a:lnTo>
                <a:lnTo>
                  <a:pt x="646" y="460"/>
                </a:lnTo>
                <a:lnTo>
                  <a:pt x="634" y="457"/>
                </a:lnTo>
                <a:lnTo>
                  <a:pt x="622" y="452"/>
                </a:lnTo>
                <a:lnTo>
                  <a:pt x="610" y="447"/>
                </a:lnTo>
                <a:lnTo>
                  <a:pt x="599" y="441"/>
                </a:lnTo>
                <a:lnTo>
                  <a:pt x="586" y="431"/>
                </a:lnTo>
                <a:lnTo>
                  <a:pt x="571" y="421"/>
                </a:lnTo>
                <a:lnTo>
                  <a:pt x="538" y="393"/>
                </a:lnTo>
                <a:lnTo>
                  <a:pt x="516" y="514"/>
                </a:lnTo>
                <a:lnTo>
                  <a:pt x="516" y="514"/>
                </a:lnTo>
                <a:lnTo>
                  <a:pt x="516" y="521"/>
                </a:lnTo>
                <a:lnTo>
                  <a:pt x="518" y="528"/>
                </a:lnTo>
                <a:lnTo>
                  <a:pt x="521" y="533"/>
                </a:lnTo>
                <a:lnTo>
                  <a:pt x="526" y="538"/>
                </a:lnTo>
                <a:lnTo>
                  <a:pt x="526" y="538"/>
                </a:lnTo>
                <a:lnTo>
                  <a:pt x="575" y="558"/>
                </a:lnTo>
                <a:lnTo>
                  <a:pt x="614" y="576"/>
                </a:lnTo>
                <a:lnTo>
                  <a:pt x="631" y="585"/>
                </a:lnTo>
                <a:lnTo>
                  <a:pt x="646" y="595"/>
                </a:lnTo>
                <a:lnTo>
                  <a:pt x="660" y="604"/>
                </a:lnTo>
                <a:lnTo>
                  <a:pt x="673" y="616"/>
                </a:lnTo>
                <a:lnTo>
                  <a:pt x="685" y="629"/>
                </a:lnTo>
                <a:lnTo>
                  <a:pt x="696" y="644"/>
                </a:lnTo>
                <a:lnTo>
                  <a:pt x="706" y="662"/>
                </a:lnTo>
                <a:lnTo>
                  <a:pt x="716" y="682"/>
                </a:lnTo>
                <a:lnTo>
                  <a:pt x="727" y="705"/>
                </a:lnTo>
                <a:lnTo>
                  <a:pt x="738" y="732"/>
                </a:lnTo>
                <a:lnTo>
                  <a:pt x="748" y="762"/>
                </a:lnTo>
                <a:lnTo>
                  <a:pt x="759" y="796"/>
                </a:lnTo>
                <a:lnTo>
                  <a:pt x="759" y="796"/>
                </a:lnTo>
                <a:lnTo>
                  <a:pt x="762" y="808"/>
                </a:lnTo>
                <a:lnTo>
                  <a:pt x="764" y="819"/>
                </a:lnTo>
                <a:lnTo>
                  <a:pt x="761" y="829"/>
                </a:lnTo>
                <a:lnTo>
                  <a:pt x="758" y="837"/>
                </a:lnTo>
                <a:lnTo>
                  <a:pt x="753" y="846"/>
                </a:lnTo>
                <a:lnTo>
                  <a:pt x="746" y="852"/>
                </a:lnTo>
                <a:lnTo>
                  <a:pt x="739" y="859"/>
                </a:lnTo>
                <a:lnTo>
                  <a:pt x="730" y="863"/>
                </a:lnTo>
                <a:lnTo>
                  <a:pt x="722" y="866"/>
                </a:lnTo>
                <a:lnTo>
                  <a:pt x="712" y="869"/>
                </a:lnTo>
                <a:lnTo>
                  <a:pt x="702" y="869"/>
                </a:lnTo>
                <a:lnTo>
                  <a:pt x="692" y="866"/>
                </a:lnTo>
                <a:lnTo>
                  <a:pt x="684" y="863"/>
                </a:lnTo>
                <a:lnTo>
                  <a:pt x="675" y="858"/>
                </a:lnTo>
                <a:lnTo>
                  <a:pt x="669" y="850"/>
                </a:lnTo>
                <a:lnTo>
                  <a:pt x="662" y="841"/>
                </a:lnTo>
                <a:lnTo>
                  <a:pt x="662" y="841"/>
                </a:lnTo>
                <a:lnTo>
                  <a:pt x="645" y="807"/>
                </a:lnTo>
                <a:lnTo>
                  <a:pt x="629" y="778"/>
                </a:lnTo>
                <a:lnTo>
                  <a:pt x="614" y="754"/>
                </a:lnTo>
                <a:lnTo>
                  <a:pt x="600" y="733"/>
                </a:lnTo>
                <a:lnTo>
                  <a:pt x="586" y="715"/>
                </a:lnTo>
                <a:lnTo>
                  <a:pt x="571" y="700"/>
                </a:lnTo>
                <a:lnTo>
                  <a:pt x="556" y="687"/>
                </a:lnTo>
                <a:lnTo>
                  <a:pt x="539" y="677"/>
                </a:lnTo>
                <a:lnTo>
                  <a:pt x="521" y="668"/>
                </a:lnTo>
                <a:lnTo>
                  <a:pt x="502" y="659"/>
                </a:lnTo>
                <a:lnTo>
                  <a:pt x="479" y="651"/>
                </a:lnTo>
                <a:lnTo>
                  <a:pt x="453" y="642"/>
                </a:lnTo>
                <a:lnTo>
                  <a:pt x="393" y="624"/>
                </a:lnTo>
                <a:lnTo>
                  <a:pt x="314" y="598"/>
                </a:lnTo>
                <a:lnTo>
                  <a:pt x="314" y="598"/>
                </a:lnTo>
                <a:lnTo>
                  <a:pt x="303" y="591"/>
                </a:lnTo>
                <a:lnTo>
                  <a:pt x="296" y="584"/>
                </a:lnTo>
                <a:lnTo>
                  <a:pt x="288" y="576"/>
                </a:lnTo>
                <a:lnTo>
                  <a:pt x="283" y="567"/>
                </a:lnTo>
                <a:lnTo>
                  <a:pt x="278" y="557"/>
                </a:lnTo>
                <a:lnTo>
                  <a:pt x="276" y="547"/>
                </a:lnTo>
                <a:lnTo>
                  <a:pt x="274" y="535"/>
                </a:lnTo>
                <a:lnTo>
                  <a:pt x="274" y="525"/>
                </a:lnTo>
                <a:lnTo>
                  <a:pt x="312" y="317"/>
                </a:lnTo>
                <a:lnTo>
                  <a:pt x="312" y="317"/>
                </a:lnTo>
                <a:lnTo>
                  <a:pt x="283" y="326"/>
                </a:lnTo>
                <a:lnTo>
                  <a:pt x="261" y="334"/>
                </a:lnTo>
                <a:lnTo>
                  <a:pt x="253" y="338"/>
                </a:lnTo>
                <a:lnTo>
                  <a:pt x="245" y="344"/>
                </a:lnTo>
                <a:lnTo>
                  <a:pt x="240" y="349"/>
                </a:lnTo>
                <a:lnTo>
                  <a:pt x="235" y="354"/>
                </a:lnTo>
                <a:lnTo>
                  <a:pt x="231" y="362"/>
                </a:lnTo>
                <a:lnTo>
                  <a:pt x="228" y="370"/>
                </a:lnTo>
                <a:lnTo>
                  <a:pt x="225" y="380"/>
                </a:lnTo>
                <a:lnTo>
                  <a:pt x="222" y="391"/>
                </a:lnTo>
                <a:lnTo>
                  <a:pt x="217" y="420"/>
                </a:lnTo>
                <a:lnTo>
                  <a:pt x="211" y="458"/>
                </a:lnTo>
                <a:lnTo>
                  <a:pt x="211" y="458"/>
                </a:lnTo>
                <a:lnTo>
                  <a:pt x="208" y="465"/>
                </a:lnTo>
                <a:lnTo>
                  <a:pt x="205" y="472"/>
                </a:lnTo>
                <a:lnTo>
                  <a:pt x="200" y="477"/>
                </a:lnTo>
                <a:lnTo>
                  <a:pt x="193" y="482"/>
                </a:lnTo>
                <a:lnTo>
                  <a:pt x="187" y="485"/>
                </a:lnTo>
                <a:lnTo>
                  <a:pt x="179" y="487"/>
                </a:lnTo>
                <a:lnTo>
                  <a:pt x="172" y="488"/>
                </a:lnTo>
                <a:lnTo>
                  <a:pt x="164" y="487"/>
                </a:lnTo>
                <a:lnTo>
                  <a:pt x="157" y="486"/>
                </a:lnTo>
                <a:lnTo>
                  <a:pt x="149" y="483"/>
                </a:lnTo>
                <a:lnTo>
                  <a:pt x="143" y="479"/>
                </a:lnTo>
                <a:lnTo>
                  <a:pt x="136" y="474"/>
                </a:lnTo>
                <a:lnTo>
                  <a:pt x="132" y="467"/>
                </a:lnTo>
                <a:lnTo>
                  <a:pt x="129" y="461"/>
                </a:lnTo>
                <a:lnTo>
                  <a:pt x="126" y="452"/>
                </a:lnTo>
                <a:lnTo>
                  <a:pt x="126" y="443"/>
                </a:lnTo>
                <a:lnTo>
                  <a:pt x="126" y="443"/>
                </a:lnTo>
                <a:lnTo>
                  <a:pt x="130" y="413"/>
                </a:lnTo>
                <a:lnTo>
                  <a:pt x="134" y="386"/>
                </a:lnTo>
                <a:lnTo>
                  <a:pt x="138" y="362"/>
                </a:lnTo>
                <a:lnTo>
                  <a:pt x="143" y="341"/>
                </a:lnTo>
                <a:lnTo>
                  <a:pt x="149" y="323"/>
                </a:lnTo>
                <a:lnTo>
                  <a:pt x="157" y="307"/>
                </a:lnTo>
                <a:lnTo>
                  <a:pt x="165" y="293"/>
                </a:lnTo>
                <a:lnTo>
                  <a:pt x="175" y="281"/>
                </a:lnTo>
                <a:lnTo>
                  <a:pt x="187" y="269"/>
                </a:lnTo>
                <a:lnTo>
                  <a:pt x="201" y="259"/>
                </a:lnTo>
                <a:lnTo>
                  <a:pt x="216" y="250"/>
                </a:lnTo>
                <a:lnTo>
                  <a:pt x="234" y="241"/>
                </a:lnTo>
                <a:lnTo>
                  <a:pt x="255" y="231"/>
                </a:lnTo>
                <a:lnTo>
                  <a:pt x="278" y="223"/>
                </a:lnTo>
                <a:lnTo>
                  <a:pt x="333" y="201"/>
                </a:lnTo>
                <a:lnTo>
                  <a:pt x="333" y="201"/>
                </a:lnTo>
                <a:lnTo>
                  <a:pt x="343" y="199"/>
                </a:lnTo>
                <a:lnTo>
                  <a:pt x="355" y="199"/>
                </a:lnTo>
                <a:lnTo>
                  <a:pt x="369" y="200"/>
                </a:lnTo>
                <a:lnTo>
                  <a:pt x="382" y="202"/>
                </a:lnTo>
                <a:lnTo>
                  <a:pt x="407" y="208"/>
                </a:lnTo>
                <a:lnTo>
                  <a:pt x="423" y="213"/>
                </a:lnTo>
                <a:lnTo>
                  <a:pt x="472" y="300"/>
                </a:lnTo>
                <a:lnTo>
                  <a:pt x="503" y="239"/>
                </a:lnTo>
                <a:lnTo>
                  <a:pt x="503" y="2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33" name="ïṧļïḍê">
            <a:extLst>
              <a:ext uri="{FF2B5EF4-FFF2-40B4-BE49-F238E27FC236}">
                <a16:creationId xmlns:a16="http://schemas.microsoft.com/office/drawing/2014/main" xmlns="" id="{95C322AF-5584-43A8-981A-5CCF8B79A8BA}"/>
              </a:ext>
            </a:extLst>
          </p:cNvPr>
          <p:cNvSpPr/>
          <p:nvPr/>
        </p:nvSpPr>
        <p:spPr bwMode="auto">
          <a:xfrm>
            <a:off x="4813944" y="4019374"/>
            <a:ext cx="310262" cy="421413"/>
          </a:xfrm>
          <a:custGeom>
            <a:avLst/>
            <a:gdLst>
              <a:gd name="T0" fmla="*/ 475 w 776"/>
              <a:gd name="T1" fmla="*/ 824 h 1052"/>
              <a:gd name="T2" fmla="*/ 544 w 776"/>
              <a:gd name="T3" fmla="*/ 762 h 1052"/>
              <a:gd name="T4" fmla="*/ 199 w 776"/>
              <a:gd name="T5" fmla="*/ 769 h 1052"/>
              <a:gd name="T6" fmla="*/ 272 w 776"/>
              <a:gd name="T7" fmla="*/ 811 h 1052"/>
              <a:gd name="T8" fmla="*/ 337 w 776"/>
              <a:gd name="T9" fmla="*/ 821 h 1052"/>
              <a:gd name="T10" fmla="*/ 456 w 776"/>
              <a:gd name="T11" fmla="*/ 0 h 1052"/>
              <a:gd name="T12" fmla="*/ 508 w 776"/>
              <a:gd name="T13" fmla="*/ 47 h 1052"/>
              <a:gd name="T14" fmla="*/ 589 w 776"/>
              <a:gd name="T15" fmla="*/ 55 h 1052"/>
              <a:gd name="T16" fmla="*/ 624 w 776"/>
              <a:gd name="T17" fmla="*/ 97 h 1052"/>
              <a:gd name="T18" fmla="*/ 679 w 776"/>
              <a:gd name="T19" fmla="*/ 151 h 1052"/>
              <a:gd name="T20" fmla="*/ 721 w 776"/>
              <a:gd name="T21" fmla="*/ 188 h 1052"/>
              <a:gd name="T22" fmla="*/ 729 w 776"/>
              <a:gd name="T23" fmla="*/ 267 h 1052"/>
              <a:gd name="T24" fmla="*/ 776 w 776"/>
              <a:gd name="T25" fmla="*/ 320 h 1052"/>
              <a:gd name="T26" fmla="*/ 744 w 776"/>
              <a:gd name="T27" fmla="*/ 392 h 1052"/>
              <a:gd name="T28" fmla="*/ 776 w 776"/>
              <a:gd name="T29" fmla="*/ 465 h 1052"/>
              <a:gd name="T30" fmla="*/ 717 w 776"/>
              <a:gd name="T31" fmla="*/ 524 h 1052"/>
              <a:gd name="T32" fmla="*/ 719 w 776"/>
              <a:gd name="T33" fmla="*/ 603 h 1052"/>
              <a:gd name="T34" fmla="*/ 647 w 776"/>
              <a:gd name="T35" fmla="*/ 633 h 1052"/>
              <a:gd name="T36" fmla="*/ 617 w 776"/>
              <a:gd name="T37" fmla="*/ 705 h 1052"/>
              <a:gd name="T38" fmla="*/ 555 w 776"/>
              <a:gd name="T39" fmla="*/ 715 h 1052"/>
              <a:gd name="T40" fmla="*/ 489 w 776"/>
              <a:gd name="T41" fmla="*/ 757 h 1052"/>
              <a:gd name="T42" fmla="*/ 437 w 776"/>
              <a:gd name="T43" fmla="*/ 766 h 1052"/>
              <a:gd name="T44" fmla="*/ 359 w 776"/>
              <a:gd name="T45" fmla="*/ 754 h 1052"/>
              <a:gd name="T46" fmla="*/ 299 w 776"/>
              <a:gd name="T47" fmla="*/ 769 h 1052"/>
              <a:gd name="T48" fmla="*/ 243 w 776"/>
              <a:gd name="T49" fmla="*/ 714 h 1052"/>
              <a:gd name="T50" fmla="*/ 165 w 776"/>
              <a:gd name="T51" fmla="*/ 714 h 1052"/>
              <a:gd name="T52" fmla="*/ 137 w 776"/>
              <a:gd name="T53" fmla="*/ 639 h 1052"/>
              <a:gd name="T54" fmla="*/ 60 w 776"/>
              <a:gd name="T55" fmla="*/ 607 h 1052"/>
              <a:gd name="T56" fmla="*/ 62 w 776"/>
              <a:gd name="T57" fmla="*/ 528 h 1052"/>
              <a:gd name="T58" fmla="*/ 5 w 776"/>
              <a:gd name="T59" fmla="*/ 473 h 1052"/>
              <a:gd name="T60" fmla="*/ 28 w 776"/>
              <a:gd name="T61" fmla="*/ 407 h 1052"/>
              <a:gd name="T62" fmla="*/ 3 w 776"/>
              <a:gd name="T63" fmla="*/ 330 h 1052"/>
              <a:gd name="T64" fmla="*/ 29 w 776"/>
              <a:gd name="T65" fmla="*/ 280 h 1052"/>
              <a:gd name="T66" fmla="*/ 58 w 776"/>
              <a:gd name="T67" fmla="*/ 209 h 1052"/>
              <a:gd name="T68" fmla="*/ 76 w 776"/>
              <a:gd name="T69" fmla="*/ 156 h 1052"/>
              <a:gd name="T70" fmla="*/ 147 w 776"/>
              <a:gd name="T71" fmla="*/ 120 h 1052"/>
              <a:gd name="T72" fmla="*/ 178 w 776"/>
              <a:gd name="T73" fmla="*/ 55 h 1052"/>
              <a:gd name="T74" fmla="*/ 257 w 776"/>
              <a:gd name="T75" fmla="*/ 57 h 1052"/>
              <a:gd name="T76" fmla="*/ 311 w 776"/>
              <a:gd name="T77" fmla="*/ 0 h 1052"/>
              <a:gd name="T78" fmla="*/ 388 w 776"/>
              <a:gd name="T79" fmla="*/ 32 h 1052"/>
              <a:gd name="T80" fmla="*/ 358 w 776"/>
              <a:gd name="T81" fmla="*/ 115 h 1052"/>
              <a:gd name="T82" fmla="*/ 199 w 776"/>
              <a:gd name="T83" fmla="*/ 190 h 1052"/>
              <a:gd name="T84" fmla="*/ 117 w 776"/>
              <a:gd name="T85" fmla="*/ 350 h 1052"/>
              <a:gd name="T86" fmla="*/ 147 w 776"/>
              <a:gd name="T87" fmla="*/ 519 h 1052"/>
              <a:gd name="T88" fmla="*/ 278 w 776"/>
              <a:gd name="T89" fmla="*/ 639 h 1052"/>
              <a:gd name="T90" fmla="*/ 459 w 776"/>
              <a:gd name="T91" fmla="*/ 653 h 1052"/>
              <a:gd name="T92" fmla="*/ 603 w 776"/>
              <a:gd name="T93" fmla="*/ 558 h 1052"/>
              <a:gd name="T94" fmla="*/ 662 w 776"/>
              <a:gd name="T95" fmla="*/ 391 h 1052"/>
              <a:gd name="T96" fmla="*/ 605 w 776"/>
              <a:gd name="T97" fmla="*/ 219 h 1052"/>
              <a:gd name="T98" fmla="*/ 388 w 776"/>
              <a:gd name="T99" fmla="*/ 163 h 1052"/>
              <a:gd name="T100" fmla="*/ 587 w 776"/>
              <a:gd name="T101" fmla="*/ 280 h 1052"/>
              <a:gd name="T102" fmla="*/ 587 w 776"/>
              <a:gd name="T103" fmla="*/ 495 h 1052"/>
              <a:gd name="T104" fmla="*/ 388 w 776"/>
              <a:gd name="T105" fmla="*/ 612 h 1052"/>
              <a:gd name="T106" fmla="*/ 202 w 776"/>
              <a:gd name="T107" fmla="*/ 513 h 1052"/>
              <a:gd name="T108" fmla="*/ 181 w 776"/>
              <a:gd name="T109" fmla="*/ 300 h 1052"/>
              <a:gd name="T110" fmla="*/ 366 w 776"/>
              <a:gd name="T111" fmla="*/ 164 h 1052"/>
              <a:gd name="T112" fmla="*/ 547 w 776"/>
              <a:gd name="T113" fmla="*/ 335 h 1052"/>
              <a:gd name="T114" fmla="*/ 486 w 776"/>
              <a:gd name="T115" fmla="*/ 522 h 1052"/>
              <a:gd name="T116" fmla="*/ 295 w 776"/>
              <a:gd name="T117" fmla="*/ 524 h 1052"/>
              <a:gd name="T118" fmla="*/ 230 w 776"/>
              <a:gd name="T119" fmla="*/ 345 h 1052"/>
              <a:gd name="T120" fmla="*/ 376 w 776"/>
              <a:gd name="T121" fmla="*/ 226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76" h="1052">
                <a:moveTo>
                  <a:pt x="578" y="769"/>
                </a:moveTo>
                <a:lnTo>
                  <a:pt x="629" y="1014"/>
                </a:lnTo>
                <a:lnTo>
                  <a:pt x="547" y="994"/>
                </a:lnTo>
                <a:lnTo>
                  <a:pt x="486" y="1052"/>
                </a:lnTo>
                <a:lnTo>
                  <a:pt x="440" y="821"/>
                </a:lnTo>
                <a:lnTo>
                  <a:pt x="440" y="821"/>
                </a:lnTo>
                <a:lnTo>
                  <a:pt x="450" y="824"/>
                </a:lnTo>
                <a:lnTo>
                  <a:pt x="461" y="825"/>
                </a:lnTo>
                <a:lnTo>
                  <a:pt x="461" y="825"/>
                </a:lnTo>
                <a:lnTo>
                  <a:pt x="468" y="825"/>
                </a:lnTo>
                <a:lnTo>
                  <a:pt x="475" y="824"/>
                </a:lnTo>
                <a:lnTo>
                  <a:pt x="475" y="824"/>
                </a:lnTo>
                <a:lnTo>
                  <a:pt x="485" y="820"/>
                </a:lnTo>
                <a:lnTo>
                  <a:pt x="495" y="816"/>
                </a:lnTo>
                <a:lnTo>
                  <a:pt x="504" y="811"/>
                </a:lnTo>
                <a:lnTo>
                  <a:pt x="512" y="804"/>
                </a:lnTo>
                <a:lnTo>
                  <a:pt x="519" y="798"/>
                </a:lnTo>
                <a:lnTo>
                  <a:pt x="525" y="789"/>
                </a:lnTo>
                <a:lnTo>
                  <a:pt x="537" y="772"/>
                </a:lnTo>
                <a:lnTo>
                  <a:pt x="537" y="772"/>
                </a:lnTo>
                <a:lnTo>
                  <a:pt x="544" y="762"/>
                </a:lnTo>
                <a:lnTo>
                  <a:pt x="544" y="762"/>
                </a:lnTo>
                <a:lnTo>
                  <a:pt x="554" y="764"/>
                </a:lnTo>
                <a:lnTo>
                  <a:pt x="554" y="764"/>
                </a:lnTo>
                <a:lnTo>
                  <a:pt x="566" y="768"/>
                </a:lnTo>
                <a:lnTo>
                  <a:pt x="578" y="769"/>
                </a:lnTo>
                <a:lnTo>
                  <a:pt x="578" y="769"/>
                </a:lnTo>
                <a:close/>
                <a:moveTo>
                  <a:pt x="337" y="821"/>
                </a:moveTo>
                <a:lnTo>
                  <a:pt x="290" y="1052"/>
                </a:lnTo>
                <a:lnTo>
                  <a:pt x="230" y="994"/>
                </a:lnTo>
                <a:lnTo>
                  <a:pt x="148" y="1014"/>
                </a:lnTo>
                <a:lnTo>
                  <a:pt x="199" y="769"/>
                </a:lnTo>
                <a:lnTo>
                  <a:pt x="199" y="769"/>
                </a:lnTo>
                <a:lnTo>
                  <a:pt x="210" y="768"/>
                </a:lnTo>
                <a:lnTo>
                  <a:pt x="222" y="764"/>
                </a:lnTo>
                <a:lnTo>
                  <a:pt x="222" y="764"/>
                </a:lnTo>
                <a:lnTo>
                  <a:pt x="233" y="762"/>
                </a:lnTo>
                <a:lnTo>
                  <a:pt x="233" y="762"/>
                </a:lnTo>
                <a:lnTo>
                  <a:pt x="238" y="772"/>
                </a:lnTo>
                <a:lnTo>
                  <a:pt x="238" y="772"/>
                </a:lnTo>
                <a:lnTo>
                  <a:pt x="249" y="786"/>
                </a:lnTo>
                <a:lnTo>
                  <a:pt x="259" y="799"/>
                </a:lnTo>
                <a:lnTo>
                  <a:pt x="265" y="805"/>
                </a:lnTo>
                <a:lnTo>
                  <a:pt x="272" y="811"/>
                </a:lnTo>
                <a:lnTo>
                  <a:pt x="279" y="815"/>
                </a:lnTo>
                <a:lnTo>
                  <a:pt x="287" y="819"/>
                </a:lnTo>
                <a:lnTo>
                  <a:pt x="287" y="819"/>
                </a:lnTo>
                <a:lnTo>
                  <a:pt x="295" y="821"/>
                </a:lnTo>
                <a:lnTo>
                  <a:pt x="302" y="824"/>
                </a:lnTo>
                <a:lnTo>
                  <a:pt x="302" y="824"/>
                </a:lnTo>
                <a:lnTo>
                  <a:pt x="311" y="825"/>
                </a:lnTo>
                <a:lnTo>
                  <a:pt x="320" y="825"/>
                </a:lnTo>
                <a:lnTo>
                  <a:pt x="329" y="824"/>
                </a:lnTo>
                <a:lnTo>
                  <a:pt x="337" y="821"/>
                </a:lnTo>
                <a:lnTo>
                  <a:pt x="337" y="821"/>
                </a:lnTo>
                <a:close/>
                <a:moveTo>
                  <a:pt x="388" y="32"/>
                </a:moveTo>
                <a:lnTo>
                  <a:pt x="388" y="32"/>
                </a:lnTo>
                <a:lnTo>
                  <a:pt x="393" y="32"/>
                </a:lnTo>
                <a:lnTo>
                  <a:pt x="398" y="31"/>
                </a:lnTo>
                <a:lnTo>
                  <a:pt x="408" y="27"/>
                </a:lnTo>
                <a:lnTo>
                  <a:pt x="417" y="22"/>
                </a:lnTo>
                <a:lnTo>
                  <a:pt x="427" y="15"/>
                </a:lnTo>
                <a:lnTo>
                  <a:pt x="437" y="9"/>
                </a:lnTo>
                <a:lnTo>
                  <a:pt x="447" y="3"/>
                </a:lnTo>
                <a:lnTo>
                  <a:pt x="451" y="1"/>
                </a:lnTo>
                <a:lnTo>
                  <a:pt x="456" y="0"/>
                </a:lnTo>
                <a:lnTo>
                  <a:pt x="461" y="0"/>
                </a:lnTo>
                <a:lnTo>
                  <a:pt x="466" y="0"/>
                </a:lnTo>
                <a:lnTo>
                  <a:pt x="466" y="0"/>
                </a:lnTo>
                <a:lnTo>
                  <a:pt x="470" y="1"/>
                </a:lnTo>
                <a:lnTo>
                  <a:pt x="475" y="3"/>
                </a:lnTo>
                <a:lnTo>
                  <a:pt x="478" y="6"/>
                </a:lnTo>
                <a:lnTo>
                  <a:pt x="482" y="11"/>
                </a:lnTo>
                <a:lnTo>
                  <a:pt x="489" y="19"/>
                </a:lnTo>
                <a:lnTo>
                  <a:pt x="495" y="28"/>
                </a:lnTo>
                <a:lnTo>
                  <a:pt x="502" y="38"/>
                </a:lnTo>
                <a:lnTo>
                  <a:pt x="508" y="47"/>
                </a:lnTo>
                <a:lnTo>
                  <a:pt x="516" y="55"/>
                </a:lnTo>
                <a:lnTo>
                  <a:pt x="520" y="57"/>
                </a:lnTo>
                <a:lnTo>
                  <a:pt x="524" y="59"/>
                </a:lnTo>
                <a:lnTo>
                  <a:pt x="524" y="59"/>
                </a:lnTo>
                <a:lnTo>
                  <a:pt x="528" y="61"/>
                </a:lnTo>
                <a:lnTo>
                  <a:pt x="534" y="61"/>
                </a:lnTo>
                <a:lnTo>
                  <a:pt x="545" y="62"/>
                </a:lnTo>
                <a:lnTo>
                  <a:pt x="555" y="60"/>
                </a:lnTo>
                <a:lnTo>
                  <a:pt x="566" y="58"/>
                </a:lnTo>
                <a:lnTo>
                  <a:pt x="578" y="56"/>
                </a:lnTo>
                <a:lnTo>
                  <a:pt x="589" y="55"/>
                </a:lnTo>
                <a:lnTo>
                  <a:pt x="594" y="55"/>
                </a:lnTo>
                <a:lnTo>
                  <a:pt x="599" y="55"/>
                </a:lnTo>
                <a:lnTo>
                  <a:pt x="604" y="57"/>
                </a:lnTo>
                <a:lnTo>
                  <a:pt x="608" y="59"/>
                </a:lnTo>
                <a:lnTo>
                  <a:pt x="608" y="59"/>
                </a:lnTo>
                <a:lnTo>
                  <a:pt x="612" y="62"/>
                </a:lnTo>
                <a:lnTo>
                  <a:pt x="615" y="66"/>
                </a:lnTo>
                <a:lnTo>
                  <a:pt x="617" y="70"/>
                </a:lnTo>
                <a:lnTo>
                  <a:pt x="619" y="74"/>
                </a:lnTo>
                <a:lnTo>
                  <a:pt x="622" y="85"/>
                </a:lnTo>
                <a:lnTo>
                  <a:pt x="624" y="97"/>
                </a:lnTo>
                <a:lnTo>
                  <a:pt x="627" y="108"/>
                </a:lnTo>
                <a:lnTo>
                  <a:pt x="630" y="119"/>
                </a:lnTo>
                <a:lnTo>
                  <a:pt x="634" y="128"/>
                </a:lnTo>
                <a:lnTo>
                  <a:pt x="636" y="133"/>
                </a:lnTo>
                <a:lnTo>
                  <a:pt x="640" y="136"/>
                </a:lnTo>
                <a:lnTo>
                  <a:pt x="640" y="136"/>
                </a:lnTo>
                <a:lnTo>
                  <a:pt x="643" y="140"/>
                </a:lnTo>
                <a:lnTo>
                  <a:pt x="647" y="142"/>
                </a:lnTo>
                <a:lnTo>
                  <a:pt x="657" y="147"/>
                </a:lnTo>
                <a:lnTo>
                  <a:pt x="668" y="149"/>
                </a:lnTo>
                <a:lnTo>
                  <a:pt x="679" y="151"/>
                </a:lnTo>
                <a:lnTo>
                  <a:pt x="690" y="154"/>
                </a:lnTo>
                <a:lnTo>
                  <a:pt x="701" y="156"/>
                </a:lnTo>
                <a:lnTo>
                  <a:pt x="706" y="158"/>
                </a:lnTo>
                <a:lnTo>
                  <a:pt x="711" y="162"/>
                </a:lnTo>
                <a:lnTo>
                  <a:pt x="714" y="164"/>
                </a:lnTo>
                <a:lnTo>
                  <a:pt x="717" y="168"/>
                </a:lnTo>
                <a:lnTo>
                  <a:pt x="717" y="168"/>
                </a:lnTo>
                <a:lnTo>
                  <a:pt x="719" y="172"/>
                </a:lnTo>
                <a:lnTo>
                  <a:pt x="720" y="177"/>
                </a:lnTo>
                <a:lnTo>
                  <a:pt x="721" y="182"/>
                </a:lnTo>
                <a:lnTo>
                  <a:pt x="721" y="188"/>
                </a:lnTo>
                <a:lnTo>
                  <a:pt x="720" y="198"/>
                </a:lnTo>
                <a:lnTo>
                  <a:pt x="718" y="209"/>
                </a:lnTo>
                <a:lnTo>
                  <a:pt x="716" y="221"/>
                </a:lnTo>
                <a:lnTo>
                  <a:pt x="714" y="232"/>
                </a:lnTo>
                <a:lnTo>
                  <a:pt x="714" y="243"/>
                </a:lnTo>
                <a:lnTo>
                  <a:pt x="715" y="247"/>
                </a:lnTo>
                <a:lnTo>
                  <a:pt x="717" y="251"/>
                </a:lnTo>
                <a:lnTo>
                  <a:pt x="717" y="251"/>
                </a:lnTo>
                <a:lnTo>
                  <a:pt x="718" y="257"/>
                </a:lnTo>
                <a:lnTo>
                  <a:pt x="721" y="260"/>
                </a:lnTo>
                <a:lnTo>
                  <a:pt x="729" y="267"/>
                </a:lnTo>
                <a:lnTo>
                  <a:pt x="738" y="274"/>
                </a:lnTo>
                <a:lnTo>
                  <a:pt x="747" y="280"/>
                </a:lnTo>
                <a:lnTo>
                  <a:pt x="757" y="287"/>
                </a:lnTo>
                <a:lnTo>
                  <a:pt x="766" y="294"/>
                </a:lnTo>
                <a:lnTo>
                  <a:pt x="769" y="298"/>
                </a:lnTo>
                <a:lnTo>
                  <a:pt x="772" y="302"/>
                </a:lnTo>
                <a:lnTo>
                  <a:pt x="774" y="306"/>
                </a:lnTo>
                <a:lnTo>
                  <a:pt x="776" y="310"/>
                </a:lnTo>
                <a:lnTo>
                  <a:pt x="776" y="310"/>
                </a:lnTo>
                <a:lnTo>
                  <a:pt x="776" y="316"/>
                </a:lnTo>
                <a:lnTo>
                  <a:pt x="776" y="320"/>
                </a:lnTo>
                <a:lnTo>
                  <a:pt x="774" y="324"/>
                </a:lnTo>
                <a:lnTo>
                  <a:pt x="773" y="330"/>
                </a:lnTo>
                <a:lnTo>
                  <a:pt x="768" y="340"/>
                </a:lnTo>
                <a:lnTo>
                  <a:pt x="761" y="349"/>
                </a:lnTo>
                <a:lnTo>
                  <a:pt x="755" y="359"/>
                </a:lnTo>
                <a:lnTo>
                  <a:pt x="748" y="369"/>
                </a:lnTo>
                <a:lnTo>
                  <a:pt x="745" y="378"/>
                </a:lnTo>
                <a:lnTo>
                  <a:pt x="744" y="383"/>
                </a:lnTo>
                <a:lnTo>
                  <a:pt x="744" y="388"/>
                </a:lnTo>
                <a:lnTo>
                  <a:pt x="744" y="388"/>
                </a:lnTo>
                <a:lnTo>
                  <a:pt x="744" y="392"/>
                </a:lnTo>
                <a:lnTo>
                  <a:pt x="745" y="398"/>
                </a:lnTo>
                <a:lnTo>
                  <a:pt x="748" y="407"/>
                </a:lnTo>
                <a:lnTo>
                  <a:pt x="755" y="417"/>
                </a:lnTo>
                <a:lnTo>
                  <a:pt x="761" y="426"/>
                </a:lnTo>
                <a:lnTo>
                  <a:pt x="768" y="436"/>
                </a:lnTo>
                <a:lnTo>
                  <a:pt x="773" y="445"/>
                </a:lnTo>
                <a:lnTo>
                  <a:pt x="774" y="451"/>
                </a:lnTo>
                <a:lnTo>
                  <a:pt x="776" y="455"/>
                </a:lnTo>
                <a:lnTo>
                  <a:pt x="776" y="460"/>
                </a:lnTo>
                <a:lnTo>
                  <a:pt x="776" y="465"/>
                </a:lnTo>
                <a:lnTo>
                  <a:pt x="776" y="465"/>
                </a:lnTo>
                <a:lnTo>
                  <a:pt x="774" y="469"/>
                </a:lnTo>
                <a:lnTo>
                  <a:pt x="772" y="473"/>
                </a:lnTo>
                <a:lnTo>
                  <a:pt x="769" y="478"/>
                </a:lnTo>
                <a:lnTo>
                  <a:pt x="766" y="482"/>
                </a:lnTo>
                <a:lnTo>
                  <a:pt x="757" y="488"/>
                </a:lnTo>
                <a:lnTo>
                  <a:pt x="747" y="495"/>
                </a:lnTo>
                <a:lnTo>
                  <a:pt x="738" y="501"/>
                </a:lnTo>
                <a:lnTo>
                  <a:pt x="729" y="508"/>
                </a:lnTo>
                <a:lnTo>
                  <a:pt x="721" y="515"/>
                </a:lnTo>
                <a:lnTo>
                  <a:pt x="719" y="520"/>
                </a:lnTo>
                <a:lnTo>
                  <a:pt x="717" y="524"/>
                </a:lnTo>
                <a:lnTo>
                  <a:pt x="717" y="524"/>
                </a:lnTo>
                <a:lnTo>
                  <a:pt x="715" y="528"/>
                </a:lnTo>
                <a:lnTo>
                  <a:pt x="714" y="534"/>
                </a:lnTo>
                <a:lnTo>
                  <a:pt x="714" y="543"/>
                </a:lnTo>
                <a:lnTo>
                  <a:pt x="716" y="554"/>
                </a:lnTo>
                <a:lnTo>
                  <a:pt x="718" y="566"/>
                </a:lnTo>
                <a:lnTo>
                  <a:pt x="720" y="578"/>
                </a:lnTo>
                <a:lnTo>
                  <a:pt x="721" y="589"/>
                </a:lnTo>
                <a:lnTo>
                  <a:pt x="721" y="594"/>
                </a:lnTo>
                <a:lnTo>
                  <a:pt x="720" y="598"/>
                </a:lnTo>
                <a:lnTo>
                  <a:pt x="719" y="603"/>
                </a:lnTo>
                <a:lnTo>
                  <a:pt x="717" y="607"/>
                </a:lnTo>
                <a:lnTo>
                  <a:pt x="717" y="607"/>
                </a:lnTo>
                <a:lnTo>
                  <a:pt x="714" y="611"/>
                </a:lnTo>
                <a:lnTo>
                  <a:pt x="711" y="614"/>
                </a:lnTo>
                <a:lnTo>
                  <a:pt x="706" y="617"/>
                </a:lnTo>
                <a:lnTo>
                  <a:pt x="701" y="619"/>
                </a:lnTo>
                <a:lnTo>
                  <a:pt x="690" y="622"/>
                </a:lnTo>
                <a:lnTo>
                  <a:pt x="679" y="624"/>
                </a:lnTo>
                <a:lnTo>
                  <a:pt x="668" y="626"/>
                </a:lnTo>
                <a:lnTo>
                  <a:pt x="657" y="628"/>
                </a:lnTo>
                <a:lnTo>
                  <a:pt x="647" y="633"/>
                </a:lnTo>
                <a:lnTo>
                  <a:pt x="643" y="636"/>
                </a:lnTo>
                <a:lnTo>
                  <a:pt x="640" y="639"/>
                </a:lnTo>
                <a:lnTo>
                  <a:pt x="640" y="639"/>
                </a:lnTo>
                <a:lnTo>
                  <a:pt x="636" y="643"/>
                </a:lnTo>
                <a:lnTo>
                  <a:pt x="634" y="647"/>
                </a:lnTo>
                <a:lnTo>
                  <a:pt x="630" y="657"/>
                </a:lnTo>
                <a:lnTo>
                  <a:pt x="627" y="667"/>
                </a:lnTo>
                <a:lnTo>
                  <a:pt x="624" y="678"/>
                </a:lnTo>
                <a:lnTo>
                  <a:pt x="622" y="690"/>
                </a:lnTo>
                <a:lnTo>
                  <a:pt x="619" y="701"/>
                </a:lnTo>
                <a:lnTo>
                  <a:pt x="617" y="705"/>
                </a:lnTo>
                <a:lnTo>
                  <a:pt x="615" y="709"/>
                </a:lnTo>
                <a:lnTo>
                  <a:pt x="612" y="714"/>
                </a:lnTo>
                <a:lnTo>
                  <a:pt x="608" y="716"/>
                </a:lnTo>
                <a:lnTo>
                  <a:pt x="608" y="716"/>
                </a:lnTo>
                <a:lnTo>
                  <a:pt x="604" y="719"/>
                </a:lnTo>
                <a:lnTo>
                  <a:pt x="599" y="720"/>
                </a:lnTo>
                <a:lnTo>
                  <a:pt x="594" y="721"/>
                </a:lnTo>
                <a:lnTo>
                  <a:pt x="589" y="721"/>
                </a:lnTo>
                <a:lnTo>
                  <a:pt x="578" y="719"/>
                </a:lnTo>
                <a:lnTo>
                  <a:pt x="566" y="717"/>
                </a:lnTo>
                <a:lnTo>
                  <a:pt x="555" y="715"/>
                </a:lnTo>
                <a:lnTo>
                  <a:pt x="545" y="714"/>
                </a:lnTo>
                <a:lnTo>
                  <a:pt x="534" y="714"/>
                </a:lnTo>
                <a:lnTo>
                  <a:pt x="528" y="715"/>
                </a:lnTo>
                <a:lnTo>
                  <a:pt x="524" y="716"/>
                </a:lnTo>
                <a:lnTo>
                  <a:pt x="524" y="716"/>
                </a:lnTo>
                <a:lnTo>
                  <a:pt x="520" y="718"/>
                </a:lnTo>
                <a:lnTo>
                  <a:pt x="516" y="721"/>
                </a:lnTo>
                <a:lnTo>
                  <a:pt x="508" y="728"/>
                </a:lnTo>
                <a:lnTo>
                  <a:pt x="502" y="737"/>
                </a:lnTo>
                <a:lnTo>
                  <a:pt x="495" y="747"/>
                </a:lnTo>
                <a:lnTo>
                  <a:pt x="489" y="757"/>
                </a:lnTo>
                <a:lnTo>
                  <a:pt x="482" y="765"/>
                </a:lnTo>
                <a:lnTo>
                  <a:pt x="478" y="769"/>
                </a:lnTo>
                <a:lnTo>
                  <a:pt x="475" y="772"/>
                </a:lnTo>
                <a:lnTo>
                  <a:pt x="470" y="774"/>
                </a:lnTo>
                <a:lnTo>
                  <a:pt x="466" y="775"/>
                </a:lnTo>
                <a:lnTo>
                  <a:pt x="466" y="775"/>
                </a:lnTo>
                <a:lnTo>
                  <a:pt x="461" y="776"/>
                </a:lnTo>
                <a:lnTo>
                  <a:pt x="456" y="775"/>
                </a:lnTo>
                <a:lnTo>
                  <a:pt x="451" y="774"/>
                </a:lnTo>
                <a:lnTo>
                  <a:pt x="447" y="772"/>
                </a:lnTo>
                <a:lnTo>
                  <a:pt x="437" y="766"/>
                </a:lnTo>
                <a:lnTo>
                  <a:pt x="427" y="760"/>
                </a:lnTo>
                <a:lnTo>
                  <a:pt x="417" y="754"/>
                </a:lnTo>
                <a:lnTo>
                  <a:pt x="408" y="748"/>
                </a:lnTo>
                <a:lnTo>
                  <a:pt x="398" y="744"/>
                </a:lnTo>
                <a:lnTo>
                  <a:pt x="394" y="744"/>
                </a:lnTo>
                <a:lnTo>
                  <a:pt x="388" y="743"/>
                </a:lnTo>
                <a:lnTo>
                  <a:pt x="388" y="743"/>
                </a:lnTo>
                <a:lnTo>
                  <a:pt x="384" y="744"/>
                </a:lnTo>
                <a:lnTo>
                  <a:pt x="379" y="744"/>
                </a:lnTo>
                <a:lnTo>
                  <a:pt x="369" y="748"/>
                </a:lnTo>
                <a:lnTo>
                  <a:pt x="359" y="754"/>
                </a:lnTo>
                <a:lnTo>
                  <a:pt x="350" y="760"/>
                </a:lnTo>
                <a:lnTo>
                  <a:pt x="340" y="766"/>
                </a:lnTo>
                <a:lnTo>
                  <a:pt x="330" y="772"/>
                </a:lnTo>
                <a:lnTo>
                  <a:pt x="326" y="774"/>
                </a:lnTo>
                <a:lnTo>
                  <a:pt x="320" y="775"/>
                </a:lnTo>
                <a:lnTo>
                  <a:pt x="316" y="776"/>
                </a:lnTo>
                <a:lnTo>
                  <a:pt x="311" y="775"/>
                </a:lnTo>
                <a:lnTo>
                  <a:pt x="311" y="775"/>
                </a:lnTo>
                <a:lnTo>
                  <a:pt x="306" y="774"/>
                </a:lnTo>
                <a:lnTo>
                  <a:pt x="302" y="772"/>
                </a:lnTo>
                <a:lnTo>
                  <a:pt x="299" y="769"/>
                </a:lnTo>
                <a:lnTo>
                  <a:pt x="295" y="765"/>
                </a:lnTo>
                <a:lnTo>
                  <a:pt x="288" y="757"/>
                </a:lnTo>
                <a:lnTo>
                  <a:pt x="282" y="747"/>
                </a:lnTo>
                <a:lnTo>
                  <a:pt x="275" y="737"/>
                </a:lnTo>
                <a:lnTo>
                  <a:pt x="269" y="728"/>
                </a:lnTo>
                <a:lnTo>
                  <a:pt x="261" y="721"/>
                </a:lnTo>
                <a:lnTo>
                  <a:pt x="257" y="718"/>
                </a:lnTo>
                <a:lnTo>
                  <a:pt x="253" y="716"/>
                </a:lnTo>
                <a:lnTo>
                  <a:pt x="253" y="716"/>
                </a:lnTo>
                <a:lnTo>
                  <a:pt x="248" y="715"/>
                </a:lnTo>
                <a:lnTo>
                  <a:pt x="243" y="714"/>
                </a:lnTo>
                <a:lnTo>
                  <a:pt x="232" y="714"/>
                </a:lnTo>
                <a:lnTo>
                  <a:pt x="221" y="715"/>
                </a:lnTo>
                <a:lnTo>
                  <a:pt x="210" y="717"/>
                </a:lnTo>
                <a:lnTo>
                  <a:pt x="199" y="720"/>
                </a:lnTo>
                <a:lnTo>
                  <a:pt x="188" y="721"/>
                </a:lnTo>
                <a:lnTo>
                  <a:pt x="182" y="721"/>
                </a:lnTo>
                <a:lnTo>
                  <a:pt x="178" y="720"/>
                </a:lnTo>
                <a:lnTo>
                  <a:pt x="173" y="719"/>
                </a:lnTo>
                <a:lnTo>
                  <a:pt x="168" y="716"/>
                </a:lnTo>
                <a:lnTo>
                  <a:pt x="168" y="716"/>
                </a:lnTo>
                <a:lnTo>
                  <a:pt x="165" y="714"/>
                </a:lnTo>
                <a:lnTo>
                  <a:pt x="162" y="709"/>
                </a:lnTo>
                <a:lnTo>
                  <a:pt x="160" y="705"/>
                </a:lnTo>
                <a:lnTo>
                  <a:pt x="158" y="701"/>
                </a:lnTo>
                <a:lnTo>
                  <a:pt x="154" y="690"/>
                </a:lnTo>
                <a:lnTo>
                  <a:pt x="152" y="679"/>
                </a:lnTo>
                <a:lnTo>
                  <a:pt x="150" y="667"/>
                </a:lnTo>
                <a:lnTo>
                  <a:pt x="147" y="657"/>
                </a:lnTo>
                <a:lnTo>
                  <a:pt x="143" y="647"/>
                </a:lnTo>
                <a:lnTo>
                  <a:pt x="140" y="643"/>
                </a:lnTo>
                <a:lnTo>
                  <a:pt x="137" y="639"/>
                </a:lnTo>
                <a:lnTo>
                  <a:pt x="137" y="639"/>
                </a:lnTo>
                <a:lnTo>
                  <a:pt x="134" y="636"/>
                </a:lnTo>
                <a:lnTo>
                  <a:pt x="130" y="633"/>
                </a:lnTo>
                <a:lnTo>
                  <a:pt x="120" y="628"/>
                </a:lnTo>
                <a:lnTo>
                  <a:pt x="109" y="626"/>
                </a:lnTo>
                <a:lnTo>
                  <a:pt x="97" y="624"/>
                </a:lnTo>
                <a:lnTo>
                  <a:pt x="86" y="622"/>
                </a:lnTo>
                <a:lnTo>
                  <a:pt x="76" y="619"/>
                </a:lnTo>
                <a:lnTo>
                  <a:pt x="70" y="617"/>
                </a:lnTo>
                <a:lnTo>
                  <a:pt x="66" y="614"/>
                </a:lnTo>
                <a:lnTo>
                  <a:pt x="63" y="611"/>
                </a:lnTo>
                <a:lnTo>
                  <a:pt x="60" y="607"/>
                </a:lnTo>
                <a:lnTo>
                  <a:pt x="60" y="607"/>
                </a:lnTo>
                <a:lnTo>
                  <a:pt x="57" y="603"/>
                </a:lnTo>
                <a:lnTo>
                  <a:pt x="56" y="598"/>
                </a:lnTo>
                <a:lnTo>
                  <a:pt x="55" y="594"/>
                </a:lnTo>
                <a:lnTo>
                  <a:pt x="55" y="589"/>
                </a:lnTo>
                <a:lnTo>
                  <a:pt x="56" y="578"/>
                </a:lnTo>
                <a:lnTo>
                  <a:pt x="58" y="566"/>
                </a:lnTo>
                <a:lnTo>
                  <a:pt x="61" y="555"/>
                </a:lnTo>
                <a:lnTo>
                  <a:pt x="63" y="543"/>
                </a:lnTo>
                <a:lnTo>
                  <a:pt x="63" y="534"/>
                </a:lnTo>
                <a:lnTo>
                  <a:pt x="62" y="528"/>
                </a:lnTo>
                <a:lnTo>
                  <a:pt x="60" y="524"/>
                </a:lnTo>
                <a:lnTo>
                  <a:pt x="60" y="524"/>
                </a:lnTo>
                <a:lnTo>
                  <a:pt x="58" y="520"/>
                </a:lnTo>
                <a:lnTo>
                  <a:pt x="55" y="515"/>
                </a:lnTo>
                <a:lnTo>
                  <a:pt x="48" y="508"/>
                </a:lnTo>
                <a:lnTo>
                  <a:pt x="39" y="501"/>
                </a:lnTo>
                <a:lnTo>
                  <a:pt x="29" y="495"/>
                </a:lnTo>
                <a:lnTo>
                  <a:pt x="20" y="488"/>
                </a:lnTo>
                <a:lnTo>
                  <a:pt x="11" y="482"/>
                </a:lnTo>
                <a:lnTo>
                  <a:pt x="8" y="478"/>
                </a:lnTo>
                <a:lnTo>
                  <a:pt x="5" y="473"/>
                </a:lnTo>
                <a:lnTo>
                  <a:pt x="2" y="469"/>
                </a:lnTo>
                <a:lnTo>
                  <a:pt x="0" y="465"/>
                </a:lnTo>
                <a:lnTo>
                  <a:pt x="0" y="465"/>
                </a:lnTo>
                <a:lnTo>
                  <a:pt x="0" y="460"/>
                </a:lnTo>
                <a:lnTo>
                  <a:pt x="0" y="455"/>
                </a:lnTo>
                <a:lnTo>
                  <a:pt x="2" y="451"/>
                </a:lnTo>
                <a:lnTo>
                  <a:pt x="3" y="445"/>
                </a:lnTo>
                <a:lnTo>
                  <a:pt x="9" y="436"/>
                </a:lnTo>
                <a:lnTo>
                  <a:pt x="15" y="427"/>
                </a:lnTo>
                <a:lnTo>
                  <a:pt x="22" y="417"/>
                </a:lnTo>
                <a:lnTo>
                  <a:pt x="28" y="407"/>
                </a:lnTo>
                <a:lnTo>
                  <a:pt x="31" y="398"/>
                </a:lnTo>
                <a:lnTo>
                  <a:pt x="33" y="392"/>
                </a:lnTo>
                <a:lnTo>
                  <a:pt x="33" y="388"/>
                </a:lnTo>
                <a:lnTo>
                  <a:pt x="33" y="388"/>
                </a:lnTo>
                <a:lnTo>
                  <a:pt x="33" y="383"/>
                </a:lnTo>
                <a:lnTo>
                  <a:pt x="31" y="378"/>
                </a:lnTo>
                <a:lnTo>
                  <a:pt x="28" y="369"/>
                </a:lnTo>
                <a:lnTo>
                  <a:pt x="22" y="359"/>
                </a:lnTo>
                <a:lnTo>
                  <a:pt x="15" y="349"/>
                </a:lnTo>
                <a:lnTo>
                  <a:pt x="9" y="340"/>
                </a:lnTo>
                <a:lnTo>
                  <a:pt x="3" y="330"/>
                </a:lnTo>
                <a:lnTo>
                  <a:pt x="2" y="326"/>
                </a:lnTo>
                <a:lnTo>
                  <a:pt x="0" y="320"/>
                </a:lnTo>
                <a:lnTo>
                  <a:pt x="0" y="316"/>
                </a:lnTo>
                <a:lnTo>
                  <a:pt x="0" y="310"/>
                </a:lnTo>
                <a:lnTo>
                  <a:pt x="0" y="310"/>
                </a:lnTo>
                <a:lnTo>
                  <a:pt x="2" y="306"/>
                </a:lnTo>
                <a:lnTo>
                  <a:pt x="5" y="302"/>
                </a:lnTo>
                <a:lnTo>
                  <a:pt x="8" y="298"/>
                </a:lnTo>
                <a:lnTo>
                  <a:pt x="11" y="294"/>
                </a:lnTo>
                <a:lnTo>
                  <a:pt x="20" y="287"/>
                </a:lnTo>
                <a:lnTo>
                  <a:pt x="29" y="280"/>
                </a:lnTo>
                <a:lnTo>
                  <a:pt x="39" y="275"/>
                </a:lnTo>
                <a:lnTo>
                  <a:pt x="48" y="267"/>
                </a:lnTo>
                <a:lnTo>
                  <a:pt x="55" y="260"/>
                </a:lnTo>
                <a:lnTo>
                  <a:pt x="57" y="257"/>
                </a:lnTo>
                <a:lnTo>
                  <a:pt x="60" y="251"/>
                </a:lnTo>
                <a:lnTo>
                  <a:pt x="60" y="251"/>
                </a:lnTo>
                <a:lnTo>
                  <a:pt x="62" y="247"/>
                </a:lnTo>
                <a:lnTo>
                  <a:pt x="63" y="243"/>
                </a:lnTo>
                <a:lnTo>
                  <a:pt x="63" y="232"/>
                </a:lnTo>
                <a:lnTo>
                  <a:pt x="61" y="221"/>
                </a:lnTo>
                <a:lnTo>
                  <a:pt x="58" y="209"/>
                </a:lnTo>
                <a:lnTo>
                  <a:pt x="56" y="198"/>
                </a:lnTo>
                <a:lnTo>
                  <a:pt x="55" y="188"/>
                </a:lnTo>
                <a:lnTo>
                  <a:pt x="55" y="182"/>
                </a:lnTo>
                <a:lnTo>
                  <a:pt x="56" y="177"/>
                </a:lnTo>
                <a:lnTo>
                  <a:pt x="57" y="172"/>
                </a:lnTo>
                <a:lnTo>
                  <a:pt x="60" y="168"/>
                </a:lnTo>
                <a:lnTo>
                  <a:pt x="60" y="168"/>
                </a:lnTo>
                <a:lnTo>
                  <a:pt x="63" y="164"/>
                </a:lnTo>
                <a:lnTo>
                  <a:pt x="66" y="162"/>
                </a:lnTo>
                <a:lnTo>
                  <a:pt x="70" y="158"/>
                </a:lnTo>
                <a:lnTo>
                  <a:pt x="76" y="156"/>
                </a:lnTo>
                <a:lnTo>
                  <a:pt x="86" y="154"/>
                </a:lnTo>
                <a:lnTo>
                  <a:pt x="97" y="151"/>
                </a:lnTo>
                <a:lnTo>
                  <a:pt x="109" y="149"/>
                </a:lnTo>
                <a:lnTo>
                  <a:pt x="120" y="147"/>
                </a:lnTo>
                <a:lnTo>
                  <a:pt x="130" y="142"/>
                </a:lnTo>
                <a:lnTo>
                  <a:pt x="134" y="140"/>
                </a:lnTo>
                <a:lnTo>
                  <a:pt x="137" y="136"/>
                </a:lnTo>
                <a:lnTo>
                  <a:pt x="137" y="136"/>
                </a:lnTo>
                <a:lnTo>
                  <a:pt x="140" y="133"/>
                </a:lnTo>
                <a:lnTo>
                  <a:pt x="143" y="128"/>
                </a:lnTo>
                <a:lnTo>
                  <a:pt x="147" y="120"/>
                </a:lnTo>
                <a:lnTo>
                  <a:pt x="150" y="108"/>
                </a:lnTo>
                <a:lnTo>
                  <a:pt x="152" y="97"/>
                </a:lnTo>
                <a:lnTo>
                  <a:pt x="154" y="85"/>
                </a:lnTo>
                <a:lnTo>
                  <a:pt x="158" y="74"/>
                </a:lnTo>
                <a:lnTo>
                  <a:pt x="160" y="70"/>
                </a:lnTo>
                <a:lnTo>
                  <a:pt x="162" y="66"/>
                </a:lnTo>
                <a:lnTo>
                  <a:pt x="165" y="62"/>
                </a:lnTo>
                <a:lnTo>
                  <a:pt x="168" y="59"/>
                </a:lnTo>
                <a:lnTo>
                  <a:pt x="168" y="59"/>
                </a:lnTo>
                <a:lnTo>
                  <a:pt x="173" y="57"/>
                </a:lnTo>
                <a:lnTo>
                  <a:pt x="178" y="55"/>
                </a:lnTo>
                <a:lnTo>
                  <a:pt x="182" y="55"/>
                </a:lnTo>
                <a:lnTo>
                  <a:pt x="188" y="55"/>
                </a:lnTo>
                <a:lnTo>
                  <a:pt x="199" y="56"/>
                </a:lnTo>
                <a:lnTo>
                  <a:pt x="210" y="58"/>
                </a:lnTo>
                <a:lnTo>
                  <a:pt x="221" y="60"/>
                </a:lnTo>
                <a:lnTo>
                  <a:pt x="232" y="62"/>
                </a:lnTo>
                <a:lnTo>
                  <a:pt x="243" y="62"/>
                </a:lnTo>
                <a:lnTo>
                  <a:pt x="248" y="61"/>
                </a:lnTo>
                <a:lnTo>
                  <a:pt x="253" y="59"/>
                </a:lnTo>
                <a:lnTo>
                  <a:pt x="253" y="59"/>
                </a:lnTo>
                <a:lnTo>
                  <a:pt x="257" y="57"/>
                </a:lnTo>
                <a:lnTo>
                  <a:pt x="261" y="55"/>
                </a:lnTo>
                <a:lnTo>
                  <a:pt x="269" y="47"/>
                </a:lnTo>
                <a:lnTo>
                  <a:pt x="275" y="39"/>
                </a:lnTo>
                <a:lnTo>
                  <a:pt x="282" y="28"/>
                </a:lnTo>
                <a:lnTo>
                  <a:pt x="288" y="19"/>
                </a:lnTo>
                <a:lnTo>
                  <a:pt x="295" y="11"/>
                </a:lnTo>
                <a:lnTo>
                  <a:pt x="299" y="6"/>
                </a:lnTo>
                <a:lnTo>
                  <a:pt x="302" y="3"/>
                </a:lnTo>
                <a:lnTo>
                  <a:pt x="306" y="1"/>
                </a:lnTo>
                <a:lnTo>
                  <a:pt x="311" y="0"/>
                </a:lnTo>
                <a:lnTo>
                  <a:pt x="311" y="0"/>
                </a:lnTo>
                <a:lnTo>
                  <a:pt x="316" y="0"/>
                </a:lnTo>
                <a:lnTo>
                  <a:pt x="320" y="0"/>
                </a:lnTo>
                <a:lnTo>
                  <a:pt x="326" y="1"/>
                </a:lnTo>
                <a:lnTo>
                  <a:pt x="330" y="3"/>
                </a:lnTo>
                <a:lnTo>
                  <a:pt x="340" y="9"/>
                </a:lnTo>
                <a:lnTo>
                  <a:pt x="350" y="15"/>
                </a:lnTo>
                <a:lnTo>
                  <a:pt x="359" y="22"/>
                </a:lnTo>
                <a:lnTo>
                  <a:pt x="369" y="27"/>
                </a:lnTo>
                <a:lnTo>
                  <a:pt x="379" y="31"/>
                </a:lnTo>
                <a:lnTo>
                  <a:pt x="383" y="32"/>
                </a:lnTo>
                <a:lnTo>
                  <a:pt x="388" y="32"/>
                </a:lnTo>
                <a:lnTo>
                  <a:pt x="388" y="32"/>
                </a:lnTo>
                <a:close/>
                <a:moveTo>
                  <a:pt x="493" y="135"/>
                </a:moveTo>
                <a:lnTo>
                  <a:pt x="493" y="135"/>
                </a:lnTo>
                <a:lnTo>
                  <a:pt x="477" y="128"/>
                </a:lnTo>
                <a:lnTo>
                  <a:pt x="459" y="123"/>
                </a:lnTo>
                <a:lnTo>
                  <a:pt x="442" y="119"/>
                </a:lnTo>
                <a:lnTo>
                  <a:pt x="425" y="115"/>
                </a:lnTo>
                <a:lnTo>
                  <a:pt x="409" y="114"/>
                </a:lnTo>
                <a:lnTo>
                  <a:pt x="392" y="113"/>
                </a:lnTo>
                <a:lnTo>
                  <a:pt x="375" y="113"/>
                </a:lnTo>
                <a:lnTo>
                  <a:pt x="358" y="115"/>
                </a:lnTo>
                <a:lnTo>
                  <a:pt x="342" y="117"/>
                </a:lnTo>
                <a:lnTo>
                  <a:pt x="326" y="121"/>
                </a:lnTo>
                <a:lnTo>
                  <a:pt x="311" y="125"/>
                </a:lnTo>
                <a:lnTo>
                  <a:pt x="295" y="130"/>
                </a:lnTo>
                <a:lnTo>
                  <a:pt x="279" y="136"/>
                </a:lnTo>
                <a:lnTo>
                  <a:pt x="264" y="143"/>
                </a:lnTo>
                <a:lnTo>
                  <a:pt x="250" y="151"/>
                </a:lnTo>
                <a:lnTo>
                  <a:pt x="236" y="160"/>
                </a:lnTo>
                <a:lnTo>
                  <a:pt x="223" y="168"/>
                </a:lnTo>
                <a:lnTo>
                  <a:pt x="210" y="179"/>
                </a:lnTo>
                <a:lnTo>
                  <a:pt x="199" y="190"/>
                </a:lnTo>
                <a:lnTo>
                  <a:pt x="187" y="202"/>
                </a:lnTo>
                <a:lnTo>
                  <a:pt x="176" y="213"/>
                </a:lnTo>
                <a:lnTo>
                  <a:pt x="166" y="226"/>
                </a:lnTo>
                <a:lnTo>
                  <a:pt x="157" y="240"/>
                </a:lnTo>
                <a:lnTo>
                  <a:pt x="149" y="254"/>
                </a:lnTo>
                <a:lnTo>
                  <a:pt x="140" y="268"/>
                </a:lnTo>
                <a:lnTo>
                  <a:pt x="134" y="283"/>
                </a:lnTo>
                <a:lnTo>
                  <a:pt x="129" y="300"/>
                </a:lnTo>
                <a:lnTo>
                  <a:pt x="123" y="316"/>
                </a:lnTo>
                <a:lnTo>
                  <a:pt x="120" y="333"/>
                </a:lnTo>
                <a:lnTo>
                  <a:pt x="117" y="350"/>
                </a:lnTo>
                <a:lnTo>
                  <a:pt x="115" y="368"/>
                </a:lnTo>
                <a:lnTo>
                  <a:pt x="113" y="386"/>
                </a:lnTo>
                <a:lnTo>
                  <a:pt x="113" y="386"/>
                </a:lnTo>
                <a:lnTo>
                  <a:pt x="115" y="404"/>
                </a:lnTo>
                <a:lnTo>
                  <a:pt x="116" y="421"/>
                </a:lnTo>
                <a:lnTo>
                  <a:pt x="119" y="439"/>
                </a:lnTo>
                <a:lnTo>
                  <a:pt x="122" y="456"/>
                </a:lnTo>
                <a:lnTo>
                  <a:pt x="127" y="472"/>
                </a:lnTo>
                <a:lnTo>
                  <a:pt x="133" y="488"/>
                </a:lnTo>
                <a:lnTo>
                  <a:pt x="139" y="503"/>
                </a:lnTo>
                <a:lnTo>
                  <a:pt x="147" y="519"/>
                </a:lnTo>
                <a:lnTo>
                  <a:pt x="155" y="533"/>
                </a:lnTo>
                <a:lnTo>
                  <a:pt x="165" y="547"/>
                </a:lnTo>
                <a:lnTo>
                  <a:pt x="175" y="559"/>
                </a:lnTo>
                <a:lnTo>
                  <a:pt x="186" y="572"/>
                </a:lnTo>
                <a:lnTo>
                  <a:pt x="196" y="584"/>
                </a:lnTo>
                <a:lnTo>
                  <a:pt x="209" y="595"/>
                </a:lnTo>
                <a:lnTo>
                  <a:pt x="221" y="606"/>
                </a:lnTo>
                <a:lnTo>
                  <a:pt x="235" y="614"/>
                </a:lnTo>
                <a:lnTo>
                  <a:pt x="249" y="624"/>
                </a:lnTo>
                <a:lnTo>
                  <a:pt x="263" y="632"/>
                </a:lnTo>
                <a:lnTo>
                  <a:pt x="278" y="639"/>
                </a:lnTo>
                <a:lnTo>
                  <a:pt x="293" y="645"/>
                </a:lnTo>
                <a:lnTo>
                  <a:pt x="309" y="650"/>
                </a:lnTo>
                <a:lnTo>
                  <a:pt x="325" y="654"/>
                </a:lnTo>
                <a:lnTo>
                  <a:pt x="341" y="658"/>
                </a:lnTo>
                <a:lnTo>
                  <a:pt x="357" y="661"/>
                </a:lnTo>
                <a:lnTo>
                  <a:pt x="374" y="662"/>
                </a:lnTo>
                <a:lnTo>
                  <a:pt x="390" y="662"/>
                </a:lnTo>
                <a:lnTo>
                  <a:pt x="408" y="662"/>
                </a:lnTo>
                <a:lnTo>
                  <a:pt x="425" y="660"/>
                </a:lnTo>
                <a:lnTo>
                  <a:pt x="442" y="657"/>
                </a:lnTo>
                <a:lnTo>
                  <a:pt x="459" y="653"/>
                </a:lnTo>
                <a:lnTo>
                  <a:pt x="477" y="648"/>
                </a:lnTo>
                <a:lnTo>
                  <a:pt x="493" y="641"/>
                </a:lnTo>
                <a:lnTo>
                  <a:pt x="493" y="641"/>
                </a:lnTo>
                <a:lnTo>
                  <a:pt x="510" y="634"/>
                </a:lnTo>
                <a:lnTo>
                  <a:pt x="525" y="625"/>
                </a:lnTo>
                <a:lnTo>
                  <a:pt x="540" y="616"/>
                </a:lnTo>
                <a:lnTo>
                  <a:pt x="555" y="606"/>
                </a:lnTo>
                <a:lnTo>
                  <a:pt x="568" y="595"/>
                </a:lnTo>
                <a:lnTo>
                  <a:pt x="580" y="583"/>
                </a:lnTo>
                <a:lnTo>
                  <a:pt x="592" y="571"/>
                </a:lnTo>
                <a:lnTo>
                  <a:pt x="603" y="558"/>
                </a:lnTo>
                <a:lnTo>
                  <a:pt x="613" y="545"/>
                </a:lnTo>
                <a:lnTo>
                  <a:pt x="622" y="531"/>
                </a:lnTo>
                <a:lnTo>
                  <a:pt x="630" y="517"/>
                </a:lnTo>
                <a:lnTo>
                  <a:pt x="637" y="502"/>
                </a:lnTo>
                <a:lnTo>
                  <a:pt x="644" y="487"/>
                </a:lnTo>
                <a:lnTo>
                  <a:pt x="649" y="472"/>
                </a:lnTo>
                <a:lnTo>
                  <a:pt x="654" y="456"/>
                </a:lnTo>
                <a:lnTo>
                  <a:pt x="658" y="440"/>
                </a:lnTo>
                <a:lnTo>
                  <a:pt x="660" y="424"/>
                </a:lnTo>
                <a:lnTo>
                  <a:pt x="662" y="407"/>
                </a:lnTo>
                <a:lnTo>
                  <a:pt x="662" y="391"/>
                </a:lnTo>
                <a:lnTo>
                  <a:pt x="662" y="375"/>
                </a:lnTo>
                <a:lnTo>
                  <a:pt x="661" y="358"/>
                </a:lnTo>
                <a:lnTo>
                  <a:pt x="659" y="342"/>
                </a:lnTo>
                <a:lnTo>
                  <a:pt x="656" y="326"/>
                </a:lnTo>
                <a:lnTo>
                  <a:pt x="651" y="309"/>
                </a:lnTo>
                <a:lnTo>
                  <a:pt x="646" y="294"/>
                </a:lnTo>
                <a:lnTo>
                  <a:pt x="641" y="278"/>
                </a:lnTo>
                <a:lnTo>
                  <a:pt x="633" y="263"/>
                </a:lnTo>
                <a:lnTo>
                  <a:pt x="624" y="248"/>
                </a:lnTo>
                <a:lnTo>
                  <a:pt x="616" y="233"/>
                </a:lnTo>
                <a:lnTo>
                  <a:pt x="605" y="219"/>
                </a:lnTo>
                <a:lnTo>
                  <a:pt x="593" y="206"/>
                </a:lnTo>
                <a:lnTo>
                  <a:pt x="581" y="192"/>
                </a:lnTo>
                <a:lnTo>
                  <a:pt x="581" y="192"/>
                </a:lnTo>
                <a:lnTo>
                  <a:pt x="572" y="183"/>
                </a:lnTo>
                <a:lnTo>
                  <a:pt x="561" y="175"/>
                </a:lnTo>
                <a:lnTo>
                  <a:pt x="539" y="158"/>
                </a:lnTo>
                <a:lnTo>
                  <a:pt x="517" y="145"/>
                </a:lnTo>
                <a:lnTo>
                  <a:pt x="493" y="135"/>
                </a:lnTo>
                <a:lnTo>
                  <a:pt x="493" y="135"/>
                </a:lnTo>
                <a:close/>
                <a:moveTo>
                  <a:pt x="388" y="163"/>
                </a:moveTo>
                <a:lnTo>
                  <a:pt x="388" y="163"/>
                </a:lnTo>
                <a:lnTo>
                  <a:pt x="411" y="164"/>
                </a:lnTo>
                <a:lnTo>
                  <a:pt x="434" y="167"/>
                </a:lnTo>
                <a:lnTo>
                  <a:pt x="455" y="172"/>
                </a:lnTo>
                <a:lnTo>
                  <a:pt x="476" y="180"/>
                </a:lnTo>
                <a:lnTo>
                  <a:pt x="495" y="190"/>
                </a:lnTo>
                <a:lnTo>
                  <a:pt x="514" y="202"/>
                </a:lnTo>
                <a:lnTo>
                  <a:pt x="532" y="214"/>
                </a:lnTo>
                <a:lnTo>
                  <a:pt x="548" y="229"/>
                </a:lnTo>
                <a:lnTo>
                  <a:pt x="562" y="245"/>
                </a:lnTo>
                <a:lnTo>
                  <a:pt x="575" y="262"/>
                </a:lnTo>
                <a:lnTo>
                  <a:pt x="587" y="280"/>
                </a:lnTo>
                <a:lnTo>
                  <a:pt x="595" y="300"/>
                </a:lnTo>
                <a:lnTo>
                  <a:pt x="603" y="321"/>
                </a:lnTo>
                <a:lnTo>
                  <a:pt x="608" y="343"/>
                </a:lnTo>
                <a:lnTo>
                  <a:pt x="613" y="364"/>
                </a:lnTo>
                <a:lnTo>
                  <a:pt x="614" y="388"/>
                </a:lnTo>
                <a:lnTo>
                  <a:pt x="614" y="388"/>
                </a:lnTo>
                <a:lnTo>
                  <a:pt x="613" y="411"/>
                </a:lnTo>
                <a:lnTo>
                  <a:pt x="608" y="433"/>
                </a:lnTo>
                <a:lnTo>
                  <a:pt x="603" y="455"/>
                </a:lnTo>
                <a:lnTo>
                  <a:pt x="595" y="475"/>
                </a:lnTo>
                <a:lnTo>
                  <a:pt x="587" y="495"/>
                </a:lnTo>
                <a:lnTo>
                  <a:pt x="575" y="513"/>
                </a:lnTo>
                <a:lnTo>
                  <a:pt x="562" y="530"/>
                </a:lnTo>
                <a:lnTo>
                  <a:pt x="548" y="547"/>
                </a:lnTo>
                <a:lnTo>
                  <a:pt x="532" y="562"/>
                </a:lnTo>
                <a:lnTo>
                  <a:pt x="514" y="575"/>
                </a:lnTo>
                <a:lnTo>
                  <a:pt x="495" y="585"/>
                </a:lnTo>
                <a:lnTo>
                  <a:pt x="476" y="595"/>
                </a:lnTo>
                <a:lnTo>
                  <a:pt x="455" y="603"/>
                </a:lnTo>
                <a:lnTo>
                  <a:pt x="434" y="608"/>
                </a:lnTo>
                <a:lnTo>
                  <a:pt x="411" y="611"/>
                </a:lnTo>
                <a:lnTo>
                  <a:pt x="388" y="612"/>
                </a:lnTo>
                <a:lnTo>
                  <a:pt x="388" y="612"/>
                </a:lnTo>
                <a:lnTo>
                  <a:pt x="366" y="611"/>
                </a:lnTo>
                <a:lnTo>
                  <a:pt x="343" y="608"/>
                </a:lnTo>
                <a:lnTo>
                  <a:pt x="321" y="603"/>
                </a:lnTo>
                <a:lnTo>
                  <a:pt x="301" y="595"/>
                </a:lnTo>
                <a:lnTo>
                  <a:pt x="282" y="585"/>
                </a:lnTo>
                <a:lnTo>
                  <a:pt x="262" y="575"/>
                </a:lnTo>
                <a:lnTo>
                  <a:pt x="245" y="562"/>
                </a:lnTo>
                <a:lnTo>
                  <a:pt x="229" y="547"/>
                </a:lnTo>
                <a:lnTo>
                  <a:pt x="215" y="530"/>
                </a:lnTo>
                <a:lnTo>
                  <a:pt x="202" y="513"/>
                </a:lnTo>
                <a:lnTo>
                  <a:pt x="190" y="495"/>
                </a:lnTo>
                <a:lnTo>
                  <a:pt x="181" y="475"/>
                </a:lnTo>
                <a:lnTo>
                  <a:pt x="174" y="455"/>
                </a:lnTo>
                <a:lnTo>
                  <a:pt x="168" y="433"/>
                </a:lnTo>
                <a:lnTo>
                  <a:pt x="164" y="411"/>
                </a:lnTo>
                <a:lnTo>
                  <a:pt x="163" y="388"/>
                </a:lnTo>
                <a:lnTo>
                  <a:pt x="163" y="388"/>
                </a:lnTo>
                <a:lnTo>
                  <a:pt x="164" y="364"/>
                </a:lnTo>
                <a:lnTo>
                  <a:pt x="168" y="343"/>
                </a:lnTo>
                <a:lnTo>
                  <a:pt x="174" y="321"/>
                </a:lnTo>
                <a:lnTo>
                  <a:pt x="181" y="300"/>
                </a:lnTo>
                <a:lnTo>
                  <a:pt x="190" y="280"/>
                </a:lnTo>
                <a:lnTo>
                  <a:pt x="202" y="262"/>
                </a:lnTo>
                <a:lnTo>
                  <a:pt x="215" y="245"/>
                </a:lnTo>
                <a:lnTo>
                  <a:pt x="229" y="229"/>
                </a:lnTo>
                <a:lnTo>
                  <a:pt x="245" y="214"/>
                </a:lnTo>
                <a:lnTo>
                  <a:pt x="262" y="202"/>
                </a:lnTo>
                <a:lnTo>
                  <a:pt x="282" y="190"/>
                </a:lnTo>
                <a:lnTo>
                  <a:pt x="301" y="180"/>
                </a:lnTo>
                <a:lnTo>
                  <a:pt x="321" y="172"/>
                </a:lnTo>
                <a:lnTo>
                  <a:pt x="343" y="167"/>
                </a:lnTo>
                <a:lnTo>
                  <a:pt x="366" y="164"/>
                </a:lnTo>
                <a:lnTo>
                  <a:pt x="388" y="163"/>
                </a:lnTo>
                <a:lnTo>
                  <a:pt x="388" y="163"/>
                </a:lnTo>
                <a:close/>
                <a:moveTo>
                  <a:pt x="403" y="231"/>
                </a:moveTo>
                <a:lnTo>
                  <a:pt x="441" y="314"/>
                </a:lnTo>
                <a:lnTo>
                  <a:pt x="533" y="324"/>
                </a:lnTo>
                <a:lnTo>
                  <a:pt x="533" y="324"/>
                </a:lnTo>
                <a:lnTo>
                  <a:pt x="537" y="326"/>
                </a:lnTo>
                <a:lnTo>
                  <a:pt x="541" y="328"/>
                </a:lnTo>
                <a:lnTo>
                  <a:pt x="545" y="331"/>
                </a:lnTo>
                <a:lnTo>
                  <a:pt x="547" y="335"/>
                </a:lnTo>
                <a:lnTo>
                  <a:pt x="547" y="335"/>
                </a:lnTo>
                <a:lnTo>
                  <a:pt x="548" y="341"/>
                </a:lnTo>
                <a:lnTo>
                  <a:pt x="547" y="345"/>
                </a:lnTo>
                <a:lnTo>
                  <a:pt x="545" y="349"/>
                </a:lnTo>
                <a:lnTo>
                  <a:pt x="543" y="352"/>
                </a:lnTo>
                <a:lnTo>
                  <a:pt x="475" y="415"/>
                </a:lnTo>
                <a:lnTo>
                  <a:pt x="493" y="506"/>
                </a:lnTo>
                <a:lnTo>
                  <a:pt x="493" y="506"/>
                </a:lnTo>
                <a:lnTo>
                  <a:pt x="493" y="510"/>
                </a:lnTo>
                <a:lnTo>
                  <a:pt x="492" y="514"/>
                </a:lnTo>
                <a:lnTo>
                  <a:pt x="490" y="519"/>
                </a:lnTo>
                <a:lnTo>
                  <a:pt x="486" y="522"/>
                </a:lnTo>
                <a:lnTo>
                  <a:pt x="486" y="522"/>
                </a:lnTo>
                <a:lnTo>
                  <a:pt x="482" y="524"/>
                </a:lnTo>
                <a:lnTo>
                  <a:pt x="478" y="525"/>
                </a:lnTo>
                <a:lnTo>
                  <a:pt x="472" y="525"/>
                </a:lnTo>
                <a:lnTo>
                  <a:pt x="468" y="523"/>
                </a:lnTo>
                <a:lnTo>
                  <a:pt x="388" y="478"/>
                </a:lnTo>
                <a:lnTo>
                  <a:pt x="309" y="523"/>
                </a:lnTo>
                <a:lnTo>
                  <a:pt x="309" y="523"/>
                </a:lnTo>
                <a:lnTo>
                  <a:pt x="304" y="525"/>
                </a:lnTo>
                <a:lnTo>
                  <a:pt x="299" y="525"/>
                </a:lnTo>
                <a:lnTo>
                  <a:pt x="295" y="524"/>
                </a:lnTo>
                <a:lnTo>
                  <a:pt x="290" y="522"/>
                </a:lnTo>
                <a:lnTo>
                  <a:pt x="290" y="522"/>
                </a:lnTo>
                <a:lnTo>
                  <a:pt x="287" y="519"/>
                </a:lnTo>
                <a:lnTo>
                  <a:pt x="285" y="514"/>
                </a:lnTo>
                <a:lnTo>
                  <a:pt x="284" y="510"/>
                </a:lnTo>
                <a:lnTo>
                  <a:pt x="284" y="506"/>
                </a:lnTo>
                <a:lnTo>
                  <a:pt x="302" y="415"/>
                </a:lnTo>
                <a:lnTo>
                  <a:pt x="234" y="352"/>
                </a:lnTo>
                <a:lnTo>
                  <a:pt x="234" y="352"/>
                </a:lnTo>
                <a:lnTo>
                  <a:pt x="232" y="349"/>
                </a:lnTo>
                <a:lnTo>
                  <a:pt x="230" y="345"/>
                </a:lnTo>
                <a:lnTo>
                  <a:pt x="229" y="341"/>
                </a:lnTo>
                <a:lnTo>
                  <a:pt x="230" y="335"/>
                </a:lnTo>
                <a:lnTo>
                  <a:pt x="230" y="335"/>
                </a:lnTo>
                <a:lnTo>
                  <a:pt x="232" y="331"/>
                </a:lnTo>
                <a:lnTo>
                  <a:pt x="235" y="328"/>
                </a:lnTo>
                <a:lnTo>
                  <a:pt x="240" y="326"/>
                </a:lnTo>
                <a:lnTo>
                  <a:pt x="244" y="324"/>
                </a:lnTo>
                <a:lnTo>
                  <a:pt x="336" y="314"/>
                </a:lnTo>
                <a:lnTo>
                  <a:pt x="373" y="231"/>
                </a:lnTo>
                <a:lnTo>
                  <a:pt x="373" y="231"/>
                </a:lnTo>
                <a:lnTo>
                  <a:pt x="376" y="226"/>
                </a:lnTo>
                <a:lnTo>
                  <a:pt x="380" y="223"/>
                </a:lnTo>
                <a:lnTo>
                  <a:pt x="384" y="221"/>
                </a:lnTo>
                <a:lnTo>
                  <a:pt x="388" y="221"/>
                </a:lnTo>
                <a:lnTo>
                  <a:pt x="388" y="221"/>
                </a:lnTo>
                <a:lnTo>
                  <a:pt x="393" y="221"/>
                </a:lnTo>
                <a:lnTo>
                  <a:pt x="397" y="223"/>
                </a:lnTo>
                <a:lnTo>
                  <a:pt x="400" y="226"/>
                </a:lnTo>
                <a:lnTo>
                  <a:pt x="403" y="231"/>
                </a:lnTo>
                <a:lnTo>
                  <a:pt x="403" y="2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4C16E91-D8A7-4079-924B-5F1D384F3F63}"/>
              </a:ext>
            </a:extLst>
          </p:cNvPr>
          <p:cNvGrpSpPr/>
          <p:nvPr/>
        </p:nvGrpSpPr>
        <p:grpSpPr>
          <a:xfrm>
            <a:off x="7928408" y="3766908"/>
            <a:ext cx="2899231" cy="830805"/>
            <a:chOff x="7928408" y="3766908"/>
            <a:chExt cx="2899231" cy="83080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FE03FBB9-A111-43EA-99D3-D02D66D76440}"/>
                </a:ext>
              </a:extLst>
            </p:cNvPr>
            <p:cNvSpPr/>
            <p:nvPr/>
          </p:nvSpPr>
          <p:spPr>
            <a:xfrm>
              <a:off x="7928408" y="376690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5" name="Textfeld 53">
              <a:extLst>
                <a:ext uri="{FF2B5EF4-FFF2-40B4-BE49-F238E27FC236}">
                  <a16:creationId xmlns:a16="http://schemas.microsoft.com/office/drawing/2014/main" xmlns="" id="{7FC05D03-B2F4-4D70-98FE-0ACEF68E1E14}"/>
                </a:ext>
              </a:extLst>
            </p:cNvPr>
            <p:cNvSpPr txBox="1"/>
            <p:nvPr/>
          </p:nvSpPr>
          <p:spPr>
            <a:xfrm>
              <a:off x="7928409" y="4136240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C306E84-C55B-4F3A-8569-BBB89574E826}"/>
              </a:ext>
            </a:extLst>
          </p:cNvPr>
          <p:cNvGrpSpPr/>
          <p:nvPr/>
        </p:nvGrpSpPr>
        <p:grpSpPr>
          <a:xfrm>
            <a:off x="7665163" y="5129141"/>
            <a:ext cx="2899231" cy="830805"/>
            <a:chOff x="7665163" y="5129141"/>
            <a:chExt cx="2899231" cy="830805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86032AC8-217C-4693-95D1-CB0AC09F044E}"/>
                </a:ext>
              </a:extLst>
            </p:cNvPr>
            <p:cNvSpPr/>
            <p:nvPr/>
          </p:nvSpPr>
          <p:spPr>
            <a:xfrm>
              <a:off x="7665163" y="512914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7" name="Textfeld 53">
              <a:extLst>
                <a:ext uri="{FF2B5EF4-FFF2-40B4-BE49-F238E27FC236}">
                  <a16:creationId xmlns:a16="http://schemas.microsoft.com/office/drawing/2014/main" xmlns="" id="{6A0BC818-623D-450A-BA7A-7ED46528000D}"/>
                </a:ext>
              </a:extLst>
            </p:cNvPr>
            <p:cNvSpPr txBox="1"/>
            <p:nvPr/>
          </p:nvSpPr>
          <p:spPr>
            <a:xfrm>
              <a:off x="7665164" y="5498473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53AC262-0281-4EE9-B804-018572B26C7F}"/>
              </a:ext>
            </a:extLst>
          </p:cNvPr>
          <p:cNvGrpSpPr/>
          <p:nvPr/>
        </p:nvGrpSpPr>
        <p:grpSpPr>
          <a:xfrm>
            <a:off x="1647355" y="5129141"/>
            <a:ext cx="2899230" cy="830805"/>
            <a:chOff x="1647355" y="5129141"/>
            <a:chExt cx="2899230" cy="830805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37966035-95A3-4FB5-8F4D-54B122AEF173}"/>
                </a:ext>
              </a:extLst>
            </p:cNvPr>
            <p:cNvSpPr/>
            <p:nvPr/>
          </p:nvSpPr>
          <p:spPr>
            <a:xfrm>
              <a:off x="2976925" y="512914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39" name="Textfeld 53">
              <a:extLst>
                <a:ext uri="{FF2B5EF4-FFF2-40B4-BE49-F238E27FC236}">
                  <a16:creationId xmlns:a16="http://schemas.microsoft.com/office/drawing/2014/main" xmlns="" id="{857BBBD8-1324-49EC-9063-E3700684A957}"/>
                </a:ext>
              </a:extLst>
            </p:cNvPr>
            <p:cNvSpPr txBox="1"/>
            <p:nvPr/>
          </p:nvSpPr>
          <p:spPr>
            <a:xfrm>
              <a:off x="1647355" y="5498473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B8B0EF1-233E-4951-8517-4E0960758692}"/>
              </a:ext>
            </a:extLst>
          </p:cNvPr>
          <p:cNvGrpSpPr/>
          <p:nvPr/>
        </p:nvGrpSpPr>
        <p:grpSpPr>
          <a:xfrm>
            <a:off x="1354928" y="3820574"/>
            <a:ext cx="2899230" cy="830805"/>
            <a:chOff x="1354928" y="3820574"/>
            <a:chExt cx="2899230" cy="830805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3BAFF0AE-8B4A-42F6-B5C3-BBA9D2001681}"/>
                </a:ext>
              </a:extLst>
            </p:cNvPr>
            <p:cNvSpPr/>
            <p:nvPr/>
          </p:nvSpPr>
          <p:spPr>
            <a:xfrm>
              <a:off x="2684498" y="382057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41" name="Textfeld 53">
              <a:extLst>
                <a:ext uri="{FF2B5EF4-FFF2-40B4-BE49-F238E27FC236}">
                  <a16:creationId xmlns:a16="http://schemas.microsoft.com/office/drawing/2014/main" xmlns="" id="{B6180419-80BD-42EE-BA8C-13FC3DFC3B0D}"/>
                </a:ext>
              </a:extLst>
            </p:cNvPr>
            <p:cNvSpPr txBox="1"/>
            <p:nvPr/>
          </p:nvSpPr>
          <p:spPr>
            <a:xfrm>
              <a:off x="1354928" y="4189906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BA79B69-73BC-4AA6-9CEF-A9329FD4514E}"/>
              </a:ext>
            </a:extLst>
          </p:cNvPr>
          <p:cNvGrpSpPr/>
          <p:nvPr/>
        </p:nvGrpSpPr>
        <p:grpSpPr>
          <a:xfrm>
            <a:off x="4646385" y="1700659"/>
            <a:ext cx="2899230" cy="830805"/>
            <a:chOff x="4646385" y="1700659"/>
            <a:chExt cx="2899230" cy="830805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468B7C97-ECBE-4991-8754-B35411E45C7D}"/>
                </a:ext>
              </a:extLst>
            </p:cNvPr>
            <p:cNvSpPr/>
            <p:nvPr/>
          </p:nvSpPr>
          <p:spPr>
            <a:xfrm>
              <a:off x="5311170" y="1700659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43" name="Textfeld 53">
              <a:extLst>
                <a:ext uri="{FF2B5EF4-FFF2-40B4-BE49-F238E27FC236}">
                  <a16:creationId xmlns:a16="http://schemas.microsoft.com/office/drawing/2014/main" xmlns="" id="{24AF1B57-29FF-4A64-88D3-3BCED673334D}"/>
                </a:ext>
              </a:extLst>
            </p:cNvPr>
            <p:cNvSpPr txBox="1"/>
            <p:nvPr/>
          </p:nvSpPr>
          <p:spPr>
            <a:xfrm>
              <a:off x="4646385" y="2069991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693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餐桌, 室内&#10;&#10;已生成极高可信度的说明">
            <a:extLst>
              <a:ext uri="{FF2B5EF4-FFF2-40B4-BE49-F238E27FC236}">
                <a16:creationId xmlns:a16="http://schemas.microsoft.com/office/drawing/2014/main" xmlns="" id="{9C0DE0BB-EF6B-476C-A341-9A7B3E0BDD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3" b="11043"/>
          <a:stretch>
            <a:fillRect/>
          </a:stretch>
        </p:blipFill>
        <p:spPr>
          <a:xfrm>
            <a:off x="6434052" y="4229100"/>
            <a:ext cx="3937000" cy="20447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792DCEE-EFAE-49B9-BA84-4423835C47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 b="11048"/>
          <a:stretch>
            <a:fillRect/>
          </a:stretch>
        </p:blipFill>
        <p:spPr>
          <a:xfrm>
            <a:off x="1820947" y="4229100"/>
            <a:ext cx="3937000" cy="2044700"/>
          </a:xfrm>
          <a:prstGeom prst="rect">
            <a:avLst/>
          </a:prstGeom>
        </p:spPr>
      </p:pic>
      <p:pic>
        <p:nvPicPr>
          <p:cNvPr id="7" name="图片 6" descr="图片包含 人员, 餐桌, 室内, 人物&#10;&#10;已生成极高可信度的说明">
            <a:extLst>
              <a:ext uri="{FF2B5EF4-FFF2-40B4-BE49-F238E27FC236}">
                <a16:creationId xmlns:a16="http://schemas.microsoft.com/office/drawing/2014/main" xmlns="" id="{09991119-550E-4B33-BE20-7E139B17B9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 b="11048"/>
          <a:stretch>
            <a:fillRect/>
          </a:stretch>
        </p:blipFill>
        <p:spPr>
          <a:xfrm>
            <a:off x="6434052" y="1635437"/>
            <a:ext cx="3937000" cy="2044700"/>
          </a:xfrm>
          <a:prstGeom prst="rect">
            <a:avLst/>
          </a:prstGeom>
        </p:spPr>
      </p:pic>
      <p:pic>
        <p:nvPicPr>
          <p:cNvPr id="8" name="图片 7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FC056669-A745-4813-824D-6E7E84C25F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3" b="11043"/>
          <a:stretch>
            <a:fillRect/>
          </a:stretch>
        </p:blipFill>
        <p:spPr>
          <a:xfrm>
            <a:off x="1820947" y="1635437"/>
            <a:ext cx="3937000" cy="2044700"/>
          </a:xfrm>
          <a:prstGeom prst="rect">
            <a:avLst/>
          </a:prstGeom>
        </p:spPr>
      </p:pic>
      <p:sp>
        <p:nvSpPr>
          <p:cNvPr id="9" name="原创设计师QQ598969553          _1">
            <a:extLst>
              <a:ext uri="{FF2B5EF4-FFF2-40B4-BE49-F238E27FC236}">
                <a16:creationId xmlns:a16="http://schemas.microsoft.com/office/drawing/2014/main" xmlns="" id="{2ABCF213-2B02-4A5C-84C2-B59B7D8BAD6B}"/>
              </a:ext>
            </a:extLst>
          </p:cNvPr>
          <p:cNvSpPr txBox="1"/>
          <p:nvPr/>
        </p:nvSpPr>
        <p:spPr>
          <a:xfrm>
            <a:off x="4349368" y="175058"/>
            <a:ext cx="34932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培训课程内容</a:t>
            </a:r>
            <a:endParaRPr lang="en-US" altLang="zh-CN" sz="4000" b="1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622A22B-016A-40C3-91F1-FDF4368971F0}"/>
              </a:ext>
            </a:extLst>
          </p:cNvPr>
          <p:cNvSpPr/>
          <p:nvPr/>
        </p:nvSpPr>
        <p:spPr>
          <a:xfrm>
            <a:off x="4426312" y="853916"/>
            <a:ext cx="3339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TRAINING COURSE CONTENT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EC124C5-FC31-44FB-AEE7-74995935AFA3}"/>
              </a:ext>
            </a:extLst>
          </p:cNvPr>
          <p:cNvSpPr/>
          <p:nvPr/>
        </p:nvSpPr>
        <p:spPr>
          <a:xfrm>
            <a:off x="1820948" y="1635437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DB958C3-439B-4223-A216-E2069B9B8E7E}"/>
              </a:ext>
            </a:extLst>
          </p:cNvPr>
          <p:cNvSpPr/>
          <p:nvPr/>
        </p:nvSpPr>
        <p:spPr>
          <a:xfrm>
            <a:off x="6434053" y="1635437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EF79BEE-7278-4449-925C-3649457C3646}"/>
              </a:ext>
            </a:extLst>
          </p:cNvPr>
          <p:cNvSpPr/>
          <p:nvPr/>
        </p:nvSpPr>
        <p:spPr>
          <a:xfrm>
            <a:off x="1820948" y="4229100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DA7292C-FE71-48E8-8522-7852903FE411}"/>
              </a:ext>
            </a:extLst>
          </p:cNvPr>
          <p:cNvSpPr/>
          <p:nvPr/>
        </p:nvSpPr>
        <p:spPr>
          <a:xfrm>
            <a:off x="6434053" y="4229100"/>
            <a:ext cx="3937000" cy="2044700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37F834B-A613-4C5B-80BC-1295C9CA011D}"/>
              </a:ext>
            </a:extLst>
          </p:cNvPr>
          <p:cNvSpPr/>
          <p:nvPr/>
        </p:nvSpPr>
        <p:spPr>
          <a:xfrm>
            <a:off x="2096828" y="1870712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5B1C5C0-0854-45DC-8F07-71B2DA31760F}"/>
              </a:ext>
            </a:extLst>
          </p:cNvPr>
          <p:cNvSpPr/>
          <p:nvPr/>
        </p:nvSpPr>
        <p:spPr>
          <a:xfrm>
            <a:off x="2096828" y="261846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29363D5-7771-47B2-9CFE-08E12FF0699B}"/>
              </a:ext>
            </a:extLst>
          </p:cNvPr>
          <p:cNvSpPr/>
          <p:nvPr/>
        </p:nvSpPr>
        <p:spPr>
          <a:xfrm>
            <a:off x="6819757" y="1870712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90B3A6C-7F5C-4B4F-A266-B4160C6FFA48}"/>
              </a:ext>
            </a:extLst>
          </p:cNvPr>
          <p:cNvSpPr/>
          <p:nvPr/>
        </p:nvSpPr>
        <p:spPr>
          <a:xfrm>
            <a:off x="6819757" y="261846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人事制度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FDD7DAA-68E7-41B7-A9BB-43F54E820F27}"/>
              </a:ext>
            </a:extLst>
          </p:cNvPr>
          <p:cNvSpPr/>
          <p:nvPr/>
        </p:nvSpPr>
        <p:spPr>
          <a:xfrm>
            <a:off x="2096828" y="4432630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7EEB2E8-EC72-49F4-A340-D04161E141EA}"/>
              </a:ext>
            </a:extLst>
          </p:cNvPr>
          <p:cNvSpPr/>
          <p:nvPr/>
        </p:nvSpPr>
        <p:spPr>
          <a:xfrm>
            <a:off x="2096828" y="518038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行政制度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9ED9946-F426-4DAD-BC4B-7AD39479ED2E}"/>
              </a:ext>
            </a:extLst>
          </p:cNvPr>
          <p:cNvSpPr/>
          <p:nvPr/>
        </p:nvSpPr>
        <p:spPr>
          <a:xfrm>
            <a:off x="6819757" y="4432630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7334ADE-32EC-41C5-A079-315F30BBFA2F}"/>
              </a:ext>
            </a:extLst>
          </p:cNvPr>
          <p:cNvSpPr/>
          <p:nvPr/>
        </p:nvSpPr>
        <p:spPr>
          <a:xfrm>
            <a:off x="6819757" y="518038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财务制度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E58157B-8E95-433F-B4C7-93D4B6C5C183}"/>
              </a:ext>
            </a:extLst>
          </p:cNvPr>
          <p:cNvSpPr/>
          <p:nvPr/>
        </p:nvSpPr>
        <p:spPr>
          <a:xfrm>
            <a:off x="2096827" y="3199460"/>
            <a:ext cx="2053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Company Profile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7CBE5D7-6DE1-4AA8-AC19-AC454C7ABD86}"/>
              </a:ext>
            </a:extLst>
          </p:cNvPr>
          <p:cNvSpPr/>
          <p:nvPr/>
        </p:nvSpPr>
        <p:spPr>
          <a:xfrm>
            <a:off x="6797314" y="3199460"/>
            <a:ext cx="2098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Century Gothic" panose="020B0502020202020204" pitchFamily="34" charset="0"/>
              </a:rPr>
              <a:t>Personnel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9347F25-9501-4462-B1F9-2F1CF48C19F7}"/>
              </a:ext>
            </a:extLst>
          </p:cNvPr>
          <p:cNvSpPr/>
          <p:nvPr/>
        </p:nvSpPr>
        <p:spPr>
          <a:xfrm>
            <a:off x="2095043" y="5752743"/>
            <a:ext cx="2576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Administrative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3E11790-BFF0-4745-B280-4CE0F86D7EB8}"/>
              </a:ext>
            </a:extLst>
          </p:cNvPr>
          <p:cNvSpPr/>
          <p:nvPr/>
        </p:nvSpPr>
        <p:spPr>
          <a:xfrm>
            <a:off x="6849411" y="5752743"/>
            <a:ext cx="1994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Century Gothic" panose="020B0502020202020204" pitchFamily="34" charset="0"/>
              </a:rPr>
              <a:t>Financial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43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1">
            <a:extLst>
              <a:ext uri="{FF2B5EF4-FFF2-40B4-BE49-F238E27FC236}">
                <a16:creationId xmlns:a16="http://schemas.microsoft.com/office/drawing/2014/main" xmlns="" id="{13CF0AC3-B615-46AC-923A-15324178408C}"/>
              </a:ext>
            </a:extLst>
          </p:cNvPr>
          <p:cNvSpPr txBox="1"/>
          <p:nvPr/>
        </p:nvSpPr>
        <p:spPr>
          <a:xfrm>
            <a:off x="4625090" y="175058"/>
            <a:ext cx="29418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个人所得税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8E9C8F2-6780-4B3F-BE98-6F7F3613ED4D}"/>
              </a:ext>
            </a:extLst>
          </p:cNvPr>
          <p:cNvSpPr/>
          <p:nvPr/>
        </p:nvSpPr>
        <p:spPr>
          <a:xfrm>
            <a:off x="4628293" y="853916"/>
            <a:ext cx="2935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INDIVIDUAL INCOME TAX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2AB77D0-6429-490A-A140-AFA9A8178A0B}"/>
              </a:ext>
            </a:extLst>
          </p:cNvPr>
          <p:cNvGrpSpPr/>
          <p:nvPr/>
        </p:nvGrpSpPr>
        <p:grpSpPr>
          <a:xfrm>
            <a:off x="1225373" y="2162397"/>
            <a:ext cx="2313952" cy="1854594"/>
            <a:chOff x="1225373" y="2162397"/>
            <a:chExt cx="2313952" cy="1854594"/>
          </a:xfrm>
        </p:grpSpPr>
        <p:sp>
          <p:nvSpPr>
            <p:cNvPr id="32" name="iṥlîḍè">
              <a:extLst>
                <a:ext uri="{FF2B5EF4-FFF2-40B4-BE49-F238E27FC236}">
                  <a16:creationId xmlns:a16="http://schemas.microsoft.com/office/drawing/2014/main" xmlns="" id="{F8C50A2A-297D-4ADD-B8C7-C23A710D4AA6}"/>
                </a:ext>
              </a:extLst>
            </p:cNvPr>
            <p:cNvSpPr/>
            <p:nvPr/>
          </p:nvSpPr>
          <p:spPr bwMode="auto">
            <a:xfrm>
              <a:off x="1384342" y="2162397"/>
              <a:ext cx="1996016" cy="1854594"/>
            </a:xfrm>
            <a:prstGeom prst="rect">
              <a:avLst/>
            </a:prstGeom>
            <a:noFill/>
            <a:ln w="9525">
              <a:solidFill>
                <a:srgbClr val="961083"/>
              </a:solidFill>
              <a:miter lim="800000"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b="1" i="1" dirty="0"/>
            </a:p>
          </p:txBody>
        </p:sp>
        <p:grpSp>
          <p:nvGrpSpPr>
            <p:cNvPr id="33" name="ïslïďe">
              <a:extLst>
                <a:ext uri="{FF2B5EF4-FFF2-40B4-BE49-F238E27FC236}">
                  <a16:creationId xmlns:a16="http://schemas.microsoft.com/office/drawing/2014/main" xmlns="" id="{4262CA66-304A-4298-B453-550062E2CD42}"/>
                </a:ext>
              </a:extLst>
            </p:cNvPr>
            <p:cNvGrpSpPr/>
            <p:nvPr/>
          </p:nvGrpSpPr>
          <p:grpSpPr>
            <a:xfrm>
              <a:off x="1225373" y="3250959"/>
              <a:ext cx="2313952" cy="519343"/>
              <a:chOff x="3821112" y="2586038"/>
              <a:chExt cx="1912938" cy="711200"/>
            </a:xfrm>
          </p:grpSpPr>
          <p:sp>
            <p:nvSpPr>
              <p:cNvPr id="35" name="ïṣľîḋê">
                <a:extLst>
                  <a:ext uri="{FF2B5EF4-FFF2-40B4-BE49-F238E27FC236}">
                    <a16:creationId xmlns:a16="http://schemas.microsoft.com/office/drawing/2014/main" xmlns="" id="{77402088-D3B9-470F-AFA2-A63565368F70}"/>
                  </a:ext>
                </a:extLst>
              </p:cNvPr>
              <p:cNvSpPr/>
              <p:nvPr/>
            </p:nvSpPr>
            <p:spPr bwMode="auto">
              <a:xfrm>
                <a:off x="3821112" y="2814638"/>
                <a:ext cx="1912938" cy="482600"/>
              </a:xfrm>
              <a:prstGeom prst="rect">
                <a:avLst/>
              </a:prstGeom>
              <a:gradFill>
                <a:gsLst>
                  <a:gs pos="0">
                    <a:srgbClr val="660066">
                      <a:alpha val="90000"/>
                    </a:srgbClr>
                  </a:gs>
                  <a:gs pos="100000">
                    <a:srgbClr val="CC0099">
                      <a:alpha val="90000"/>
                    </a:srgbClr>
                  </a:gs>
                </a:gsLst>
                <a:lin ang="10800000" scaled="1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de-DE" altLang="zh-CN" sz="1200" b="1" dirty="0">
                    <a:solidFill>
                      <a:schemeClr val="bg1"/>
                    </a:solidFill>
                  </a:rPr>
                  <a:t>... ￥ | 27 %</a:t>
                </a:r>
              </a:p>
            </p:txBody>
          </p:sp>
          <p:sp>
            <p:nvSpPr>
              <p:cNvPr id="36" name="ïŝ1ïḍê">
                <a:extLst>
                  <a:ext uri="{FF2B5EF4-FFF2-40B4-BE49-F238E27FC236}">
                    <a16:creationId xmlns:a16="http://schemas.microsoft.com/office/drawing/2014/main" xmlns="" id="{F3A98BD4-AD1D-485C-98AE-1AAA55FC44CE}"/>
                  </a:ext>
                </a:extLst>
              </p:cNvPr>
              <p:cNvSpPr/>
              <p:nvPr/>
            </p:nvSpPr>
            <p:spPr>
              <a:xfrm flipH="1">
                <a:off x="3821905" y="2586038"/>
                <a:ext cx="127447" cy="228598"/>
              </a:xfrm>
              <a:prstGeom prst="rtTriangle">
                <a:avLst/>
              </a:prstGeom>
              <a:gradFill>
                <a:gsLst>
                  <a:gs pos="0">
                    <a:srgbClr val="660066">
                      <a:alpha val="90000"/>
                    </a:srgbClr>
                  </a:gs>
                  <a:gs pos="100000">
                    <a:srgbClr val="CC0099">
                      <a:alpha val="90000"/>
                    </a:srgbClr>
                  </a:gs>
                </a:gsLst>
                <a:lin ang="10800000" scaled="1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îṧ1iḓê">
                <a:extLst>
                  <a:ext uri="{FF2B5EF4-FFF2-40B4-BE49-F238E27FC236}">
                    <a16:creationId xmlns:a16="http://schemas.microsoft.com/office/drawing/2014/main" xmlns="" id="{ADB0A560-02D6-48FA-A931-6535F8008657}"/>
                  </a:ext>
                </a:extLst>
              </p:cNvPr>
              <p:cNvSpPr/>
              <p:nvPr/>
            </p:nvSpPr>
            <p:spPr>
              <a:xfrm>
                <a:off x="5602632" y="2586038"/>
                <a:ext cx="128240" cy="228598"/>
              </a:xfrm>
              <a:prstGeom prst="rtTriangle">
                <a:avLst/>
              </a:prstGeom>
              <a:gradFill>
                <a:gsLst>
                  <a:gs pos="0">
                    <a:srgbClr val="660066">
                      <a:alpha val="90000"/>
                    </a:srgbClr>
                  </a:gs>
                  <a:gs pos="100000">
                    <a:srgbClr val="CC0099">
                      <a:alpha val="90000"/>
                    </a:srgbClr>
                  </a:gs>
                </a:gsLst>
                <a:lin ang="10800000" scaled="1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sz="12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661A67D-72D9-449D-9DFC-49B278707573}"/>
                </a:ext>
              </a:extLst>
            </p:cNvPr>
            <p:cNvGrpSpPr/>
            <p:nvPr/>
          </p:nvGrpSpPr>
          <p:grpSpPr>
            <a:xfrm>
              <a:off x="1475464" y="2268710"/>
              <a:ext cx="1813770" cy="1053465"/>
              <a:chOff x="1475464" y="2460988"/>
              <a:chExt cx="1813770" cy="1053465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7C673FA8-9722-4F30-BBB2-EBD789231E5A}"/>
                  </a:ext>
                </a:extLst>
              </p:cNvPr>
              <p:cNvSpPr/>
              <p:nvPr/>
            </p:nvSpPr>
            <p:spPr>
              <a:xfrm>
                <a:off x="1597519" y="246098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文泉驿微米黑" panose="020B0606030804020204" pitchFamily="34" charset="-122"/>
                  </a:rPr>
                  <a:t>输入文本内容</a:t>
                </a:r>
                <a:endParaRPr lang="de-DE" altLang="zh-CN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endParaRPr>
              </a:p>
            </p:txBody>
          </p:sp>
          <p:sp>
            <p:nvSpPr>
              <p:cNvPr id="39" name="Textfeld 53">
                <a:extLst>
                  <a:ext uri="{FF2B5EF4-FFF2-40B4-BE49-F238E27FC236}">
                    <a16:creationId xmlns:a16="http://schemas.microsoft.com/office/drawing/2014/main" xmlns="" id="{BCC9175F-0041-48F8-921B-B0DDAE809D4F}"/>
                  </a:ext>
                </a:extLst>
              </p:cNvPr>
              <p:cNvSpPr txBox="1"/>
              <p:nvPr/>
            </p:nvSpPr>
            <p:spPr>
              <a:xfrm>
                <a:off x="1475464" y="2859081"/>
                <a:ext cx="1813770" cy="655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de-DE" sz="1050" dirty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Lorem ipsum dolor sit amet, consetetur sadipscing elitr</a:t>
                </a: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6453530-1C15-42D5-837E-29321ACFA39F}"/>
              </a:ext>
            </a:extLst>
          </p:cNvPr>
          <p:cNvGrpSpPr/>
          <p:nvPr/>
        </p:nvGrpSpPr>
        <p:grpSpPr>
          <a:xfrm>
            <a:off x="6168442" y="2162397"/>
            <a:ext cx="2313952" cy="1854594"/>
            <a:chOff x="6168442" y="2162397"/>
            <a:chExt cx="2313952" cy="1854594"/>
          </a:xfrm>
        </p:grpSpPr>
        <p:sp>
          <p:nvSpPr>
            <p:cNvPr id="20" name="îṡļídê">
              <a:extLst>
                <a:ext uri="{FF2B5EF4-FFF2-40B4-BE49-F238E27FC236}">
                  <a16:creationId xmlns:a16="http://schemas.microsoft.com/office/drawing/2014/main" xmlns="" id="{114EAA47-6368-47C5-BE43-268BB2A01316}"/>
                </a:ext>
              </a:extLst>
            </p:cNvPr>
            <p:cNvSpPr/>
            <p:nvPr/>
          </p:nvSpPr>
          <p:spPr bwMode="auto">
            <a:xfrm>
              <a:off x="6327411" y="2162397"/>
              <a:ext cx="1996016" cy="1854594"/>
            </a:xfrm>
            <a:prstGeom prst="rect">
              <a:avLst/>
            </a:prstGeom>
            <a:noFill/>
            <a:ln w="9525">
              <a:solidFill>
                <a:srgbClr val="961083"/>
              </a:solidFill>
              <a:miter lim="800000"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b="1" i="1" dirty="0"/>
            </a:p>
          </p:txBody>
        </p:sp>
        <p:grpSp>
          <p:nvGrpSpPr>
            <p:cNvPr id="21" name="íšḷîdé">
              <a:extLst>
                <a:ext uri="{FF2B5EF4-FFF2-40B4-BE49-F238E27FC236}">
                  <a16:creationId xmlns:a16="http://schemas.microsoft.com/office/drawing/2014/main" xmlns="" id="{61C3E62D-9A64-437F-9267-BCCBA9784043}"/>
                </a:ext>
              </a:extLst>
            </p:cNvPr>
            <p:cNvGrpSpPr/>
            <p:nvPr/>
          </p:nvGrpSpPr>
          <p:grpSpPr>
            <a:xfrm>
              <a:off x="6168442" y="3250959"/>
              <a:ext cx="2313952" cy="519343"/>
              <a:chOff x="3821112" y="2586038"/>
              <a:chExt cx="1912938" cy="711200"/>
            </a:xfrm>
          </p:grpSpPr>
          <p:sp>
            <p:nvSpPr>
              <p:cNvPr id="23" name="îṧľïďè">
                <a:extLst>
                  <a:ext uri="{FF2B5EF4-FFF2-40B4-BE49-F238E27FC236}">
                    <a16:creationId xmlns:a16="http://schemas.microsoft.com/office/drawing/2014/main" xmlns="" id="{C8C3A230-9840-4F9D-81F0-AB6CF1B61F49}"/>
                  </a:ext>
                </a:extLst>
              </p:cNvPr>
              <p:cNvSpPr/>
              <p:nvPr/>
            </p:nvSpPr>
            <p:spPr bwMode="auto">
              <a:xfrm>
                <a:off x="3821112" y="2814638"/>
                <a:ext cx="1912938" cy="482600"/>
              </a:xfrm>
              <a:prstGeom prst="rect">
                <a:avLst/>
              </a:prstGeom>
              <a:gradFill>
                <a:gsLst>
                  <a:gs pos="0">
                    <a:srgbClr val="660066">
                      <a:alpha val="90000"/>
                    </a:srgbClr>
                  </a:gs>
                  <a:gs pos="100000">
                    <a:srgbClr val="CC0099">
                      <a:alpha val="90000"/>
                    </a:srgbClr>
                  </a:gs>
                </a:gsLst>
                <a:lin ang="10800000" scaled="1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de-DE" altLang="zh-CN" sz="1200" b="1" dirty="0">
                    <a:solidFill>
                      <a:schemeClr val="bg1"/>
                    </a:solidFill>
                  </a:rPr>
                  <a:t>... ￥ | 27 %</a:t>
                </a:r>
              </a:p>
            </p:txBody>
          </p:sp>
          <p:sp>
            <p:nvSpPr>
              <p:cNvPr id="24" name="îṩ1iḋè">
                <a:extLst>
                  <a:ext uri="{FF2B5EF4-FFF2-40B4-BE49-F238E27FC236}">
                    <a16:creationId xmlns:a16="http://schemas.microsoft.com/office/drawing/2014/main" xmlns="" id="{0B1CA4AE-45CD-4479-8730-9C1178A37AE5}"/>
                  </a:ext>
                </a:extLst>
              </p:cNvPr>
              <p:cNvSpPr/>
              <p:nvPr/>
            </p:nvSpPr>
            <p:spPr>
              <a:xfrm flipH="1">
                <a:off x="3821905" y="2586038"/>
                <a:ext cx="127447" cy="228598"/>
              </a:xfrm>
              <a:prstGeom prst="rtTriangle">
                <a:avLst/>
              </a:prstGeom>
              <a:gradFill>
                <a:gsLst>
                  <a:gs pos="0">
                    <a:srgbClr val="660066">
                      <a:alpha val="90000"/>
                    </a:srgbClr>
                  </a:gs>
                  <a:gs pos="100000">
                    <a:srgbClr val="CC0099">
                      <a:alpha val="90000"/>
                    </a:srgbClr>
                  </a:gs>
                </a:gsLst>
                <a:lin ang="10800000" scaled="1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íşlíḍe">
                <a:extLst>
                  <a:ext uri="{FF2B5EF4-FFF2-40B4-BE49-F238E27FC236}">
                    <a16:creationId xmlns:a16="http://schemas.microsoft.com/office/drawing/2014/main" xmlns="" id="{AD1673AF-0CAE-4E69-8E45-0DB333647011}"/>
                  </a:ext>
                </a:extLst>
              </p:cNvPr>
              <p:cNvSpPr/>
              <p:nvPr/>
            </p:nvSpPr>
            <p:spPr>
              <a:xfrm>
                <a:off x="5602632" y="2586038"/>
                <a:ext cx="128240" cy="228598"/>
              </a:xfrm>
              <a:prstGeom prst="rtTriangle">
                <a:avLst/>
              </a:prstGeom>
              <a:gradFill>
                <a:gsLst>
                  <a:gs pos="0">
                    <a:srgbClr val="660066">
                      <a:alpha val="90000"/>
                    </a:srgbClr>
                  </a:gs>
                  <a:gs pos="100000">
                    <a:srgbClr val="CC0099">
                      <a:alpha val="90000"/>
                    </a:srgbClr>
                  </a:gs>
                </a:gsLst>
                <a:lin ang="10800000" scaled="1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sz="12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83970C4-519D-4677-A103-E512A2BAF1AF}"/>
                </a:ext>
              </a:extLst>
            </p:cNvPr>
            <p:cNvGrpSpPr/>
            <p:nvPr/>
          </p:nvGrpSpPr>
          <p:grpSpPr>
            <a:xfrm>
              <a:off x="6418533" y="2268710"/>
              <a:ext cx="1813770" cy="1053465"/>
              <a:chOff x="1475464" y="2460988"/>
              <a:chExt cx="1813770" cy="1053465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xmlns="" id="{AFFD0747-6DE0-447A-94EC-588CDC155DEC}"/>
                  </a:ext>
                </a:extLst>
              </p:cNvPr>
              <p:cNvSpPr/>
              <p:nvPr/>
            </p:nvSpPr>
            <p:spPr>
              <a:xfrm>
                <a:off x="1597519" y="246098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文泉驿微米黑" panose="020B0606030804020204" pitchFamily="34" charset="-122"/>
                  </a:rPr>
                  <a:t>输入文本内容</a:t>
                </a:r>
                <a:endParaRPr lang="de-DE" altLang="zh-CN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endParaRPr>
              </a:p>
            </p:txBody>
          </p:sp>
          <p:sp>
            <p:nvSpPr>
              <p:cNvPr id="42" name="Textfeld 53">
                <a:extLst>
                  <a:ext uri="{FF2B5EF4-FFF2-40B4-BE49-F238E27FC236}">
                    <a16:creationId xmlns:a16="http://schemas.microsoft.com/office/drawing/2014/main" xmlns="" id="{B2E4C037-F401-4F90-AE6B-87311D5A34EB}"/>
                  </a:ext>
                </a:extLst>
              </p:cNvPr>
              <p:cNvSpPr txBox="1"/>
              <p:nvPr/>
            </p:nvSpPr>
            <p:spPr>
              <a:xfrm>
                <a:off x="1475464" y="2859081"/>
                <a:ext cx="1813770" cy="655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de-DE" sz="1050" dirty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Lorem ipsum dolor sit amet, consetetur sadipscing elitr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F12EB59-319C-44AA-89D3-44DC56E98A78}"/>
              </a:ext>
            </a:extLst>
          </p:cNvPr>
          <p:cNvGrpSpPr/>
          <p:nvPr/>
        </p:nvGrpSpPr>
        <p:grpSpPr>
          <a:xfrm>
            <a:off x="3696908" y="2666803"/>
            <a:ext cx="2313952" cy="1854594"/>
            <a:chOff x="3696908" y="2666803"/>
            <a:chExt cx="2313952" cy="1854594"/>
          </a:xfrm>
        </p:grpSpPr>
        <p:sp>
          <p:nvSpPr>
            <p:cNvPr id="26" name="ïṡlïḋe">
              <a:extLst>
                <a:ext uri="{FF2B5EF4-FFF2-40B4-BE49-F238E27FC236}">
                  <a16:creationId xmlns:a16="http://schemas.microsoft.com/office/drawing/2014/main" xmlns="" id="{3B5CE2FE-7ED0-4C78-BE43-C1F24B4C290E}"/>
                </a:ext>
              </a:extLst>
            </p:cNvPr>
            <p:cNvSpPr/>
            <p:nvPr/>
          </p:nvSpPr>
          <p:spPr bwMode="auto">
            <a:xfrm>
              <a:off x="3855877" y="2666803"/>
              <a:ext cx="1996016" cy="1854594"/>
            </a:xfrm>
            <a:prstGeom prst="rect">
              <a:avLst/>
            </a:prstGeom>
            <a:noFill/>
            <a:ln w="9525">
              <a:solidFill>
                <a:srgbClr val="961083"/>
              </a:solidFill>
              <a:miter lim="800000"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b="1" i="1" dirty="0"/>
            </a:p>
          </p:txBody>
        </p:sp>
        <p:grpSp>
          <p:nvGrpSpPr>
            <p:cNvPr id="27" name="ïŝlîḍé">
              <a:extLst>
                <a:ext uri="{FF2B5EF4-FFF2-40B4-BE49-F238E27FC236}">
                  <a16:creationId xmlns:a16="http://schemas.microsoft.com/office/drawing/2014/main" xmlns="" id="{874CD627-2EBF-4E70-80E8-F13FA9BDE82C}"/>
                </a:ext>
              </a:extLst>
            </p:cNvPr>
            <p:cNvGrpSpPr/>
            <p:nvPr/>
          </p:nvGrpSpPr>
          <p:grpSpPr>
            <a:xfrm>
              <a:off x="3696908" y="3755365"/>
              <a:ext cx="2313952" cy="519343"/>
              <a:chOff x="3821112" y="2586038"/>
              <a:chExt cx="1912938" cy="711200"/>
            </a:xfrm>
          </p:grpSpPr>
          <p:sp>
            <p:nvSpPr>
              <p:cNvPr id="29" name="iślîďè">
                <a:extLst>
                  <a:ext uri="{FF2B5EF4-FFF2-40B4-BE49-F238E27FC236}">
                    <a16:creationId xmlns:a16="http://schemas.microsoft.com/office/drawing/2014/main" xmlns="" id="{097D2FB2-26DA-4FA0-9A2C-556660FE9982}"/>
                  </a:ext>
                </a:extLst>
              </p:cNvPr>
              <p:cNvSpPr/>
              <p:nvPr/>
            </p:nvSpPr>
            <p:spPr bwMode="auto">
              <a:xfrm>
                <a:off x="3821112" y="2814638"/>
                <a:ext cx="1912938" cy="482600"/>
              </a:xfrm>
              <a:prstGeom prst="rect">
                <a:avLst/>
              </a:prstGeom>
              <a:gradFill>
                <a:gsLst>
                  <a:gs pos="0">
                    <a:srgbClr val="660066">
                      <a:alpha val="90000"/>
                    </a:srgbClr>
                  </a:gs>
                  <a:gs pos="100000">
                    <a:srgbClr val="CC0099">
                      <a:alpha val="90000"/>
                    </a:srgbClr>
                  </a:gs>
                </a:gsLst>
                <a:lin ang="10800000" scaled="1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de-DE" altLang="zh-CN" sz="1200" b="1" dirty="0">
                    <a:solidFill>
                      <a:schemeClr val="bg1"/>
                    </a:solidFill>
                  </a:rPr>
                  <a:t>... ￥ | 30 %</a:t>
                </a:r>
              </a:p>
            </p:txBody>
          </p:sp>
          <p:sp>
            <p:nvSpPr>
              <p:cNvPr id="30" name="íṥľídê">
                <a:extLst>
                  <a:ext uri="{FF2B5EF4-FFF2-40B4-BE49-F238E27FC236}">
                    <a16:creationId xmlns:a16="http://schemas.microsoft.com/office/drawing/2014/main" xmlns="" id="{E84C0B17-3A3D-4541-B341-932AC098CE84}"/>
                  </a:ext>
                </a:extLst>
              </p:cNvPr>
              <p:cNvSpPr/>
              <p:nvPr/>
            </p:nvSpPr>
            <p:spPr>
              <a:xfrm flipH="1">
                <a:off x="3821905" y="2586038"/>
                <a:ext cx="127447" cy="228598"/>
              </a:xfrm>
              <a:prstGeom prst="rtTriangle">
                <a:avLst/>
              </a:prstGeom>
              <a:gradFill>
                <a:gsLst>
                  <a:gs pos="0">
                    <a:srgbClr val="660066">
                      <a:alpha val="90000"/>
                    </a:srgbClr>
                  </a:gs>
                  <a:gs pos="100000">
                    <a:srgbClr val="CC0099">
                      <a:alpha val="90000"/>
                    </a:srgbClr>
                  </a:gs>
                </a:gsLst>
                <a:lin ang="10800000" scaled="1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sḻîḍè">
                <a:extLst>
                  <a:ext uri="{FF2B5EF4-FFF2-40B4-BE49-F238E27FC236}">
                    <a16:creationId xmlns:a16="http://schemas.microsoft.com/office/drawing/2014/main" xmlns="" id="{AA334789-5139-475A-9C91-0E21483888BC}"/>
                  </a:ext>
                </a:extLst>
              </p:cNvPr>
              <p:cNvSpPr/>
              <p:nvPr/>
            </p:nvSpPr>
            <p:spPr>
              <a:xfrm>
                <a:off x="5602632" y="2586038"/>
                <a:ext cx="128240" cy="228598"/>
              </a:xfrm>
              <a:prstGeom prst="rtTriangle">
                <a:avLst/>
              </a:prstGeom>
              <a:gradFill>
                <a:gsLst>
                  <a:gs pos="0">
                    <a:srgbClr val="660066">
                      <a:alpha val="90000"/>
                    </a:srgbClr>
                  </a:gs>
                  <a:gs pos="100000">
                    <a:srgbClr val="CC0099">
                      <a:alpha val="90000"/>
                    </a:srgbClr>
                  </a:gs>
                </a:gsLst>
                <a:lin ang="10800000" scaled="1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sz="12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14C62ACC-BD41-41EA-9D05-AC40F537095C}"/>
                </a:ext>
              </a:extLst>
            </p:cNvPr>
            <p:cNvGrpSpPr/>
            <p:nvPr/>
          </p:nvGrpSpPr>
          <p:grpSpPr>
            <a:xfrm>
              <a:off x="3946999" y="2795444"/>
              <a:ext cx="1813770" cy="1053465"/>
              <a:chOff x="1475464" y="2460988"/>
              <a:chExt cx="1813770" cy="1053465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="" id="{E190F949-6633-4424-84A1-48ED184E855F}"/>
                  </a:ext>
                </a:extLst>
              </p:cNvPr>
              <p:cNvSpPr/>
              <p:nvPr/>
            </p:nvSpPr>
            <p:spPr>
              <a:xfrm>
                <a:off x="1597519" y="246098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文泉驿微米黑" panose="020B0606030804020204" pitchFamily="34" charset="-122"/>
                  </a:rPr>
                  <a:t>输入文本内容</a:t>
                </a:r>
                <a:endParaRPr lang="de-DE" altLang="zh-CN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endParaRPr>
              </a:p>
            </p:txBody>
          </p:sp>
          <p:sp>
            <p:nvSpPr>
              <p:cNvPr id="45" name="Textfeld 53">
                <a:extLst>
                  <a:ext uri="{FF2B5EF4-FFF2-40B4-BE49-F238E27FC236}">
                    <a16:creationId xmlns:a16="http://schemas.microsoft.com/office/drawing/2014/main" xmlns="" id="{54B5B903-A983-4558-826B-6F3C2CD31145}"/>
                  </a:ext>
                </a:extLst>
              </p:cNvPr>
              <p:cNvSpPr txBox="1"/>
              <p:nvPr/>
            </p:nvSpPr>
            <p:spPr>
              <a:xfrm>
                <a:off x="1475464" y="2859081"/>
                <a:ext cx="1813770" cy="655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de-DE" sz="1050" dirty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Lorem ipsum dolor sit amet, consetetur sadipscing elitr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A423A7B-D6B5-491C-9304-CBB0E6C12C7C}"/>
              </a:ext>
            </a:extLst>
          </p:cNvPr>
          <p:cNvGrpSpPr/>
          <p:nvPr/>
        </p:nvGrpSpPr>
        <p:grpSpPr>
          <a:xfrm>
            <a:off x="8639975" y="2666803"/>
            <a:ext cx="2313952" cy="1854594"/>
            <a:chOff x="8639975" y="2666803"/>
            <a:chExt cx="2313952" cy="1854594"/>
          </a:xfrm>
        </p:grpSpPr>
        <p:sp>
          <p:nvSpPr>
            <p:cNvPr id="14" name="íṩḻidé">
              <a:extLst>
                <a:ext uri="{FF2B5EF4-FFF2-40B4-BE49-F238E27FC236}">
                  <a16:creationId xmlns:a16="http://schemas.microsoft.com/office/drawing/2014/main" xmlns="" id="{67DCC3FC-5DA0-42A2-9E76-D362323AAE4B}"/>
                </a:ext>
              </a:extLst>
            </p:cNvPr>
            <p:cNvSpPr/>
            <p:nvPr/>
          </p:nvSpPr>
          <p:spPr bwMode="auto">
            <a:xfrm>
              <a:off x="8798944" y="2666803"/>
              <a:ext cx="1996016" cy="1854594"/>
            </a:xfrm>
            <a:prstGeom prst="rect">
              <a:avLst/>
            </a:prstGeom>
            <a:noFill/>
            <a:ln w="9525">
              <a:solidFill>
                <a:srgbClr val="961083"/>
              </a:solidFill>
              <a:miter lim="800000"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b="1" i="1" dirty="0"/>
            </a:p>
          </p:txBody>
        </p:sp>
        <p:sp>
          <p:nvSpPr>
            <p:cNvPr id="17" name="ïSľíḓè">
              <a:extLst>
                <a:ext uri="{FF2B5EF4-FFF2-40B4-BE49-F238E27FC236}">
                  <a16:creationId xmlns:a16="http://schemas.microsoft.com/office/drawing/2014/main" xmlns="" id="{03402AC2-729E-4AE6-B4B7-ECDB2BCEF29D}"/>
                </a:ext>
              </a:extLst>
            </p:cNvPr>
            <p:cNvSpPr/>
            <p:nvPr/>
          </p:nvSpPr>
          <p:spPr bwMode="auto">
            <a:xfrm>
              <a:off x="8639975" y="3922297"/>
              <a:ext cx="2313952" cy="352411"/>
            </a:xfrm>
            <a:prstGeom prst="rect">
              <a:avLst/>
            </a:prstGeom>
            <a:gradFill>
              <a:gsLst>
                <a:gs pos="0">
                  <a:srgbClr val="660066">
                    <a:alpha val="90000"/>
                  </a:srgbClr>
                </a:gs>
                <a:gs pos="100000">
                  <a:srgbClr val="CC0099">
                    <a:alpha val="90000"/>
                  </a:srgbClr>
                </a:gs>
              </a:gsLst>
              <a:lin ang="108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de-DE" altLang="zh-CN" sz="1200" b="1" dirty="0">
                  <a:solidFill>
                    <a:schemeClr val="bg1"/>
                  </a:solidFill>
                </a:rPr>
                <a:t>... ￥ | 30 %</a:t>
              </a:r>
            </a:p>
          </p:txBody>
        </p:sp>
        <p:sp>
          <p:nvSpPr>
            <p:cNvPr id="18" name="íṡ1ídê">
              <a:extLst>
                <a:ext uri="{FF2B5EF4-FFF2-40B4-BE49-F238E27FC236}">
                  <a16:creationId xmlns:a16="http://schemas.microsoft.com/office/drawing/2014/main" xmlns="" id="{51EF87EF-9B2A-4C52-A017-D30BBE0E5DB3}"/>
                </a:ext>
              </a:extLst>
            </p:cNvPr>
            <p:cNvSpPr/>
            <p:nvPr/>
          </p:nvSpPr>
          <p:spPr>
            <a:xfrm flipH="1">
              <a:off x="8640934" y="3755365"/>
              <a:ext cx="154164" cy="166930"/>
            </a:xfrm>
            <a:prstGeom prst="rtTriangle">
              <a:avLst/>
            </a:prstGeom>
            <a:gradFill>
              <a:gsLst>
                <a:gs pos="0">
                  <a:srgbClr val="660066">
                    <a:alpha val="90000"/>
                  </a:srgbClr>
                </a:gs>
                <a:gs pos="100000">
                  <a:srgbClr val="CC0099">
                    <a:alpha val="90000"/>
                  </a:srgbClr>
                </a:gs>
              </a:gsLst>
              <a:lin ang="108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sz="1200" b="1">
                <a:solidFill>
                  <a:schemeClr val="bg1"/>
                </a:solidFill>
              </a:endParaRPr>
            </a:p>
          </p:txBody>
        </p:sp>
        <p:sp>
          <p:nvSpPr>
            <p:cNvPr id="19" name="íŝ1îḋè">
              <a:extLst>
                <a:ext uri="{FF2B5EF4-FFF2-40B4-BE49-F238E27FC236}">
                  <a16:creationId xmlns:a16="http://schemas.microsoft.com/office/drawing/2014/main" xmlns="" id="{BF5744D9-D33C-481D-8C1E-2FCEACAD287B}"/>
                </a:ext>
              </a:extLst>
            </p:cNvPr>
            <p:cNvSpPr/>
            <p:nvPr/>
          </p:nvSpPr>
          <p:spPr>
            <a:xfrm>
              <a:off x="10794960" y="3755365"/>
              <a:ext cx="155123" cy="166930"/>
            </a:xfrm>
            <a:prstGeom prst="rtTriangle">
              <a:avLst/>
            </a:prstGeom>
            <a:gradFill>
              <a:gsLst>
                <a:gs pos="0">
                  <a:srgbClr val="660066">
                    <a:alpha val="90000"/>
                  </a:srgbClr>
                </a:gs>
                <a:gs pos="100000">
                  <a:srgbClr val="CC0099">
                    <a:alpha val="90000"/>
                  </a:srgbClr>
                </a:gs>
              </a:gsLst>
              <a:lin ang="108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sz="1200" b="1">
                <a:solidFill>
                  <a:schemeClr val="bg1"/>
                </a:solidFill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BB1E9CB8-004D-4742-94D3-5384F6ED2070}"/>
                </a:ext>
              </a:extLst>
            </p:cNvPr>
            <p:cNvGrpSpPr/>
            <p:nvPr/>
          </p:nvGrpSpPr>
          <p:grpSpPr>
            <a:xfrm>
              <a:off x="8890068" y="2795444"/>
              <a:ext cx="1813770" cy="1053465"/>
              <a:chOff x="1475464" y="2460988"/>
              <a:chExt cx="1813770" cy="1053465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C94E7C17-08D0-4870-8B26-35062DCF118B}"/>
                  </a:ext>
                </a:extLst>
              </p:cNvPr>
              <p:cNvSpPr/>
              <p:nvPr/>
            </p:nvSpPr>
            <p:spPr>
              <a:xfrm>
                <a:off x="1597519" y="246098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文泉驿微米黑" panose="020B0606030804020204" pitchFamily="34" charset="-122"/>
                  </a:rPr>
                  <a:t>输入文本内容</a:t>
                </a:r>
                <a:endParaRPr lang="de-DE" altLang="zh-CN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endParaRPr>
              </a:p>
            </p:txBody>
          </p:sp>
          <p:sp>
            <p:nvSpPr>
              <p:cNvPr id="48" name="Textfeld 53">
                <a:extLst>
                  <a:ext uri="{FF2B5EF4-FFF2-40B4-BE49-F238E27FC236}">
                    <a16:creationId xmlns:a16="http://schemas.microsoft.com/office/drawing/2014/main" xmlns="" id="{40F72C48-3C85-4A11-BA7A-DE4564A41235}"/>
                  </a:ext>
                </a:extLst>
              </p:cNvPr>
              <p:cNvSpPr txBox="1"/>
              <p:nvPr/>
            </p:nvSpPr>
            <p:spPr>
              <a:xfrm>
                <a:off x="1475464" y="2859081"/>
                <a:ext cx="1813770" cy="655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de-DE" sz="1050" dirty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Lorem ipsum dolor sit amet, consetetur sadipscing elitr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C667ADA-627A-46B6-AA44-74179DBC8992}"/>
              </a:ext>
            </a:extLst>
          </p:cNvPr>
          <p:cNvGrpSpPr/>
          <p:nvPr/>
        </p:nvGrpSpPr>
        <p:grpSpPr>
          <a:xfrm>
            <a:off x="2839636" y="5050534"/>
            <a:ext cx="6512729" cy="813381"/>
            <a:chOff x="2839636" y="5050534"/>
            <a:chExt cx="6512729" cy="813381"/>
          </a:xfrm>
        </p:grpSpPr>
        <p:sp>
          <p:nvSpPr>
            <p:cNvPr id="49" name="TextBox 38">
              <a:extLst>
                <a:ext uri="{FF2B5EF4-FFF2-40B4-BE49-F238E27FC236}">
                  <a16:creationId xmlns:a16="http://schemas.microsoft.com/office/drawing/2014/main" xmlns="" id="{D67BB440-933F-4C52-BD08-63343436F50A}"/>
                </a:ext>
              </a:extLst>
            </p:cNvPr>
            <p:cNvSpPr txBox="1"/>
            <p:nvPr/>
          </p:nvSpPr>
          <p:spPr>
            <a:xfrm>
              <a:off x="2839636" y="5537864"/>
              <a:ext cx="6512729" cy="326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N" sz="1400" dirty="0">
                  <a:solidFill>
                    <a:sysClr val="windowText" lastClr="000000"/>
                  </a:solidFill>
                  <a:latin typeface="Century Gothic" panose="020B0502020202020204" pitchFamily="34" charset="0"/>
                </a:rPr>
                <a:t>Lorem ipsum dolor sit amet, consectetuer adipiscing elit. 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EBFC2A94-8129-47FA-A141-55E019F1AFCD}"/>
                </a:ext>
              </a:extLst>
            </p:cNvPr>
            <p:cNvSpPr/>
            <p:nvPr/>
          </p:nvSpPr>
          <p:spPr>
            <a:xfrm>
              <a:off x="5244776" y="505053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gradFill flip="none" rotWithShape="1">
                    <a:gsLst>
                      <a:gs pos="0">
                        <a:srgbClr val="660066">
                          <a:alpha val="75000"/>
                        </a:srgbClr>
                      </a:gs>
                      <a:gs pos="100000">
                        <a:srgbClr val="CC0099">
                          <a:alpha val="75000"/>
                        </a:srgbClr>
                      </a:gs>
                    </a:gsLst>
                    <a:lin ang="108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输入文本内容</a:t>
              </a:r>
              <a:endParaRPr lang="de-DE" altLang="zh-CN" sz="24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419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餐桌, 室内&#10;&#10;已生成极高可信度的说明">
            <a:extLst>
              <a:ext uri="{FF2B5EF4-FFF2-40B4-BE49-F238E27FC236}">
                <a16:creationId xmlns:a16="http://schemas.microsoft.com/office/drawing/2014/main" xmlns="" id="{B76C0525-519D-41B7-9FDF-F55D90FC18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3" r="20788"/>
          <a:stretch>
            <a:fillRect/>
          </a:stretch>
        </p:blipFill>
        <p:spPr>
          <a:xfrm>
            <a:off x="0" y="0"/>
            <a:ext cx="5087888" cy="6858000"/>
          </a:xfrm>
          <a:custGeom>
            <a:avLst/>
            <a:gdLst>
              <a:gd name="connsiteX0" fmla="*/ 0 w 5087888"/>
              <a:gd name="connsiteY0" fmla="*/ 0 h 6858000"/>
              <a:gd name="connsiteX1" fmla="*/ 5087888 w 5087888"/>
              <a:gd name="connsiteY1" fmla="*/ 0 h 6858000"/>
              <a:gd name="connsiteX2" fmla="*/ 5087888 w 5087888"/>
              <a:gd name="connsiteY2" fmla="*/ 6858000 h 6858000"/>
              <a:gd name="connsiteX3" fmla="*/ 0 w 50878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7888" h="6858000">
                <a:moveTo>
                  <a:pt x="0" y="0"/>
                </a:moveTo>
                <a:lnTo>
                  <a:pt x="5087888" y="0"/>
                </a:lnTo>
                <a:lnTo>
                  <a:pt x="508788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原创设计师QQ598969553          _1">
            <a:extLst>
              <a:ext uri="{FF2B5EF4-FFF2-40B4-BE49-F238E27FC236}">
                <a16:creationId xmlns:a16="http://schemas.microsoft.com/office/drawing/2014/main" xmlns="" id="{B783BA12-BB2C-4647-8251-BEE3835F48DA}"/>
              </a:ext>
            </a:extLst>
          </p:cNvPr>
          <p:cNvSpPr txBox="1"/>
          <p:nvPr/>
        </p:nvSpPr>
        <p:spPr>
          <a:xfrm>
            <a:off x="5850405" y="86600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工资发放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DF978AF-3AB0-4D2E-915B-789BEB81A521}"/>
              </a:ext>
            </a:extLst>
          </p:cNvPr>
          <p:cNvSpPr/>
          <p:nvPr/>
        </p:nvSpPr>
        <p:spPr>
          <a:xfrm>
            <a:off x="5850405" y="1544860"/>
            <a:ext cx="2507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PAYMENT OF WAGES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D140B98-97CA-4CFB-B983-9260C8243B35}"/>
              </a:ext>
            </a:extLst>
          </p:cNvPr>
          <p:cNvGrpSpPr/>
          <p:nvPr/>
        </p:nvGrpSpPr>
        <p:grpSpPr>
          <a:xfrm>
            <a:off x="6382091" y="3519000"/>
            <a:ext cx="4537306" cy="662507"/>
            <a:chOff x="6382091" y="3519000"/>
            <a:chExt cx="4537306" cy="662507"/>
          </a:xfrm>
        </p:grpSpPr>
        <p:sp>
          <p:nvSpPr>
            <p:cNvPr id="13" name="iśľîḍé">
              <a:extLst>
                <a:ext uri="{FF2B5EF4-FFF2-40B4-BE49-F238E27FC236}">
                  <a16:creationId xmlns:a16="http://schemas.microsoft.com/office/drawing/2014/main" xmlns="" id="{B9DE8CB5-7DE9-4D70-8814-970237A28FE8}"/>
                </a:ext>
              </a:extLst>
            </p:cNvPr>
            <p:cNvSpPr/>
            <p:nvPr/>
          </p:nvSpPr>
          <p:spPr bwMode="auto">
            <a:xfrm>
              <a:off x="6382091" y="3549376"/>
              <a:ext cx="3877871" cy="2445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61083"/>
                </a:gs>
                <a:gs pos="100000">
                  <a:schemeClr val="bg1">
                    <a:lumMod val="85000"/>
                  </a:schemeClr>
                </a:gs>
                <a:gs pos="55000">
                  <a:srgbClr val="C240A7"/>
                </a:gs>
                <a:gs pos="55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lïḋè">
              <a:extLst>
                <a:ext uri="{FF2B5EF4-FFF2-40B4-BE49-F238E27FC236}">
                  <a16:creationId xmlns:a16="http://schemas.microsoft.com/office/drawing/2014/main" xmlns="" id="{A60809A1-E3EC-40B6-A36A-6326D2F807AD}"/>
                </a:ext>
              </a:extLst>
            </p:cNvPr>
            <p:cNvSpPr txBox="1"/>
            <p:nvPr/>
          </p:nvSpPr>
          <p:spPr>
            <a:xfrm>
              <a:off x="10345001" y="3519000"/>
              <a:ext cx="574396" cy="353616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b="1" dirty="0">
                  <a:gradFill>
                    <a:gsLst>
                      <a:gs pos="0">
                        <a:srgbClr val="961083"/>
                      </a:gs>
                      <a:gs pos="100000">
                        <a:srgbClr val="C240A7"/>
                      </a:gs>
                    </a:gsLst>
                    <a:lin ang="0" scaled="1"/>
                  </a:gradFill>
                  <a:latin typeface="+mj-lt"/>
                </a:rPr>
                <a:t>55%</a:t>
              </a:r>
            </a:p>
          </p:txBody>
        </p:sp>
        <p:sp>
          <p:nvSpPr>
            <p:cNvPr id="19" name="íSļî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2091" y="3793910"/>
              <a:ext cx="123303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0EF8916-CBC7-4B41-BFEE-5C4C239E06B1}"/>
              </a:ext>
            </a:extLst>
          </p:cNvPr>
          <p:cNvGrpSpPr/>
          <p:nvPr/>
        </p:nvGrpSpPr>
        <p:grpSpPr>
          <a:xfrm>
            <a:off x="6382091" y="4283697"/>
            <a:ext cx="4537307" cy="655891"/>
            <a:chOff x="6382091" y="4283697"/>
            <a:chExt cx="4537307" cy="655891"/>
          </a:xfrm>
        </p:grpSpPr>
        <p:sp>
          <p:nvSpPr>
            <p:cNvPr id="14" name="îṧḻiḓé">
              <a:extLst>
                <a:ext uri="{FF2B5EF4-FFF2-40B4-BE49-F238E27FC236}">
                  <a16:creationId xmlns:a16="http://schemas.microsoft.com/office/drawing/2014/main" xmlns="" id="{515CFD0A-E838-4B7E-8EE2-1B2CCCC23412}"/>
                </a:ext>
              </a:extLst>
            </p:cNvPr>
            <p:cNvSpPr/>
            <p:nvPr/>
          </p:nvSpPr>
          <p:spPr bwMode="auto">
            <a:xfrm>
              <a:off x="6384001" y="4303197"/>
              <a:ext cx="3873895" cy="24879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61083"/>
                </a:gs>
                <a:gs pos="100000">
                  <a:schemeClr val="bg1">
                    <a:lumMod val="85000"/>
                  </a:schemeClr>
                </a:gs>
                <a:gs pos="48000">
                  <a:srgbClr val="C240A7"/>
                </a:gs>
                <a:gs pos="48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š1îḑé">
              <a:extLst>
                <a:ext uri="{FF2B5EF4-FFF2-40B4-BE49-F238E27FC236}">
                  <a16:creationId xmlns:a16="http://schemas.microsoft.com/office/drawing/2014/main" xmlns="" id="{112FD4EF-0764-499C-B6DA-5837D1CB3F93}"/>
                </a:ext>
              </a:extLst>
            </p:cNvPr>
            <p:cNvSpPr txBox="1"/>
            <p:nvPr/>
          </p:nvSpPr>
          <p:spPr>
            <a:xfrm>
              <a:off x="10345002" y="4283697"/>
              <a:ext cx="574396" cy="353616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b="1">
                  <a:gradFill>
                    <a:gsLst>
                      <a:gs pos="0">
                        <a:srgbClr val="961083"/>
                      </a:gs>
                      <a:gs pos="100000">
                        <a:srgbClr val="C240A7"/>
                      </a:gs>
                    </a:gsLst>
                    <a:lin ang="0" scaled="1"/>
                  </a:gradFill>
                  <a:latin typeface="+mj-lt"/>
                </a:rPr>
                <a:t>48%</a:t>
              </a:r>
            </a:p>
          </p:txBody>
        </p:sp>
        <p:sp>
          <p:nvSpPr>
            <p:cNvPr id="20" name="ï$ḻi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2091" y="4551991"/>
              <a:ext cx="123303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6866C8E-E175-44F9-B11F-F18402C5E31F}"/>
              </a:ext>
            </a:extLst>
          </p:cNvPr>
          <p:cNvGrpSpPr/>
          <p:nvPr/>
        </p:nvGrpSpPr>
        <p:grpSpPr>
          <a:xfrm>
            <a:off x="6382091" y="5043540"/>
            <a:ext cx="4537307" cy="665344"/>
            <a:chOff x="6382091" y="5043540"/>
            <a:chExt cx="4537307" cy="665344"/>
          </a:xfrm>
        </p:grpSpPr>
        <p:sp>
          <p:nvSpPr>
            <p:cNvPr id="15" name="íŝļîďè">
              <a:extLst>
                <a:ext uri="{FF2B5EF4-FFF2-40B4-BE49-F238E27FC236}">
                  <a16:creationId xmlns:a16="http://schemas.microsoft.com/office/drawing/2014/main" xmlns="" id="{24863286-5BD2-40B8-AB3B-993457D11228}"/>
                </a:ext>
              </a:extLst>
            </p:cNvPr>
            <p:cNvSpPr/>
            <p:nvPr/>
          </p:nvSpPr>
          <p:spPr bwMode="auto">
            <a:xfrm>
              <a:off x="6382093" y="5074197"/>
              <a:ext cx="3877871" cy="2470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61083"/>
                </a:gs>
                <a:gs pos="100000">
                  <a:schemeClr val="accent3">
                    <a:lumMod val="20000"/>
                    <a:lumOff val="80000"/>
                  </a:schemeClr>
                </a:gs>
                <a:gs pos="61000">
                  <a:srgbClr val="C240A7"/>
                </a:gs>
                <a:gs pos="61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ṣlíḓè">
              <a:extLst>
                <a:ext uri="{FF2B5EF4-FFF2-40B4-BE49-F238E27FC236}">
                  <a16:creationId xmlns:a16="http://schemas.microsoft.com/office/drawing/2014/main" xmlns="" id="{E844383A-A151-4BBE-A3C1-046D2D3885E8}"/>
                </a:ext>
              </a:extLst>
            </p:cNvPr>
            <p:cNvSpPr txBox="1"/>
            <p:nvPr/>
          </p:nvSpPr>
          <p:spPr>
            <a:xfrm>
              <a:off x="10345002" y="5043540"/>
              <a:ext cx="574396" cy="353616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b="1">
                  <a:gradFill>
                    <a:gsLst>
                      <a:gs pos="0">
                        <a:srgbClr val="961083"/>
                      </a:gs>
                      <a:gs pos="100000">
                        <a:srgbClr val="C240A7"/>
                      </a:gs>
                    </a:gsLst>
                    <a:lin ang="0" scaled="1"/>
                  </a:gradFill>
                  <a:latin typeface="+mj-lt"/>
                </a:rPr>
                <a:t>61%</a:t>
              </a:r>
            </a:p>
          </p:txBody>
        </p:sp>
        <p:sp>
          <p:nvSpPr>
            <p:cNvPr id="21" name="íŝlí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2091" y="5321287"/>
              <a:ext cx="123303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589952A-4AC8-4233-B17A-BFB18058CB54}"/>
              </a:ext>
            </a:extLst>
          </p:cNvPr>
          <p:cNvCxnSpPr/>
          <p:nvPr/>
        </p:nvCxnSpPr>
        <p:spPr>
          <a:xfrm>
            <a:off x="5871000" y="2938542"/>
            <a:ext cx="564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8">
            <a:extLst>
              <a:ext uri="{FF2B5EF4-FFF2-40B4-BE49-F238E27FC236}">
                <a16:creationId xmlns:a16="http://schemas.microsoft.com/office/drawing/2014/main" xmlns="" id="{8ECD4127-37ED-4E0C-8208-5BEDC228F1A1}"/>
              </a:ext>
            </a:extLst>
          </p:cNvPr>
          <p:cNvSpPr txBox="1"/>
          <p:nvPr/>
        </p:nvSpPr>
        <p:spPr>
          <a:xfrm>
            <a:off x="5850404" y="2187255"/>
            <a:ext cx="5670083" cy="584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IN" sz="14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262127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原创设计师QQ598969553          _1">
            <a:extLst>
              <a:ext uri="{FF2B5EF4-FFF2-40B4-BE49-F238E27FC236}">
                <a16:creationId xmlns:a16="http://schemas.microsoft.com/office/drawing/2014/main" xmlns="" id="{74FA8911-8A37-4318-9679-E7F74DFB37EB}"/>
              </a:ext>
            </a:extLst>
          </p:cNvPr>
          <p:cNvSpPr txBox="1"/>
          <p:nvPr/>
        </p:nvSpPr>
        <p:spPr>
          <a:xfrm>
            <a:off x="3797940" y="175058"/>
            <a:ext cx="45961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加班费和出差报销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195B1C-E513-4F1C-A7EA-22E9CA6ABF0A}"/>
              </a:ext>
            </a:extLst>
          </p:cNvPr>
          <p:cNvSpPr/>
          <p:nvPr/>
        </p:nvSpPr>
        <p:spPr>
          <a:xfrm>
            <a:off x="3797136" y="853916"/>
            <a:ext cx="4597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OVERTIME AND TRAVEL REIMBURSEMENT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íŝľïḋê">
            <a:extLst>
              <a:ext uri="{FF2B5EF4-FFF2-40B4-BE49-F238E27FC236}">
                <a16:creationId xmlns:a16="http://schemas.microsoft.com/office/drawing/2014/main" xmlns="" id="{FBD507C4-480A-4695-B255-4D4E821547BB}"/>
              </a:ext>
            </a:extLst>
          </p:cNvPr>
          <p:cNvSpPr/>
          <p:nvPr/>
        </p:nvSpPr>
        <p:spPr>
          <a:xfrm>
            <a:off x="1" y="4076363"/>
            <a:ext cx="11520488" cy="2067262"/>
          </a:xfrm>
          <a:prstGeom prst="rect">
            <a:avLst/>
          </a:prstGeom>
          <a:gradFill>
            <a:gsLst>
              <a:gs pos="0">
                <a:srgbClr val="660066">
                  <a:alpha val="90000"/>
                </a:srgbClr>
              </a:gs>
              <a:gs pos="100000">
                <a:srgbClr val="CC0099">
                  <a:alpha val="90000"/>
                </a:srgbClr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200" b="1">
              <a:solidFill>
                <a:schemeClr val="bg1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FC0A8B73-8FF0-4C86-9468-2464AFB3D8A9}"/>
              </a:ext>
            </a:extLst>
          </p:cNvPr>
          <p:cNvCxnSpPr>
            <a:stCxn id="7" idx="0"/>
            <a:endCxn id="7" idx="2"/>
          </p:cNvCxnSpPr>
          <p:nvPr/>
        </p:nvCxnSpPr>
        <p:spPr>
          <a:xfrm>
            <a:off x="5760245" y="4076363"/>
            <a:ext cx="0" cy="20672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59067D4-EF94-46C5-87C0-CAFB93058A5E}"/>
              </a:ext>
            </a:extLst>
          </p:cNvPr>
          <p:cNvCxnSpPr/>
          <p:nvPr/>
        </p:nvCxnSpPr>
        <p:spPr>
          <a:xfrm>
            <a:off x="8827625" y="4076363"/>
            <a:ext cx="0" cy="20672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38">
            <a:extLst>
              <a:ext uri="{FF2B5EF4-FFF2-40B4-BE49-F238E27FC236}">
                <a16:creationId xmlns:a16="http://schemas.microsoft.com/office/drawing/2014/main" xmlns="" id="{761E62B5-DBE5-4359-B2FE-A39608BB54B2}"/>
              </a:ext>
            </a:extLst>
          </p:cNvPr>
          <p:cNvSpPr txBox="1"/>
          <p:nvPr/>
        </p:nvSpPr>
        <p:spPr>
          <a:xfrm>
            <a:off x="4035368" y="2398073"/>
            <a:ext cx="7485121" cy="843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IN" sz="14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IN" sz="1400" dirty="0" err="1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urna</a:t>
            </a:r>
            <a:r>
              <a:rPr lang="en-IN" sz="14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715F2FAE-F609-4FB4-89CC-4EAC331736C0}"/>
              </a:ext>
            </a:extLst>
          </p:cNvPr>
          <p:cNvSpPr/>
          <p:nvPr/>
        </p:nvSpPr>
        <p:spPr>
          <a:xfrm>
            <a:off x="4035369" y="1817808"/>
            <a:ext cx="20313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de-DE" altLang="zh-CN" sz="24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EAB82DB-A75B-40E8-9FC0-7EEA666380DC}"/>
              </a:ext>
            </a:extLst>
          </p:cNvPr>
          <p:cNvGrpSpPr/>
          <p:nvPr/>
        </p:nvGrpSpPr>
        <p:grpSpPr>
          <a:xfrm>
            <a:off x="735212" y="1260587"/>
            <a:ext cx="2408037" cy="4850526"/>
            <a:chOff x="735212" y="1260587"/>
            <a:chExt cx="2408037" cy="4850526"/>
          </a:xfrm>
        </p:grpSpPr>
        <p:grpSp>
          <p:nvGrpSpPr>
            <p:cNvPr id="48" name="íSľiḑe">
              <a:extLst>
                <a:ext uri="{FF2B5EF4-FFF2-40B4-BE49-F238E27FC236}">
                  <a16:creationId xmlns:a16="http://schemas.microsoft.com/office/drawing/2014/main" xmlns="" id="{77906BF6-84C8-4E8A-B380-59573AE37673}"/>
                </a:ext>
              </a:extLst>
            </p:cNvPr>
            <p:cNvGrpSpPr/>
            <p:nvPr/>
          </p:nvGrpSpPr>
          <p:grpSpPr>
            <a:xfrm>
              <a:off x="735212" y="1260587"/>
              <a:ext cx="2408037" cy="4850526"/>
              <a:chOff x="4822387" y="794461"/>
              <a:chExt cx="2547217" cy="5130884"/>
            </a:xfrm>
          </p:grpSpPr>
          <p:grpSp>
            <p:nvGrpSpPr>
              <p:cNvPr id="50" name="íśľiďè">
                <a:extLst>
                  <a:ext uri="{FF2B5EF4-FFF2-40B4-BE49-F238E27FC236}">
                    <a16:creationId xmlns:a16="http://schemas.microsoft.com/office/drawing/2014/main" xmlns="" id="{F3D9323D-D80F-4528-8ADD-35C78B51EB1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22387" y="794461"/>
                <a:ext cx="2547217" cy="5130884"/>
                <a:chOff x="8853485" y="3998913"/>
                <a:chExt cx="3106735" cy="6257925"/>
              </a:xfrm>
              <a:effectLst/>
            </p:grpSpPr>
            <p:sp>
              <p:nvSpPr>
                <p:cNvPr id="52" name="íšḻíḑé">
                  <a:extLst>
                    <a:ext uri="{FF2B5EF4-FFF2-40B4-BE49-F238E27FC236}">
                      <a16:creationId xmlns:a16="http://schemas.microsoft.com/office/drawing/2014/main" xmlns="" id="{1A09FC79-10AE-4184-919B-F846A8780F95}"/>
                    </a:ext>
                  </a:extLst>
                </p:cNvPr>
                <p:cNvSpPr/>
                <p:nvPr/>
              </p:nvSpPr>
              <p:spPr bwMode="auto">
                <a:xfrm>
                  <a:off x="8853485" y="3998913"/>
                  <a:ext cx="3106735" cy="6257925"/>
                </a:xfrm>
                <a:custGeom>
                  <a:avLst/>
                  <a:gdLst>
                    <a:gd name="T0" fmla="*/ 8594 w 8630"/>
                    <a:gd name="T1" fmla="*/ 3320 h 17382"/>
                    <a:gd name="T2" fmla="*/ 8596 w 8630"/>
                    <a:gd name="T3" fmla="*/ 3320 h 17382"/>
                    <a:gd name="T4" fmla="*/ 8629 w 8630"/>
                    <a:gd name="T5" fmla="*/ 3353 h 17382"/>
                    <a:gd name="T6" fmla="*/ 8629 w 8630"/>
                    <a:gd name="T7" fmla="*/ 4419 h 17382"/>
                    <a:gd name="T8" fmla="*/ 8596 w 8630"/>
                    <a:gd name="T9" fmla="*/ 4452 h 17382"/>
                    <a:gd name="T10" fmla="*/ 8594 w 8630"/>
                    <a:gd name="T11" fmla="*/ 4452 h 17382"/>
                    <a:gd name="T12" fmla="*/ 8594 w 8630"/>
                    <a:gd name="T13" fmla="*/ 16371 h 17382"/>
                    <a:gd name="T14" fmla="*/ 7584 w 8630"/>
                    <a:gd name="T15" fmla="*/ 17381 h 17382"/>
                    <a:gd name="T16" fmla="*/ 1043 w 8630"/>
                    <a:gd name="T17" fmla="*/ 17381 h 17382"/>
                    <a:gd name="T18" fmla="*/ 33 w 8630"/>
                    <a:gd name="T19" fmla="*/ 16371 h 17382"/>
                    <a:gd name="T20" fmla="*/ 33 w 8630"/>
                    <a:gd name="T21" fmla="*/ 5859 h 17382"/>
                    <a:gd name="T22" fmla="*/ 33 w 8630"/>
                    <a:gd name="T23" fmla="*/ 5859 h 17382"/>
                    <a:gd name="T24" fmla="*/ 0 w 8630"/>
                    <a:gd name="T25" fmla="*/ 5826 h 17382"/>
                    <a:gd name="T26" fmla="*/ 0 w 8630"/>
                    <a:gd name="T27" fmla="*/ 4760 h 17382"/>
                    <a:gd name="T28" fmla="*/ 33 w 8630"/>
                    <a:gd name="T29" fmla="*/ 4727 h 17382"/>
                    <a:gd name="T30" fmla="*/ 33 w 8630"/>
                    <a:gd name="T31" fmla="*/ 4727 h 17382"/>
                    <a:gd name="T32" fmla="*/ 33 w 8630"/>
                    <a:gd name="T33" fmla="*/ 4452 h 17382"/>
                    <a:gd name="T34" fmla="*/ 33 w 8630"/>
                    <a:gd name="T35" fmla="*/ 4452 h 17382"/>
                    <a:gd name="T36" fmla="*/ 0 w 8630"/>
                    <a:gd name="T37" fmla="*/ 4419 h 17382"/>
                    <a:gd name="T38" fmla="*/ 0 w 8630"/>
                    <a:gd name="T39" fmla="*/ 3353 h 17382"/>
                    <a:gd name="T40" fmla="*/ 33 w 8630"/>
                    <a:gd name="T41" fmla="*/ 3320 h 17382"/>
                    <a:gd name="T42" fmla="*/ 33 w 8630"/>
                    <a:gd name="T43" fmla="*/ 3320 h 17382"/>
                    <a:gd name="T44" fmla="*/ 33 w 8630"/>
                    <a:gd name="T45" fmla="*/ 2704 h 17382"/>
                    <a:gd name="T46" fmla="*/ 33 w 8630"/>
                    <a:gd name="T47" fmla="*/ 2704 h 17382"/>
                    <a:gd name="T48" fmla="*/ 0 w 8630"/>
                    <a:gd name="T49" fmla="*/ 2672 h 17382"/>
                    <a:gd name="T50" fmla="*/ 0 w 8630"/>
                    <a:gd name="T51" fmla="*/ 2075 h 17382"/>
                    <a:gd name="T52" fmla="*/ 33 w 8630"/>
                    <a:gd name="T53" fmla="*/ 2042 h 17382"/>
                    <a:gd name="T54" fmla="*/ 33 w 8630"/>
                    <a:gd name="T55" fmla="*/ 2042 h 17382"/>
                    <a:gd name="T56" fmla="*/ 33 w 8630"/>
                    <a:gd name="T57" fmla="*/ 1010 h 17382"/>
                    <a:gd name="T58" fmla="*/ 1043 w 8630"/>
                    <a:gd name="T59" fmla="*/ 0 h 17382"/>
                    <a:gd name="T60" fmla="*/ 7584 w 8630"/>
                    <a:gd name="T61" fmla="*/ 0 h 17382"/>
                    <a:gd name="T62" fmla="*/ 8594 w 8630"/>
                    <a:gd name="T63" fmla="*/ 1010 h 17382"/>
                    <a:gd name="T64" fmla="*/ 8594 w 8630"/>
                    <a:gd name="T65" fmla="*/ 3320 h 1738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630"/>
                    <a:gd name="T100" fmla="*/ 0 h 17382"/>
                    <a:gd name="T101" fmla="*/ 8630 w 8630"/>
                    <a:gd name="T102" fmla="*/ 17382 h 1738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630" h="17382">
                      <a:moveTo>
                        <a:pt x="8594" y="3320"/>
                      </a:moveTo>
                      <a:lnTo>
                        <a:pt x="8596" y="3320"/>
                      </a:lnTo>
                      <a:cubicBezTo>
                        <a:pt x="8614" y="3320"/>
                        <a:pt x="8629" y="3335"/>
                        <a:pt x="8629" y="3353"/>
                      </a:cubicBezTo>
                      <a:lnTo>
                        <a:pt x="8629" y="4419"/>
                      </a:lnTo>
                      <a:cubicBezTo>
                        <a:pt x="8629" y="4438"/>
                        <a:pt x="8614" y="4452"/>
                        <a:pt x="8596" y="4452"/>
                      </a:cubicBezTo>
                      <a:lnTo>
                        <a:pt x="8594" y="4452"/>
                      </a:lnTo>
                      <a:lnTo>
                        <a:pt x="8594" y="16371"/>
                      </a:lnTo>
                      <a:cubicBezTo>
                        <a:pt x="8594" y="16928"/>
                        <a:pt x="8141" y="17381"/>
                        <a:pt x="7584" y="17381"/>
                      </a:cubicBezTo>
                      <a:lnTo>
                        <a:pt x="1043" y="17381"/>
                      </a:lnTo>
                      <a:cubicBezTo>
                        <a:pt x="487" y="17381"/>
                        <a:pt x="33" y="16928"/>
                        <a:pt x="33" y="16371"/>
                      </a:cubicBezTo>
                      <a:lnTo>
                        <a:pt x="33" y="5859"/>
                      </a:lnTo>
                      <a:cubicBezTo>
                        <a:pt x="15" y="5859"/>
                        <a:pt x="0" y="5844"/>
                        <a:pt x="0" y="5826"/>
                      </a:cubicBezTo>
                      <a:lnTo>
                        <a:pt x="0" y="4760"/>
                      </a:lnTo>
                      <a:cubicBezTo>
                        <a:pt x="0" y="4741"/>
                        <a:pt x="15" y="4727"/>
                        <a:pt x="33" y="4727"/>
                      </a:cubicBezTo>
                      <a:lnTo>
                        <a:pt x="33" y="4452"/>
                      </a:lnTo>
                      <a:cubicBezTo>
                        <a:pt x="15" y="4452"/>
                        <a:pt x="0" y="4438"/>
                        <a:pt x="0" y="4419"/>
                      </a:cubicBezTo>
                      <a:lnTo>
                        <a:pt x="0" y="3353"/>
                      </a:lnTo>
                      <a:cubicBezTo>
                        <a:pt x="0" y="3335"/>
                        <a:pt x="15" y="3320"/>
                        <a:pt x="33" y="3320"/>
                      </a:cubicBezTo>
                      <a:lnTo>
                        <a:pt x="33" y="2704"/>
                      </a:lnTo>
                      <a:cubicBezTo>
                        <a:pt x="15" y="2704"/>
                        <a:pt x="0" y="2690"/>
                        <a:pt x="0" y="2672"/>
                      </a:cubicBezTo>
                      <a:lnTo>
                        <a:pt x="0" y="2075"/>
                      </a:lnTo>
                      <a:cubicBezTo>
                        <a:pt x="0" y="2057"/>
                        <a:pt x="15" y="2042"/>
                        <a:pt x="33" y="2042"/>
                      </a:cubicBezTo>
                      <a:lnTo>
                        <a:pt x="33" y="1010"/>
                      </a:lnTo>
                      <a:cubicBezTo>
                        <a:pt x="33" y="453"/>
                        <a:pt x="487" y="0"/>
                        <a:pt x="1043" y="0"/>
                      </a:cubicBezTo>
                      <a:lnTo>
                        <a:pt x="7584" y="0"/>
                      </a:lnTo>
                      <a:cubicBezTo>
                        <a:pt x="8141" y="0"/>
                        <a:pt x="8594" y="453"/>
                        <a:pt x="8594" y="1010"/>
                      </a:cubicBezTo>
                      <a:lnTo>
                        <a:pt x="8594" y="3320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śľidé">
                  <a:extLst>
                    <a:ext uri="{FF2B5EF4-FFF2-40B4-BE49-F238E27FC236}">
                      <a16:creationId xmlns:a16="http://schemas.microsoft.com/office/drawing/2014/main" xmlns="" id="{BC165534-45C6-40BC-8282-A5F3E18FA62B}"/>
                    </a:ext>
                  </a:extLst>
                </p:cNvPr>
                <p:cNvSpPr/>
                <p:nvPr/>
              </p:nvSpPr>
              <p:spPr bwMode="auto">
                <a:xfrm>
                  <a:off x="8888413" y="4021138"/>
                  <a:ext cx="3036887" cy="6211887"/>
                </a:xfrm>
                <a:custGeom>
                  <a:avLst/>
                  <a:gdLst>
                    <a:gd name="T0" fmla="*/ 947 w 8436"/>
                    <a:gd name="T1" fmla="*/ 17255 h 17256"/>
                    <a:gd name="T2" fmla="*/ 0 w 8436"/>
                    <a:gd name="T3" fmla="*/ 16308 h 17256"/>
                    <a:gd name="T4" fmla="*/ 0 w 8436"/>
                    <a:gd name="T5" fmla="*/ 947 h 17256"/>
                    <a:gd name="T6" fmla="*/ 947 w 8436"/>
                    <a:gd name="T7" fmla="*/ 0 h 17256"/>
                    <a:gd name="T8" fmla="*/ 7488 w 8436"/>
                    <a:gd name="T9" fmla="*/ 0 h 17256"/>
                    <a:gd name="T10" fmla="*/ 8435 w 8436"/>
                    <a:gd name="T11" fmla="*/ 947 h 17256"/>
                    <a:gd name="T12" fmla="*/ 8435 w 8436"/>
                    <a:gd name="T13" fmla="*/ 16308 h 17256"/>
                    <a:gd name="T14" fmla="*/ 7488 w 8436"/>
                    <a:gd name="T15" fmla="*/ 17255 h 17256"/>
                    <a:gd name="T16" fmla="*/ 947 w 8436"/>
                    <a:gd name="T17" fmla="*/ 17255 h 1725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436"/>
                    <a:gd name="T28" fmla="*/ 0 h 17256"/>
                    <a:gd name="T29" fmla="*/ 8436 w 8436"/>
                    <a:gd name="T30" fmla="*/ 17256 h 1725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436" h="17256">
                      <a:moveTo>
                        <a:pt x="947" y="17255"/>
                      </a:moveTo>
                      <a:cubicBezTo>
                        <a:pt x="425" y="17255"/>
                        <a:pt x="0" y="16831"/>
                        <a:pt x="0" y="16308"/>
                      </a:cubicBezTo>
                      <a:lnTo>
                        <a:pt x="0" y="947"/>
                      </a:lnTo>
                      <a:cubicBezTo>
                        <a:pt x="0" y="425"/>
                        <a:pt x="425" y="0"/>
                        <a:pt x="947" y="0"/>
                      </a:cubicBezTo>
                      <a:lnTo>
                        <a:pt x="7488" y="0"/>
                      </a:lnTo>
                      <a:cubicBezTo>
                        <a:pt x="8010" y="0"/>
                        <a:pt x="8435" y="425"/>
                        <a:pt x="8435" y="947"/>
                      </a:cubicBezTo>
                      <a:lnTo>
                        <a:pt x="8435" y="16308"/>
                      </a:lnTo>
                      <a:cubicBezTo>
                        <a:pt x="8435" y="16831"/>
                        <a:pt x="8010" y="17255"/>
                        <a:pt x="7488" y="17255"/>
                      </a:cubicBezTo>
                      <a:lnTo>
                        <a:pt x="947" y="17255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ṥľïḑé">
                  <a:extLst>
                    <a:ext uri="{FF2B5EF4-FFF2-40B4-BE49-F238E27FC236}">
                      <a16:creationId xmlns:a16="http://schemas.microsoft.com/office/drawing/2014/main" xmlns="" id="{A9390836-F91F-45EB-8A7C-A5C6681C5268}"/>
                    </a:ext>
                  </a:extLst>
                </p:cNvPr>
                <p:cNvSpPr/>
                <p:nvPr/>
              </p:nvSpPr>
              <p:spPr bwMode="auto">
                <a:xfrm>
                  <a:off x="9925050" y="4337050"/>
                  <a:ext cx="93663" cy="93663"/>
                </a:xfrm>
                <a:custGeom>
                  <a:avLst/>
                  <a:gdLst>
                    <a:gd name="T0" fmla="*/ 130 w 260"/>
                    <a:gd name="T1" fmla="*/ 260 h 261"/>
                    <a:gd name="T2" fmla="*/ 0 w 260"/>
                    <a:gd name="T3" fmla="*/ 130 h 261"/>
                    <a:gd name="T4" fmla="*/ 130 w 260"/>
                    <a:gd name="T5" fmla="*/ 0 h 261"/>
                    <a:gd name="T6" fmla="*/ 259 w 260"/>
                    <a:gd name="T7" fmla="*/ 130 h 261"/>
                    <a:gd name="T8" fmla="*/ 130 w 260"/>
                    <a:gd name="T9" fmla="*/ 260 h 2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0"/>
                    <a:gd name="T16" fmla="*/ 0 h 261"/>
                    <a:gd name="T17" fmla="*/ 260 w 260"/>
                    <a:gd name="T18" fmla="*/ 261 h 2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0" h="261">
                      <a:moveTo>
                        <a:pt x="130" y="260"/>
                      </a:moveTo>
                      <a:cubicBezTo>
                        <a:pt x="58" y="260"/>
                        <a:pt x="0" y="202"/>
                        <a:pt x="0" y="130"/>
                      </a:cubicBezTo>
                      <a:cubicBezTo>
                        <a:pt x="0" y="58"/>
                        <a:pt x="58" y="0"/>
                        <a:pt x="130" y="0"/>
                      </a:cubicBezTo>
                      <a:cubicBezTo>
                        <a:pt x="201" y="0"/>
                        <a:pt x="259" y="58"/>
                        <a:pt x="259" y="130"/>
                      </a:cubicBezTo>
                      <a:cubicBezTo>
                        <a:pt x="259" y="202"/>
                        <a:pt x="201" y="260"/>
                        <a:pt x="130" y="26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sľíďé">
                  <a:extLst>
                    <a:ext uri="{FF2B5EF4-FFF2-40B4-BE49-F238E27FC236}">
                      <a16:creationId xmlns:a16="http://schemas.microsoft.com/office/drawing/2014/main" xmlns="" id="{634604E0-DA9F-4CDA-8AC0-28C214F4C004}"/>
                    </a:ext>
                  </a:extLst>
                </p:cNvPr>
                <p:cNvSpPr/>
                <p:nvPr/>
              </p:nvSpPr>
              <p:spPr bwMode="auto">
                <a:xfrm>
                  <a:off x="10369550" y="4167188"/>
                  <a:ext cx="68263" cy="68262"/>
                </a:xfrm>
                <a:custGeom>
                  <a:avLst/>
                  <a:gdLst>
                    <a:gd name="T0" fmla="*/ 95 w 191"/>
                    <a:gd name="T1" fmla="*/ 190 h 191"/>
                    <a:gd name="T2" fmla="*/ 0 w 191"/>
                    <a:gd name="T3" fmla="*/ 95 h 191"/>
                    <a:gd name="T4" fmla="*/ 95 w 191"/>
                    <a:gd name="T5" fmla="*/ 0 h 191"/>
                    <a:gd name="T6" fmla="*/ 190 w 191"/>
                    <a:gd name="T7" fmla="*/ 95 h 191"/>
                    <a:gd name="T8" fmla="*/ 95 w 191"/>
                    <a:gd name="T9" fmla="*/ 190 h 1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1"/>
                    <a:gd name="T16" fmla="*/ 0 h 191"/>
                    <a:gd name="T17" fmla="*/ 191 w 191"/>
                    <a:gd name="T18" fmla="*/ 191 h 1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1" h="191">
                      <a:moveTo>
                        <a:pt x="95" y="190"/>
                      </a:moveTo>
                      <a:cubicBezTo>
                        <a:pt x="42" y="190"/>
                        <a:pt x="0" y="147"/>
                        <a:pt x="0" y="95"/>
                      </a:cubicBezTo>
                      <a:cubicBezTo>
                        <a:pt x="0" y="43"/>
                        <a:pt x="42" y="0"/>
                        <a:pt x="95" y="0"/>
                      </a:cubicBezTo>
                      <a:cubicBezTo>
                        <a:pt x="147" y="0"/>
                        <a:pt x="190" y="43"/>
                        <a:pt x="190" y="95"/>
                      </a:cubicBezTo>
                      <a:cubicBezTo>
                        <a:pt x="190" y="147"/>
                        <a:pt x="147" y="190"/>
                        <a:pt x="95" y="19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śliďê">
                  <a:extLst>
                    <a:ext uri="{FF2B5EF4-FFF2-40B4-BE49-F238E27FC236}">
                      <a16:creationId xmlns:a16="http://schemas.microsoft.com/office/drawing/2014/main" xmlns="" id="{EEBE5D6A-E653-41EF-BFB0-3E510D1DE611}"/>
                    </a:ext>
                  </a:extLst>
                </p:cNvPr>
                <p:cNvSpPr/>
                <p:nvPr/>
              </p:nvSpPr>
              <p:spPr bwMode="auto">
                <a:xfrm>
                  <a:off x="10185400" y="4362450"/>
                  <a:ext cx="434975" cy="46038"/>
                </a:xfrm>
                <a:custGeom>
                  <a:avLst/>
                  <a:gdLst>
                    <a:gd name="T0" fmla="*/ 1143 w 1209"/>
                    <a:gd name="T1" fmla="*/ 129 h 130"/>
                    <a:gd name="T2" fmla="*/ 64 w 1209"/>
                    <a:gd name="T3" fmla="*/ 129 h 130"/>
                    <a:gd name="T4" fmla="*/ 0 w 1209"/>
                    <a:gd name="T5" fmla="*/ 65 h 130"/>
                    <a:gd name="T6" fmla="*/ 64 w 1209"/>
                    <a:gd name="T7" fmla="*/ 0 h 130"/>
                    <a:gd name="T8" fmla="*/ 1143 w 1209"/>
                    <a:gd name="T9" fmla="*/ 0 h 130"/>
                    <a:gd name="T10" fmla="*/ 1208 w 1209"/>
                    <a:gd name="T11" fmla="*/ 65 h 130"/>
                    <a:gd name="T12" fmla="*/ 1143 w 1209"/>
                    <a:gd name="T13" fmla="*/ 129 h 1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09"/>
                    <a:gd name="T22" fmla="*/ 0 h 130"/>
                    <a:gd name="T23" fmla="*/ 1209 w 1209"/>
                    <a:gd name="T24" fmla="*/ 130 h 1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09" h="130">
                      <a:moveTo>
                        <a:pt x="1143" y="129"/>
                      </a:moveTo>
                      <a:lnTo>
                        <a:pt x="64" y="129"/>
                      </a:lnTo>
                      <a:cubicBezTo>
                        <a:pt x="29" y="129"/>
                        <a:pt x="0" y="100"/>
                        <a:pt x="0" y="65"/>
                      </a:cubicBezTo>
                      <a:cubicBezTo>
                        <a:pt x="0" y="29"/>
                        <a:pt x="29" y="0"/>
                        <a:pt x="64" y="0"/>
                      </a:cubicBezTo>
                      <a:lnTo>
                        <a:pt x="1143" y="0"/>
                      </a:lnTo>
                      <a:cubicBezTo>
                        <a:pt x="1179" y="0"/>
                        <a:pt x="1208" y="29"/>
                        <a:pt x="1208" y="65"/>
                      </a:cubicBezTo>
                      <a:cubicBezTo>
                        <a:pt x="1208" y="100"/>
                        <a:pt x="1179" y="129"/>
                        <a:pt x="1143" y="12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ŝḻídê">
                  <a:extLst>
                    <a:ext uri="{FF2B5EF4-FFF2-40B4-BE49-F238E27FC236}">
                      <a16:creationId xmlns:a16="http://schemas.microsoft.com/office/drawing/2014/main" xmlns="" id="{9E734900-A16D-428F-A66A-3C22CD4DBA5E}"/>
                    </a:ext>
                  </a:extLst>
                </p:cNvPr>
                <p:cNvSpPr/>
                <p:nvPr/>
              </p:nvSpPr>
              <p:spPr bwMode="auto">
                <a:xfrm>
                  <a:off x="10190163" y="9671050"/>
                  <a:ext cx="427037" cy="427038"/>
                </a:xfrm>
                <a:custGeom>
                  <a:avLst/>
                  <a:gdLst>
                    <a:gd name="T0" fmla="*/ 84 w 1187"/>
                    <a:gd name="T1" fmla="*/ 593 h 1186"/>
                    <a:gd name="T2" fmla="*/ 593 w 1187"/>
                    <a:gd name="T3" fmla="*/ 1102 h 1186"/>
                    <a:gd name="T4" fmla="*/ 1102 w 1187"/>
                    <a:gd name="T5" fmla="*/ 593 h 1186"/>
                    <a:gd name="T6" fmla="*/ 593 w 1187"/>
                    <a:gd name="T7" fmla="*/ 83 h 1186"/>
                    <a:gd name="T8" fmla="*/ 84 w 1187"/>
                    <a:gd name="T9" fmla="*/ 593 h 1186"/>
                    <a:gd name="T10" fmla="*/ 0 w 1187"/>
                    <a:gd name="T11" fmla="*/ 593 h 1186"/>
                    <a:gd name="T12" fmla="*/ 593 w 1187"/>
                    <a:gd name="T13" fmla="*/ 0 h 1186"/>
                    <a:gd name="T14" fmla="*/ 1186 w 1187"/>
                    <a:gd name="T15" fmla="*/ 593 h 1186"/>
                    <a:gd name="T16" fmla="*/ 593 w 1187"/>
                    <a:gd name="T17" fmla="*/ 1185 h 1186"/>
                    <a:gd name="T18" fmla="*/ 0 w 1187"/>
                    <a:gd name="T19" fmla="*/ 593 h 11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87"/>
                    <a:gd name="T31" fmla="*/ 0 h 1186"/>
                    <a:gd name="T32" fmla="*/ 1187 w 1187"/>
                    <a:gd name="T33" fmla="*/ 1186 h 11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87" h="1186">
                      <a:moveTo>
                        <a:pt x="84" y="593"/>
                      </a:moveTo>
                      <a:cubicBezTo>
                        <a:pt x="84" y="874"/>
                        <a:pt x="312" y="1102"/>
                        <a:pt x="593" y="1102"/>
                      </a:cubicBezTo>
                      <a:cubicBezTo>
                        <a:pt x="874" y="1102"/>
                        <a:pt x="1102" y="874"/>
                        <a:pt x="1102" y="593"/>
                      </a:cubicBezTo>
                      <a:cubicBezTo>
                        <a:pt x="1102" y="312"/>
                        <a:pt x="874" y="83"/>
                        <a:pt x="593" y="83"/>
                      </a:cubicBezTo>
                      <a:cubicBezTo>
                        <a:pt x="312" y="83"/>
                        <a:pt x="84" y="312"/>
                        <a:pt x="84" y="593"/>
                      </a:cubicBezTo>
                      <a:close/>
                      <a:moveTo>
                        <a:pt x="0" y="593"/>
                      </a:moveTo>
                      <a:cubicBezTo>
                        <a:pt x="0" y="266"/>
                        <a:pt x="266" y="0"/>
                        <a:pt x="593" y="0"/>
                      </a:cubicBezTo>
                      <a:cubicBezTo>
                        <a:pt x="920" y="0"/>
                        <a:pt x="1186" y="266"/>
                        <a:pt x="1186" y="593"/>
                      </a:cubicBezTo>
                      <a:cubicBezTo>
                        <a:pt x="1186" y="920"/>
                        <a:pt x="920" y="1185"/>
                        <a:pt x="593" y="1185"/>
                      </a:cubicBezTo>
                      <a:cubicBezTo>
                        <a:pt x="266" y="1185"/>
                        <a:pt x="0" y="920"/>
                        <a:pt x="0" y="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1" name="iSľíďê">
                <a:extLst>
                  <a:ext uri="{FF2B5EF4-FFF2-40B4-BE49-F238E27FC236}">
                    <a16:creationId xmlns:a16="http://schemas.microsoft.com/office/drawing/2014/main" xmlns="" id="{BB88F65B-5A07-4712-B640-5749C108FE5B}"/>
                  </a:ext>
                </a:extLst>
              </p:cNvPr>
              <p:cNvSpPr/>
              <p:nvPr/>
            </p:nvSpPr>
            <p:spPr>
              <a:xfrm>
                <a:off x="4944083" y="1234401"/>
                <a:ext cx="2303835" cy="40870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pic>
          <p:nvPicPr>
            <p:cNvPr id="61" name="图片 60" descr="图片包含 地板, 行李, 室内, 人员&#10;&#10;已生成极高可信度的说明">
              <a:extLst>
                <a:ext uri="{FF2B5EF4-FFF2-40B4-BE49-F238E27FC236}">
                  <a16:creationId xmlns:a16="http://schemas.microsoft.com/office/drawing/2014/main" xmlns="" id="{4D384F28-ED55-4A41-A32F-DBDCC47948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5" t="6455" r="20122" b="8947"/>
            <a:stretch/>
          </p:blipFill>
          <p:spPr>
            <a:xfrm>
              <a:off x="850259" y="1664116"/>
              <a:ext cx="2177954" cy="3876060"/>
            </a:xfrm>
            <a:custGeom>
              <a:avLst/>
              <a:gdLst>
                <a:gd name="connsiteX0" fmla="*/ 0 w 2177954"/>
                <a:gd name="connsiteY0" fmla="*/ 0 h 3876060"/>
                <a:gd name="connsiteX1" fmla="*/ 2177954 w 2177954"/>
                <a:gd name="connsiteY1" fmla="*/ 0 h 3876060"/>
                <a:gd name="connsiteX2" fmla="*/ 2177954 w 2177954"/>
                <a:gd name="connsiteY2" fmla="*/ 3876060 h 3876060"/>
                <a:gd name="connsiteX3" fmla="*/ 0 w 2177954"/>
                <a:gd name="connsiteY3" fmla="*/ 3876060 h 387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7954" h="3876060">
                  <a:moveTo>
                    <a:pt x="0" y="0"/>
                  </a:moveTo>
                  <a:lnTo>
                    <a:pt x="2177954" y="0"/>
                  </a:lnTo>
                  <a:lnTo>
                    <a:pt x="2177954" y="3876060"/>
                  </a:lnTo>
                  <a:lnTo>
                    <a:pt x="0" y="3876060"/>
                  </a:lnTo>
                  <a:close/>
                </a:path>
              </a:pathLst>
            </a:cu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C9D243-490C-4B27-A453-DA28D0074AE3}"/>
              </a:ext>
            </a:extLst>
          </p:cNvPr>
          <p:cNvGrpSpPr/>
          <p:nvPr/>
        </p:nvGrpSpPr>
        <p:grpSpPr>
          <a:xfrm>
            <a:off x="3550433" y="3616811"/>
            <a:ext cx="1813770" cy="2282745"/>
            <a:chOff x="3550433" y="3616811"/>
            <a:chExt cx="1813770" cy="2282745"/>
          </a:xfrm>
        </p:grpSpPr>
        <p:sp>
          <p:nvSpPr>
            <p:cNvPr id="42" name="ísľîďè">
              <a:extLst>
                <a:ext uri="{FF2B5EF4-FFF2-40B4-BE49-F238E27FC236}">
                  <a16:creationId xmlns:a16="http://schemas.microsoft.com/office/drawing/2014/main" xmlns="" id="{7A045FC9-B8E9-4622-8398-CD620C9FFEC5}"/>
                </a:ext>
              </a:extLst>
            </p:cNvPr>
            <p:cNvSpPr/>
            <p:nvPr/>
          </p:nvSpPr>
          <p:spPr>
            <a:xfrm>
              <a:off x="3975880" y="5801303"/>
              <a:ext cx="1075152" cy="98253"/>
            </a:xfrm>
            <a:prstGeom prst="roundRect">
              <a:avLst>
                <a:gd name="adj" fmla="val 50000"/>
              </a:avLst>
            </a:prstGeom>
            <a:solidFill>
              <a:schemeClr val="dk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" name="î$ľíḓé">
              <a:extLst>
                <a:ext uri="{FF2B5EF4-FFF2-40B4-BE49-F238E27FC236}">
                  <a16:creationId xmlns:a16="http://schemas.microsoft.com/office/drawing/2014/main" xmlns="" id="{3D982354-1FDE-44CB-A65A-393B5C06741C}"/>
                </a:ext>
              </a:extLst>
            </p:cNvPr>
            <p:cNvSpPr/>
            <p:nvPr/>
          </p:nvSpPr>
          <p:spPr>
            <a:xfrm>
              <a:off x="3998315" y="5819926"/>
              <a:ext cx="1030282" cy="610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" name="işlíḓe">
              <a:extLst>
                <a:ext uri="{FF2B5EF4-FFF2-40B4-BE49-F238E27FC236}">
                  <a16:creationId xmlns:a16="http://schemas.microsoft.com/office/drawing/2014/main" xmlns="" id="{632B0870-9850-403D-92AD-F77E15BD31A3}"/>
                </a:ext>
              </a:extLst>
            </p:cNvPr>
            <p:cNvSpPr/>
            <p:nvPr/>
          </p:nvSpPr>
          <p:spPr>
            <a:xfrm>
              <a:off x="3998315" y="5819926"/>
              <a:ext cx="339993" cy="610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" name="îṩľîḑé">
              <a:extLst>
                <a:ext uri="{FF2B5EF4-FFF2-40B4-BE49-F238E27FC236}">
                  <a16:creationId xmlns:a16="http://schemas.microsoft.com/office/drawing/2014/main" xmlns="" id="{EA0E6EFD-6DFC-42D5-BAB5-06ADDD186DA8}"/>
                </a:ext>
              </a:extLst>
            </p:cNvPr>
            <p:cNvSpPr txBox="1"/>
            <p:nvPr/>
          </p:nvSpPr>
          <p:spPr>
            <a:xfrm>
              <a:off x="4301266" y="5512860"/>
              <a:ext cx="335349" cy="25151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2400" b="1">
                  <a:solidFill>
                    <a:schemeClr val="bg1"/>
                  </a:solidFill>
                  <a:latin typeface="+mj-lt"/>
                </a:rPr>
                <a:t>33%</a:t>
              </a:r>
            </a:p>
          </p:txBody>
        </p:sp>
        <p:sp useBgFill="1">
          <p:nvSpPr>
            <p:cNvPr id="28" name="îṣļídè">
              <a:extLst>
                <a:ext uri="{FF2B5EF4-FFF2-40B4-BE49-F238E27FC236}">
                  <a16:creationId xmlns:a16="http://schemas.microsoft.com/office/drawing/2014/main" xmlns="" id="{3BB340E9-D935-4F6E-8423-08FA31FB5DB2}"/>
                </a:ext>
              </a:extLst>
            </p:cNvPr>
            <p:cNvSpPr/>
            <p:nvPr/>
          </p:nvSpPr>
          <p:spPr>
            <a:xfrm>
              <a:off x="4088468" y="3616811"/>
              <a:ext cx="748292" cy="748292"/>
            </a:xfrm>
            <a:prstGeom prst="ellipse">
              <a:avLst/>
            </a:prstGeom>
            <a:ln w="19050">
              <a:solidFill>
                <a:srgbClr val="C240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ṩ1íḋê">
              <a:extLst>
                <a:ext uri="{FF2B5EF4-FFF2-40B4-BE49-F238E27FC236}">
                  <a16:creationId xmlns:a16="http://schemas.microsoft.com/office/drawing/2014/main" xmlns="" id="{CB9173BB-C2C6-464E-B074-B5D74C77D602}"/>
                </a:ext>
              </a:extLst>
            </p:cNvPr>
            <p:cNvSpPr/>
            <p:nvPr/>
          </p:nvSpPr>
          <p:spPr bwMode="auto">
            <a:xfrm>
              <a:off x="4270053" y="3807312"/>
              <a:ext cx="385124" cy="36729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gradFill>
              <a:gsLst>
                <a:gs pos="0">
                  <a:srgbClr val="660066">
                    <a:alpha val="90000"/>
                  </a:srgbClr>
                </a:gs>
                <a:gs pos="100000">
                  <a:srgbClr val="CC0099">
                    <a:alpha val="90000"/>
                  </a:srgbClr>
                </a:gs>
              </a:gsLst>
              <a:lin ang="10800000" scaled="1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05E78D64-5C0E-4EBC-BDEA-358200E4F68B}"/>
                </a:ext>
              </a:extLst>
            </p:cNvPr>
            <p:cNvGrpSpPr/>
            <p:nvPr/>
          </p:nvGrpSpPr>
          <p:grpSpPr>
            <a:xfrm>
              <a:off x="3550433" y="4470548"/>
              <a:ext cx="1813770" cy="859566"/>
              <a:chOff x="1475464" y="2460988"/>
              <a:chExt cx="1813770" cy="859566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xmlns="" id="{4BBEC2DF-6A9B-4CED-80CE-AA117C1D9D60}"/>
                  </a:ext>
                </a:extLst>
              </p:cNvPr>
              <p:cNvSpPr/>
              <p:nvPr/>
            </p:nvSpPr>
            <p:spPr>
              <a:xfrm>
                <a:off x="1597519" y="246098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文泉驿微米黑" panose="020B0606030804020204" pitchFamily="34" charset="-122"/>
                  </a:rPr>
                  <a:t>输入文本内容</a:t>
                </a:r>
                <a:endParaRPr lang="de-DE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endParaRPr>
              </a:p>
            </p:txBody>
          </p:sp>
          <p:sp>
            <p:nvSpPr>
              <p:cNvPr id="64" name="Textfeld 53">
                <a:extLst>
                  <a:ext uri="{FF2B5EF4-FFF2-40B4-BE49-F238E27FC236}">
                    <a16:creationId xmlns:a16="http://schemas.microsoft.com/office/drawing/2014/main" xmlns="" id="{99DA9B56-5467-430E-9AC8-ED8442C98F3A}"/>
                  </a:ext>
                </a:extLst>
              </p:cNvPr>
              <p:cNvSpPr txBox="1"/>
              <p:nvPr/>
            </p:nvSpPr>
            <p:spPr>
              <a:xfrm>
                <a:off x="1475464" y="2859081"/>
                <a:ext cx="1813770" cy="4614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de-DE" sz="105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Lorem ipsum dolor sit amet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4E87432-8DA2-414C-9BA1-A6CAE020B312}"/>
              </a:ext>
            </a:extLst>
          </p:cNvPr>
          <p:cNvGrpSpPr/>
          <p:nvPr/>
        </p:nvGrpSpPr>
        <p:grpSpPr>
          <a:xfrm>
            <a:off x="6368104" y="3616811"/>
            <a:ext cx="1813770" cy="2282745"/>
            <a:chOff x="6368104" y="3616811"/>
            <a:chExt cx="1813770" cy="2282745"/>
          </a:xfrm>
        </p:grpSpPr>
        <p:sp>
          <p:nvSpPr>
            <p:cNvPr id="36" name="îşḷîḑê">
              <a:extLst>
                <a:ext uri="{FF2B5EF4-FFF2-40B4-BE49-F238E27FC236}">
                  <a16:creationId xmlns:a16="http://schemas.microsoft.com/office/drawing/2014/main" xmlns="" id="{8B652AC1-FBF1-4377-9296-6034EFDCBBF6}"/>
                </a:ext>
              </a:extLst>
            </p:cNvPr>
            <p:cNvSpPr/>
            <p:nvPr/>
          </p:nvSpPr>
          <p:spPr>
            <a:xfrm>
              <a:off x="6781929" y="5801303"/>
              <a:ext cx="1075152" cy="9825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" name="iSļíḑé">
              <a:extLst>
                <a:ext uri="{FF2B5EF4-FFF2-40B4-BE49-F238E27FC236}">
                  <a16:creationId xmlns:a16="http://schemas.microsoft.com/office/drawing/2014/main" xmlns="" id="{38FF5D30-58FB-4207-B227-B20C0789B612}"/>
                </a:ext>
              </a:extLst>
            </p:cNvPr>
            <p:cNvSpPr/>
            <p:nvPr/>
          </p:nvSpPr>
          <p:spPr>
            <a:xfrm>
              <a:off x="6804364" y="5819926"/>
              <a:ext cx="1030282" cy="610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" name="ïşlîḓe">
              <a:extLst>
                <a:ext uri="{FF2B5EF4-FFF2-40B4-BE49-F238E27FC236}">
                  <a16:creationId xmlns:a16="http://schemas.microsoft.com/office/drawing/2014/main" xmlns="" id="{32FB3F06-24E1-4084-B55E-1D55AEA8FF05}"/>
                </a:ext>
              </a:extLst>
            </p:cNvPr>
            <p:cNvSpPr/>
            <p:nvPr/>
          </p:nvSpPr>
          <p:spPr>
            <a:xfrm>
              <a:off x="6804364" y="5819926"/>
              <a:ext cx="597564" cy="610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" name="ïŝľïḓè">
              <a:extLst>
                <a:ext uri="{FF2B5EF4-FFF2-40B4-BE49-F238E27FC236}">
                  <a16:creationId xmlns:a16="http://schemas.microsoft.com/office/drawing/2014/main" xmlns="" id="{4A6C3809-93DB-4F7C-BDF7-48A4FAD94B8E}"/>
                </a:ext>
              </a:extLst>
            </p:cNvPr>
            <p:cNvSpPr txBox="1"/>
            <p:nvPr/>
          </p:nvSpPr>
          <p:spPr>
            <a:xfrm>
              <a:off x="7107315" y="5512860"/>
              <a:ext cx="335349" cy="25151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2400" b="1">
                  <a:solidFill>
                    <a:schemeClr val="bg1"/>
                  </a:solidFill>
                  <a:latin typeface="+mj-lt"/>
                </a:rPr>
                <a:t>58%</a:t>
              </a:r>
            </a:p>
          </p:txBody>
        </p:sp>
        <p:sp>
          <p:nvSpPr>
            <p:cNvPr id="23" name="îsľidê">
              <a:extLst>
                <a:ext uri="{FF2B5EF4-FFF2-40B4-BE49-F238E27FC236}">
                  <a16:creationId xmlns:a16="http://schemas.microsoft.com/office/drawing/2014/main" xmlns="" id="{52CF742A-7E6B-4B42-B73F-F769DB4A4624}"/>
                </a:ext>
              </a:extLst>
            </p:cNvPr>
            <p:cNvSpPr/>
            <p:nvPr/>
          </p:nvSpPr>
          <p:spPr>
            <a:xfrm>
              <a:off x="6900843" y="3616811"/>
              <a:ext cx="748292" cy="74829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240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ṥlíḓé">
              <a:extLst>
                <a:ext uri="{FF2B5EF4-FFF2-40B4-BE49-F238E27FC236}">
                  <a16:creationId xmlns:a16="http://schemas.microsoft.com/office/drawing/2014/main" xmlns="" id="{2FACEAB0-74B5-4EB4-9FA7-622E6E4895D5}"/>
                </a:ext>
              </a:extLst>
            </p:cNvPr>
            <p:cNvSpPr/>
            <p:nvPr/>
          </p:nvSpPr>
          <p:spPr bwMode="auto">
            <a:xfrm>
              <a:off x="7082428" y="3798648"/>
              <a:ext cx="385124" cy="384618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gradFill>
              <a:gsLst>
                <a:gs pos="0">
                  <a:srgbClr val="660066">
                    <a:alpha val="90000"/>
                  </a:srgbClr>
                </a:gs>
                <a:gs pos="100000">
                  <a:srgbClr val="CC0099">
                    <a:alpha val="90000"/>
                  </a:srgbClr>
                </a:gs>
              </a:gsLst>
              <a:lin ang="10800000" scaled="1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41B725E6-54AE-4E90-8765-297352AD9A97}"/>
                </a:ext>
              </a:extLst>
            </p:cNvPr>
            <p:cNvGrpSpPr/>
            <p:nvPr/>
          </p:nvGrpSpPr>
          <p:grpSpPr>
            <a:xfrm>
              <a:off x="6368104" y="4470548"/>
              <a:ext cx="1813770" cy="859566"/>
              <a:chOff x="1475464" y="2460988"/>
              <a:chExt cx="1813770" cy="859566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xmlns="" id="{2759D1DE-3BFF-4DC7-B675-33632FD58096}"/>
                  </a:ext>
                </a:extLst>
              </p:cNvPr>
              <p:cNvSpPr/>
              <p:nvPr/>
            </p:nvSpPr>
            <p:spPr>
              <a:xfrm>
                <a:off x="1597519" y="246098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文泉驿微米黑" panose="020B0606030804020204" pitchFamily="34" charset="-122"/>
                  </a:rPr>
                  <a:t>输入文本内容</a:t>
                </a:r>
                <a:endParaRPr lang="de-DE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endParaRPr>
              </a:p>
            </p:txBody>
          </p:sp>
          <p:sp>
            <p:nvSpPr>
              <p:cNvPr id="67" name="Textfeld 53">
                <a:extLst>
                  <a:ext uri="{FF2B5EF4-FFF2-40B4-BE49-F238E27FC236}">
                    <a16:creationId xmlns:a16="http://schemas.microsoft.com/office/drawing/2014/main" xmlns="" id="{C00ABF85-B22B-4739-9D73-D69CD228A97D}"/>
                  </a:ext>
                </a:extLst>
              </p:cNvPr>
              <p:cNvSpPr txBox="1"/>
              <p:nvPr/>
            </p:nvSpPr>
            <p:spPr>
              <a:xfrm>
                <a:off x="1475464" y="2859081"/>
                <a:ext cx="1813770" cy="4614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de-DE" sz="105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Lorem ipsum dolor sit amet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9025D4D-343C-4FB8-90DE-E9D0B0F47BFA}"/>
              </a:ext>
            </a:extLst>
          </p:cNvPr>
          <p:cNvGrpSpPr/>
          <p:nvPr/>
        </p:nvGrpSpPr>
        <p:grpSpPr>
          <a:xfrm>
            <a:off x="9185775" y="3616811"/>
            <a:ext cx="1813770" cy="2282745"/>
            <a:chOff x="9185775" y="3616811"/>
            <a:chExt cx="1813770" cy="2282745"/>
          </a:xfrm>
        </p:grpSpPr>
        <p:sp>
          <p:nvSpPr>
            <p:cNvPr id="30" name="íşḻîḑé">
              <a:extLst>
                <a:ext uri="{FF2B5EF4-FFF2-40B4-BE49-F238E27FC236}">
                  <a16:creationId xmlns:a16="http://schemas.microsoft.com/office/drawing/2014/main" xmlns="" id="{E3B9A83B-2030-4E95-9C8E-215D8BA89804}"/>
                </a:ext>
              </a:extLst>
            </p:cNvPr>
            <p:cNvSpPr/>
            <p:nvPr/>
          </p:nvSpPr>
          <p:spPr>
            <a:xfrm>
              <a:off x="9587977" y="5801303"/>
              <a:ext cx="1075152" cy="98253"/>
            </a:xfrm>
            <a:prstGeom prst="roundRect">
              <a:avLst>
                <a:gd name="adj" fmla="val 50000"/>
              </a:avLst>
            </a:prstGeom>
            <a:solidFill>
              <a:schemeClr val="dk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" name="ïṡḷídê">
              <a:extLst>
                <a:ext uri="{FF2B5EF4-FFF2-40B4-BE49-F238E27FC236}">
                  <a16:creationId xmlns:a16="http://schemas.microsoft.com/office/drawing/2014/main" xmlns="" id="{6322784E-645C-4ABA-9386-EAA045DD6078}"/>
                </a:ext>
              </a:extLst>
            </p:cNvPr>
            <p:cNvSpPr/>
            <p:nvPr/>
          </p:nvSpPr>
          <p:spPr>
            <a:xfrm>
              <a:off x="9610412" y="5819926"/>
              <a:ext cx="1030282" cy="610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" name="ï$ḻidè">
              <a:extLst>
                <a:ext uri="{FF2B5EF4-FFF2-40B4-BE49-F238E27FC236}">
                  <a16:creationId xmlns:a16="http://schemas.microsoft.com/office/drawing/2014/main" xmlns="" id="{89C042D1-7357-4434-9F81-FD3612ECCCAC}"/>
                </a:ext>
              </a:extLst>
            </p:cNvPr>
            <p:cNvSpPr/>
            <p:nvPr/>
          </p:nvSpPr>
          <p:spPr>
            <a:xfrm>
              <a:off x="9610412" y="5819926"/>
              <a:ext cx="443021" cy="610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íṧlíḍê">
              <a:extLst>
                <a:ext uri="{FF2B5EF4-FFF2-40B4-BE49-F238E27FC236}">
                  <a16:creationId xmlns:a16="http://schemas.microsoft.com/office/drawing/2014/main" xmlns="" id="{C656A693-2C15-47D2-9DC8-9B273E9900EC}"/>
                </a:ext>
              </a:extLst>
            </p:cNvPr>
            <p:cNvSpPr txBox="1"/>
            <p:nvPr/>
          </p:nvSpPr>
          <p:spPr>
            <a:xfrm>
              <a:off x="9913363" y="5512860"/>
              <a:ext cx="335349" cy="25151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j-lt"/>
                </a:rPr>
                <a:t>43%</a:t>
              </a:r>
            </a:p>
          </p:txBody>
        </p:sp>
        <p:sp>
          <p:nvSpPr>
            <p:cNvPr id="21" name="ïṥḻiḓé">
              <a:extLst>
                <a:ext uri="{FF2B5EF4-FFF2-40B4-BE49-F238E27FC236}">
                  <a16:creationId xmlns:a16="http://schemas.microsoft.com/office/drawing/2014/main" xmlns="" id="{3D0EAF58-8CFD-43F6-9413-F94A450DB404}"/>
                </a:ext>
              </a:extLst>
            </p:cNvPr>
            <p:cNvSpPr/>
            <p:nvPr/>
          </p:nvSpPr>
          <p:spPr>
            <a:xfrm>
              <a:off x="9706891" y="3616811"/>
              <a:ext cx="748292" cy="74829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240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ṡḻïḑé">
              <a:extLst>
                <a:ext uri="{FF2B5EF4-FFF2-40B4-BE49-F238E27FC236}">
                  <a16:creationId xmlns:a16="http://schemas.microsoft.com/office/drawing/2014/main" xmlns="" id="{FB074242-AAB3-475D-93D4-1DA0D242E9B1}"/>
                </a:ext>
              </a:extLst>
            </p:cNvPr>
            <p:cNvSpPr/>
            <p:nvPr/>
          </p:nvSpPr>
          <p:spPr bwMode="auto">
            <a:xfrm>
              <a:off x="9888476" y="3798687"/>
              <a:ext cx="385124" cy="384542"/>
            </a:xfrm>
            <a:custGeom>
              <a:avLst/>
              <a:gdLst>
                <a:gd name="connsiteX0" fmla="*/ 405035 w 607639"/>
                <a:gd name="connsiteY0" fmla="*/ 394320 h 606722"/>
                <a:gd name="connsiteX1" fmla="*/ 435399 w 607639"/>
                <a:gd name="connsiteY1" fmla="*/ 394320 h 606722"/>
                <a:gd name="connsiteX2" fmla="*/ 445550 w 607639"/>
                <a:gd name="connsiteY2" fmla="*/ 404446 h 606722"/>
                <a:gd name="connsiteX3" fmla="*/ 435399 w 607639"/>
                <a:gd name="connsiteY3" fmla="*/ 414572 h 606722"/>
                <a:gd name="connsiteX4" fmla="*/ 405035 w 607639"/>
                <a:gd name="connsiteY4" fmla="*/ 414572 h 606722"/>
                <a:gd name="connsiteX5" fmla="*/ 394884 w 607639"/>
                <a:gd name="connsiteY5" fmla="*/ 404446 h 606722"/>
                <a:gd name="connsiteX6" fmla="*/ 405035 w 607639"/>
                <a:gd name="connsiteY6" fmla="*/ 394320 h 606722"/>
                <a:gd name="connsiteX7" fmla="*/ 303752 w 607639"/>
                <a:gd name="connsiteY7" fmla="*/ 394320 h 606722"/>
                <a:gd name="connsiteX8" fmla="*/ 364554 w 607639"/>
                <a:gd name="connsiteY8" fmla="*/ 394320 h 606722"/>
                <a:gd name="connsiteX9" fmla="*/ 374702 w 607639"/>
                <a:gd name="connsiteY9" fmla="*/ 404446 h 606722"/>
                <a:gd name="connsiteX10" fmla="*/ 364554 w 607639"/>
                <a:gd name="connsiteY10" fmla="*/ 414572 h 606722"/>
                <a:gd name="connsiteX11" fmla="*/ 303752 w 607639"/>
                <a:gd name="connsiteY11" fmla="*/ 414572 h 606722"/>
                <a:gd name="connsiteX12" fmla="*/ 293693 w 607639"/>
                <a:gd name="connsiteY12" fmla="*/ 404446 h 606722"/>
                <a:gd name="connsiteX13" fmla="*/ 303752 w 607639"/>
                <a:gd name="connsiteY13" fmla="*/ 394320 h 606722"/>
                <a:gd name="connsiteX14" fmla="*/ 172164 w 607639"/>
                <a:gd name="connsiteY14" fmla="*/ 394320 h 606722"/>
                <a:gd name="connsiteX15" fmla="*/ 263295 w 607639"/>
                <a:gd name="connsiteY15" fmla="*/ 394320 h 606722"/>
                <a:gd name="connsiteX16" fmla="*/ 273441 w 607639"/>
                <a:gd name="connsiteY16" fmla="*/ 404446 h 606722"/>
                <a:gd name="connsiteX17" fmla="*/ 263295 w 607639"/>
                <a:gd name="connsiteY17" fmla="*/ 414572 h 606722"/>
                <a:gd name="connsiteX18" fmla="*/ 172164 w 607639"/>
                <a:gd name="connsiteY18" fmla="*/ 414572 h 606722"/>
                <a:gd name="connsiteX19" fmla="*/ 162018 w 607639"/>
                <a:gd name="connsiteY19" fmla="*/ 404446 h 606722"/>
                <a:gd name="connsiteX20" fmla="*/ 172164 w 607639"/>
                <a:gd name="connsiteY20" fmla="*/ 394320 h 606722"/>
                <a:gd name="connsiteX21" fmla="*/ 344256 w 607639"/>
                <a:gd name="connsiteY21" fmla="*/ 353886 h 606722"/>
                <a:gd name="connsiteX22" fmla="*/ 435403 w 607639"/>
                <a:gd name="connsiteY22" fmla="*/ 353886 h 606722"/>
                <a:gd name="connsiteX23" fmla="*/ 445550 w 607639"/>
                <a:gd name="connsiteY23" fmla="*/ 364012 h 606722"/>
                <a:gd name="connsiteX24" fmla="*/ 435403 w 607639"/>
                <a:gd name="connsiteY24" fmla="*/ 374138 h 606722"/>
                <a:gd name="connsiteX25" fmla="*/ 344256 w 607639"/>
                <a:gd name="connsiteY25" fmla="*/ 374138 h 606722"/>
                <a:gd name="connsiteX26" fmla="*/ 334198 w 607639"/>
                <a:gd name="connsiteY26" fmla="*/ 364012 h 606722"/>
                <a:gd name="connsiteX27" fmla="*/ 344256 w 607639"/>
                <a:gd name="connsiteY27" fmla="*/ 353886 h 606722"/>
                <a:gd name="connsiteX28" fmla="*/ 243085 w 607639"/>
                <a:gd name="connsiteY28" fmla="*/ 353886 h 606722"/>
                <a:gd name="connsiteX29" fmla="*/ 303798 w 607639"/>
                <a:gd name="connsiteY29" fmla="*/ 353886 h 606722"/>
                <a:gd name="connsiteX30" fmla="*/ 313946 w 607639"/>
                <a:gd name="connsiteY30" fmla="*/ 364012 h 606722"/>
                <a:gd name="connsiteX31" fmla="*/ 303798 w 607639"/>
                <a:gd name="connsiteY31" fmla="*/ 374138 h 606722"/>
                <a:gd name="connsiteX32" fmla="*/ 243085 w 607639"/>
                <a:gd name="connsiteY32" fmla="*/ 374138 h 606722"/>
                <a:gd name="connsiteX33" fmla="*/ 232937 w 607639"/>
                <a:gd name="connsiteY33" fmla="*/ 364012 h 606722"/>
                <a:gd name="connsiteX34" fmla="*/ 243085 w 607639"/>
                <a:gd name="connsiteY34" fmla="*/ 353886 h 606722"/>
                <a:gd name="connsiteX35" fmla="*/ 172155 w 607639"/>
                <a:gd name="connsiteY35" fmla="*/ 353886 h 606722"/>
                <a:gd name="connsiteX36" fmla="*/ 202565 w 607639"/>
                <a:gd name="connsiteY36" fmla="*/ 353886 h 606722"/>
                <a:gd name="connsiteX37" fmla="*/ 212613 w 607639"/>
                <a:gd name="connsiteY37" fmla="*/ 364012 h 606722"/>
                <a:gd name="connsiteX38" fmla="*/ 202565 w 607639"/>
                <a:gd name="connsiteY38" fmla="*/ 374138 h 606722"/>
                <a:gd name="connsiteX39" fmla="*/ 172155 w 607639"/>
                <a:gd name="connsiteY39" fmla="*/ 374138 h 606722"/>
                <a:gd name="connsiteX40" fmla="*/ 162018 w 607639"/>
                <a:gd name="connsiteY40" fmla="*/ 364012 h 606722"/>
                <a:gd name="connsiteX41" fmla="*/ 172155 w 607639"/>
                <a:gd name="connsiteY41" fmla="*/ 353886 h 606722"/>
                <a:gd name="connsiteX42" fmla="*/ 303771 w 607639"/>
                <a:gd name="connsiteY42" fmla="*/ 175981 h 606722"/>
                <a:gd name="connsiteX43" fmla="*/ 253120 w 607639"/>
                <a:gd name="connsiteY43" fmla="*/ 226544 h 606722"/>
                <a:gd name="connsiteX44" fmla="*/ 253120 w 607639"/>
                <a:gd name="connsiteY44" fmla="*/ 293280 h 606722"/>
                <a:gd name="connsiteX45" fmla="*/ 354422 w 607639"/>
                <a:gd name="connsiteY45" fmla="*/ 293280 h 606722"/>
                <a:gd name="connsiteX46" fmla="*/ 354422 w 607639"/>
                <a:gd name="connsiteY46" fmla="*/ 226544 h 606722"/>
                <a:gd name="connsiteX47" fmla="*/ 50649 w 607639"/>
                <a:gd name="connsiteY47" fmla="*/ 121302 h 606722"/>
                <a:gd name="connsiteX48" fmla="*/ 131622 w 607639"/>
                <a:gd name="connsiteY48" fmla="*/ 121302 h 606722"/>
                <a:gd name="connsiteX49" fmla="*/ 141766 w 607639"/>
                <a:gd name="connsiteY49" fmla="*/ 131428 h 606722"/>
                <a:gd name="connsiteX50" fmla="*/ 131622 w 607639"/>
                <a:gd name="connsiteY50" fmla="*/ 141554 h 606722"/>
                <a:gd name="connsiteX51" fmla="*/ 50649 w 607639"/>
                <a:gd name="connsiteY51" fmla="*/ 141554 h 606722"/>
                <a:gd name="connsiteX52" fmla="*/ 40505 w 607639"/>
                <a:gd name="connsiteY52" fmla="*/ 131428 h 606722"/>
                <a:gd name="connsiteX53" fmla="*/ 50649 w 607639"/>
                <a:gd name="connsiteY53" fmla="*/ 121302 h 606722"/>
                <a:gd name="connsiteX54" fmla="*/ 303771 w 607639"/>
                <a:gd name="connsiteY54" fmla="*/ 115288 h 606722"/>
                <a:gd name="connsiteX55" fmla="*/ 206564 w 607639"/>
                <a:gd name="connsiteY55" fmla="*/ 212326 h 606722"/>
                <a:gd name="connsiteX56" fmla="*/ 222765 w 607639"/>
                <a:gd name="connsiteY56" fmla="*/ 228499 h 606722"/>
                <a:gd name="connsiteX57" fmla="*/ 235940 w 607639"/>
                <a:gd name="connsiteY57" fmla="*/ 215347 h 606722"/>
                <a:gd name="connsiteX58" fmla="*/ 296739 w 607639"/>
                <a:gd name="connsiteY58" fmla="*/ 154743 h 606722"/>
                <a:gd name="connsiteX59" fmla="*/ 303771 w 607639"/>
                <a:gd name="connsiteY59" fmla="*/ 151722 h 606722"/>
                <a:gd name="connsiteX60" fmla="*/ 305818 w 607639"/>
                <a:gd name="connsiteY60" fmla="*/ 151722 h 606722"/>
                <a:gd name="connsiteX61" fmla="*/ 310892 w 607639"/>
                <a:gd name="connsiteY61" fmla="*/ 154743 h 606722"/>
                <a:gd name="connsiteX62" fmla="*/ 371691 w 607639"/>
                <a:gd name="connsiteY62" fmla="*/ 215347 h 606722"/>
                <a:gd name="connsiteX63" fmla="*/ 384866 w 607639"/>
                <a:gd name="connsiteY63" fmla="*/ 228499 h 606722"/>
                <a:gd name="connsiteX64" fmla="*/ 401067 w 607639"/>
                <a:gd name="connsiteY64" fmla="*/ 212326 h 606722"/>
                <a:gd name="connsiteX65" fmla="*/ 303771 w 607639"/>
                <a:gd name="connsiteY65" fmla="*/ 91029 h 606722"/>
                <a:gd name="connsiteX66" fmla="*/ 310892 w 607639"/>
                <a:gd name="connsiteY66" fmla="*/ 94050 h 606722"/>
                <a:gd name="connsiteX67" fmla="*/ 422342 w 607639"/>
                <a:gd name="connsiteY67" fmla="*/ 205306 h 606722"/>
                <a:gd name="connsiteX68" fmla="*/ 425369 w 607639"/>
                <a:gd name="connsiteY68" fmla="*/ 212326 h 606722"/>
                <a:gd name="connsiteX69" fmla="*/ 422342 w 607639"/>
                <a:gd name="connsiteY69" fmla="*/ 219435 h 606722"/>
                <a:gd name="connsiteX70" fmla="*/ 391898 w 607639"/>
                <a:gd name="connsiteY70" fmla="*/ 249737 h 606722"/>
                <a:gd name="connsiteX71" fmla="*/ 384866 w 607639"/>
                <a:gd name="connsiteY71" fmla="*/ 252758 h 606722"/>
                <a:gd name="connsiteX72" fmla="*/ 377745 w 607639"/>
                <a:gd name="connsiteY72" fmla="*/ 249737 h 606722"/>
                <a:gd name="connsiteX73" fmla="*/ 374718 w 607639"/>
                <a:gd name="connsiteY73" fmla="*/ 246716 h 606722"/>
                <a:gd name="connsiteX74" fmla="*/ 374718 w 607639"/>
                <a:gd name="connsiteY74" fmla="*/ 303321 h 606722"/>
                <a:gd name="connsiteX75" fmla="*/ 364570 w 607639"/>
                <a:gd name="connsiteY75" fmla="*/ 313451 h 606722"/>
                <a:gd name="connsiteX76" fmla="*/ 243061 w 607639"/>
                <a:gd name="connsiteY76" fmla="*/ 313451 h 606722"/>
                <a:gd name="connsiteX77" fmla="*/ 232913 w 607639"/>
                <a:gd name="connsiteY77" fmla="*/ 303321 h 606722"/>
                <a:gd name="connsiteX78" fmla="*/ 232913 w 607639"/>
                <a:gd name="connsiteY78" fmla="*/ 246716 h 606722"/>
                <a:gd name="connsiteX79" fmla="*/ 229887 w 607639"/>
                <a:gd name="connsiteY79" fmla="*/ 249737 h 606722"/>
                <a:gd name="connsiteX80" fmla="*/ 222765 w 607639"/>
                <a:gd name="connsiteY80" fmla="*/ 252758 h 606722"/>
                <a:gd name="connsiteX81" fmla="*/ 215644 w 607639"/>
                <a:gd name="connsiteY81" fmla="*/ 249737 h 606722"/>
                <a:gd name="connsiteX82" fmla="*/ 185289 w 607639"/>
                <a:gd name="connsiteY82" fmla="*/ 219435 h 606722"/>
                <a:gd name="connsiteX83" fmla="*/ 185289 w 607639"/>
                <a:gd name="connsiteY83" fmla="*/ 205306 h 606722"/>
                <a:gd name="connsiteX84" fmla="*/ 296739 w 607639"/>
                <a:gd name="connsiteY84" fmla="*/ 94050 h 606722"/>
                <a:gd name="connsiteX85" fmla="*/ 303771 w 607639"/>
                <a:gd name="connsiteY85" fmla="*/ 91029 h 606722"/>
                <a:gd name="connsiteX86" fmla="*/ 50649 w 607639"/>
                <a:gd name="connsiteY86" fmla="*/ 80868 h 606722"/>
                <a:gd name="connsiteX87" fmla="*/ 101279 w 607639"/>
                <a:gd name="connsiteY87" fmla="*/ 80868 h 606722"/>
                <a:gd name="connsiteX88" fmla="*/ 111423 w 607639"/>
                <a:gd name="connsiteY88" fmla="*/ 90994 h 606722"/>
                <a:gd name="connsiteX89" fmla="*/ 101279 w 607639"/>
                <a:gd name="connsiteY89" fmla="*/ 101120 h 606722"/>
                <a:gd name="connsiteX90" fmla="*/ 50649 w 607639"/>
                <a:gd name="connsiteY90" fmla="*/ 101120 h 606722"/>
                <a:gd name="connsiteX91" fmla="*/ 40505 w 607639"/>
                <a:gd name="connsiteY91" fmla="*/ 90994 h 606722"/>
                <a:gd name="connsiteX92" fmla="*/ 50649 w 607639"/>
                <a:gd name="connsiteY92" fmla="*/ 80868 h 606722"/>
                <a:gd name="connsiteX93" fmla="*/ 20293 w 607639"/>
                <a:gd name="connsiteY93" fmla="*/ 60699 h 606722"/>
                <a:gd name="connsiteX94" fmla="*/ 20293 w 607639"/>
                <a:gd name="connsiteY94" fmla="*/ 444888 h 606722"/>
                <a:gd name="connsiteX95" fmla="*/ 587346 w 607639"/>
                <a:gd name="connsiteY95" fmla="*/ 444888 h 606722"/>
                <a:gd name="connsiteX96" fmla="*/ 587346 w 607639"/>
                <a:gd name="connsiteY96" fmla="*/ 60699 h 606722"/>
                <a:gd name="connsiteX97" fmla="*/ 303775 w 607639"/>
                <a:gd name="connsiteY97" fmla="*/ 0 h 606722"/>
                <a:gd name="connsiteX98" fmla="*/ 313922 w 607639"/>
                <a:gd name="connsiteY98" fmla="*/ 10131 h 606722"/>
                <a:gd name="connsiteX99" fmla="*/ 313922 w 607639"/>
                <a:gd name="connsiteY99" fmla="*/ 40436 h 606722"/>
                <a:gd name="connsiteX100" fmla="*/ 597492 w 607639"/>
                <a:gd name="connsiteY100" fmla="*/ 40436 h 606722"/>
                <a:gd name="connsiteX101" fmla="*/ 607639 w 607639"/>
                <a:gd name="connsiteY101" fmla="*/ 50567 h 606722"/>
                <a:gd name="connsiteX102" fmla="*/ 607639 w 607639"/>
                <a:gd name="connsiteY102" fmla="*/ 455020 h 606722"/>
                <a:gd name="connsiteX103" fmla="*/ 597492 w 607639"/>
                <a:gd name="connsiteY103" fmla="*/ 465151 h 606722"/>
                <a:gd name="connsiteX104" fmla="*/ 328073 w 607639"/>
                <a:gd name="connsiteY104" fmla="*/ 465151 h 606722"/>
                <a:gd name="connsiteX105" fmla="*/ 452681 w 607639"/>
                <a:gd name="connsiteY105" fmla="*/ 589481 h 606722"/>
                <a:gd name="connsiteX106" fmla="*/ 452681 w 607639"/>
                <a:gd name="connsiteY106" fmla="*/ 603701 h 606722"/>
                <a:gd name="connsiteX107" fmla="*/ 445560 w 607639"/>
                <a:gd name="connsiteY107" fmla="*/ 606722 h 606722"/>
                <a:gd name="connsiteX108" fmla="*/ 438529 w 607639"/>
                <a:gd name="connsiteY108" fmla="*/ 603701 h 606722"/>
                <a:gd name="connsiteX109" fmla="*/ 313922 w 607639"/>
                <a:gd name="connsiteY109" fmla="*/ 479281 h 606722"/>
                <a:gd name="connsiteX110" fmla="*/ 313922 w 607639"/>
                <a:gd name="connsiteY110" fmla="*/ 576328 h 606722"/>
                <a:gd name="connsiteX111" fmla="*/ 303775 w 607639"/>
                <a:gd name="connsiteY111" fmla="*/ 586460 h 606722"/>
                <a:gd name="connsiteX112" fmla="*/ 293717 w 607639"/>
                <a:gd name="connsiteY112" fmla="*/ 576328 h 606722"/>
                <a:gd name="connsiteX113" fmla="*/ 293717 w 607639"/>
                <a:gd name="connsiteY113" fmla="*/ 479281 h 606722"/>
                <a:gd name="connsiteX114" fmla="*/ 169110 w 607639"/>
                <a:gd name="connsiteY114" fmla="*/ 603701 h 606722"/>
                <a:gd name="connsiteX115" fmla="*/ 161990 w 607639"/>
                <a:gd name="connsiteY115" fmla="*/ 606722 h 606722"/>
                <a:gd name="connsiteX116" fmla="*/ 154958 w 607639"/>
                <a:gd name="connsiteY116" fmla="*/ 603701 h 606722"/>
                <a:gd name="connsiteX117" fmla="*/ 154958 w 607639"/>
                <a:gd name="connsiteY117" fmla="*/ 589481 h 606722"/>
                <a:gd name="connsiteX118" fmla="*/ 279477 w 607639"/>
                <a:gd name="connsiteY118" fmla="*/ 465151 h 606722"/>
                <a:gd name="connsiteX119" fmla="*/ 10147 w 607639"/>
                <a:gd name="connsiteY119" fmla="*/ 465151 h 606722"/>
                <a:gd name="connsiteX120" fmla="*/ 0 w 607639"/>
                <a:gd name="connsiteY120" fmla="*/ 455020 h 606722"/>
                <a:gd name="connsiteX121" fmla="*/ 0 w 607639"/>
                <a:gd name="connsiteY121" fmla="*/ 50567 h 606722"/>
                <a:gd name="connsiteX122" fmla="*/ 10147 w 607639"/>
                <a:gd name="connsiteY122" fmla="*/ 40436 h 606722"/>
                <a:gd name="connsiteX123" fmla="*/ 293717 w 607639"/>
                <a:gd name="connsiteY123" fmla="*/ 40436 h 606722"/>
                <a:gd name="connsiteX124" fmla="*/ 293717 w 607639"/>
                <a:gd name="connsiteY124" fmla="*/ 10131 h 606722"/>
                <a:gd name="connsiteX125" fmla="*/ 303775 w 607639"/>
                <a:gd name="connsiteY12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7639" h="606722">
                  <a:moveTo>
                    <a:pt x="405035" y="394320"/>
                  </a:moveTo>
                  <a:lnTo>
                    <a:pt x="435399" y="394320"/>
                  </a:lnTo>
                  <a:cubicBezTo>
                    <a:pt x="441543" y="394320"/>
                    <a:pt x="445550" y="398406"/>
                    <a:pt x="445550" y="404446"/>
                  </a:cubicBezTo>
                  <a:cubicBezTo>
                    <a:pt x="445550" y="410486"/>
                    <a:pt x="441543" y="414572"/>
                    <a:pt x="435399" y="414572"/>
                  </a:cubicBezTo>
                  <a:lnTo>
                    <a:pt x="405035" y="414572"/>
                  </a:lnTo>
                  <a:cubicBezTo>
                    <a:pt x="398980" y="414572"/>
                    <a:pt x="394884" y="410486"/>
                    <a:pt x="394884" y="404446"/>
                  </a:cubicBezTo>
                  <a:cubicBezTo>
                    <a:pt x="394884" y="398406"/>
                    <a:pt x="398980" y="394320"/>
                    <a:pt x="405035" y="394320"/>
                  </a:cubicBezTo>
                  <a:close/>
                  <a:moveTo>
                    <a:pt x="303752" y="394320"/>
                  </a:moveTo>
                  <a:lnTo>
                    <a:pt x="364554" y="394320"/>
                  </a:lnTo>
                  <a:cubicBezTo>
                    <a:pt x="370607" y="394320"/>
                    <a:pt x="374702" y="398406"/>
                    <a:pt x="374702" y="404446"/>
                  </a:cubicBezTo>
                  <a:cubicBezTo>
                    <a:pt x="374702" y="410486"/>
                    <a:pt x="370607" y="414572"/>
                    <a:pt x="364554" y="414572"/>
                  </a:cubicBezTo>
                  <a:lnTo>
                    <a:pt x="303752" y="414572"/>
                  </a:lnTo>
                  <a:cubicBezTo>
                    <a:pt x="297699" y="414572"/>
                    <a:pt x="293693" y="410486"/>
                    <a:pt x="293693" y="404446"/>
                  </a:cubicBezTo>
                  <a:cubicBezTo>
                    <a:pt x="293693" y="398406"/>
                    <a:pt x="297699" y="394320"/>
                    <a:pt x="303752" y="394320"/>
                  </a:cubicBezTo>
                  <a:close/>
                  <a:moveTo>
                    <a:pt x="172164" y="394320"/>
                  </a:moveTo>
                  <a:lnTo>
                    <a:pt x="263295" y="394320"/>
                  </a:lnTo>
                  <a:cubicBezTo>
                    <a:pt x="269347" y="394320"/>
                    <a:pt x="273441" y="398406"/>
                    <a:pt x="273441" y="404446"/>
                  </a:cubicBezTo>
                  <a:cubicBezTo>
                    <a:pt x="273441" y="410486"/>
                    <a:pt x="269347" y="414572"/>
                    <a:pt x="263295" y="414572"/>
                  </a:cubicBezTo>
                  <a:lnTo>
                    <a:pt x="172164" y="414572"/>
                  </a:lnTo>
                  <a:cubicBezTo>
                    <a:pt x="166112" y="414572"/>
                    <a:pt x="162018" y="410486"/>
                    <a:pt x="162018" y="404446"/>
                  </a:cubicBezTo>
                  <a:cubicBezTo>
                    <a:pt x="162018" y="398406"/>
                    <a:pt x="166112" y="394320"/>
                    <a:pt x="172164" y="394320"/>
                  </a:cubicBezTo>
                  <a:close/>
                  <a:moveTo>
                    <a:pt x="344256" y="353886"/>
                  </a:moveTo>
                  <a:lnTo>
                    <a:pt x="435403" y="353886"/>
                  </a:lnTo>
                  <a:cubicBezTo>
                    <a:pt x="441545" y="353886"/>
                    <a:pt x="445550" y="357972"/>
                    <a:pt x="445550" y="364012"/>
                  </a:cubicBezTo>
                  <a:cubicBezTo>
                    <a:pt x="445550" y="370052"/>
                    <a:pt x="441545" y="374138"/>
                    <a:pt x="435403" y="374138"/>
                  </a:cubicBezTo>
                  <a:lnTo>
                    <a:pt x="344256" y="374138"/>
                  </a:lnTo>
                  <a:cubicBezTo>
                    <a:pt x="338203" y="374138"/>
                    <a:pt x="334198" y="370052"/>
                    <a:pt x="334198" y="364012"/>
                  </a:cubicBezTo>
                  <a:cubicBezTo>
                    <a:pt x="334198" y="357972"/>
                    <a:pt x="338203" y="353886"/>
                    <a:pt x="344256" y="353886"/>
                  </a:cubicBezTo>
                  <a:close/>
                  <a:moveTo>
                    <a:pt x="243085" y="353886"/>
                  </a:moveTo>
                  <a:lnTo>
                    <a:pt x="303798" y="353886"/>
                  </a:lnTo>
                  <a:cubicBezTo>
                    <a:pt x="309940" y="353886"/>
                    <a:pt x="313946" y="357972"/>
                    <a:pt x="313946" y="364012"/>
                  </a:cubicBezTo>
                  <a:cubicBezTo>
                    <a:pt x="313946" y="370052"/>
                    <a:pt x="309940" y="374138"/>
                    <a:pt x="303798" y="374138"/>
                  </a:cubicBezTo>
                  <a:lnTo>
                    <a:pt x="243085" y="374138"/>
                  </a:lnTo>
                  <a:cubicBezTo>
                    <a:pt x="236943" y="374138"/>
                    <a:pt x="232937" y="370052"/>
                    <a:pt x="232937" y="364012"/>
                  </a:cubicBezTo>
                  <a:cubicBezTo>
                    <a:pt x="232937" y="357972"/>
                    <a:pt x="236943" y="353886"/>
                    <a:pt x="243085" y="353886"/>
                  </a:cubicBezTo>
                  <a:close/>
                  <a:moveTo>
                    <a:pt x="172155" y="353886"/>
                  </a:moveTo>
                  <a:lnTo>
                    <a:pt x="202565" y="353886"/>
                  </a:lnTo>
                  <a:cubicBezTo>
                    <a:pt x="208612" y="353886"/>
                    <a:pt x="212613" y="357972"/>
                    <a:pt x="212613" y="364012"/>
                  </a:cubicBezTo>
                  <a:cubicBezTo>
                    <a:pt x="212613" y="370052"/>
                    <a:pt x="208612" y="374138"/>
                    <a:pt x="202565" y="374138"/>
                  </a:cubicBezTo>
                  <a:lnTo>
                    <a:pt x="172155" y="374138"/>
                  </a:lnTo>
                  <a:cubicBezTo>
                    <a:pt x="166108" y="374138"/>
                    <a:pt x="162018" y="370052"/>
                    <a:pt x="162018" y="364012"/>
                  </a:cubicBezTo>
                  <a:cubicBezTo>
                    <a:pt x="162018" y="357972"/>
                    <a:pt x="166108" y="353886"/>
                    <a:pt x="172155" y="353886"/>
                  </a:cubicBezTo>
                  <a:close/>
                  <a:moveTo>
                    <a:pt x="303771" y="175981"/>
                  </a:moveTo>
                  <a:lnTo>
                    <a:pt x="253120" y="226544"/>
                  </a:lnTo>
                  <a:lnTo>
                    <a:pt x="253120" y="293280"/>
                  </a:lnTo>
                  <a:lnTo>
                    <a:pt x="354422" y="293280"/>
                  </a:lnTo>
                  <a:lnTo>
                    <a:pt x="354422" y="226544"/>
                  </a:lnTo>
                  <a:close/>
                  <a:moveTo>
                    <a:pt x="50649" y="121302"/>
                  </a:moveTo>
                  <a:lnTo>
                    <a:pt x="131622" y="121302"/>
                  </a:lnTo>
                  <a:cubicBezTo>
                    <a:pt x="137673" y="121302"/>
                    <a:pt x="141766" y="125388"/>
                    <a:pt x="141766" y="131428"/>
                  </a:cubicBezTo>
                  <a:cubicBezTo>
                    <a:pt x="141766" y="137468"/>
                    <a:pt x="137673" y="141554"/>
                    <a:pt x="131622" y="141554"/>
                  </a:cubicBezTo>
                  <a:lnTo>
                    <a:pt x="50649" y="141554"/>
                  </a:lnTo>
                  <a:cubicBezTo>
                    <a:pt x="44598" y="141554"/>
                    <a:pt x="40505" y="137468"/>
                    <a:pt x="40505" y="131428"/>
                  </a:cubicBezTo>
                  <a:cubicBezTo>
                    <a:pt x="40505" y="125388"/>
                    <a:pt x="44598" y="121302"/>
                    <a:pt x="50649" y="121302"/>
                  </a:cubicBezTo>
                  <a:close/>
                  <a:moveTo>
                    <a:pt x="303771" y="115288"/>
                  </a:moveTo>
                  <a:lnTo>
                    <a:pt x="206564" y="212326"/>
                  </a:lnTo>
                  <a:lnTo>
                    <a:pt x="222765" y="228499"/>
                  </a:lnTo>
                  <a:lnTo>
                    <a:pt x="235940" y="215347"/>
                  </a:lnTo>
                  <a:lnTo>
                    <a:pt x="296739" y="154743"/>
                  </a:lnTo>
                  <a:cubicBezTo>
                    <a:pt x="298697" y="152700"/>
                    <a:pt x="300744" y="151722"/>
                    <a:pt x="303771" y="151722"/>
                  </a:cubicBezTo>
                  <a:lnTo>
                    <a:pt x="305818" y="151722"/>
                  </a:lnTo>
                  <a:cubicBezTo>
                    <a:pt x="307866" y="151722"/>
                    <a:pt x="309913" y="152700"/>
                    <a:pt x="310892" y="154743"/>
                  </a:cubicBezTo>
                  <a:lnTo>
                    <a:pt x="371691" y="215347"/>
                  </a:lnTo>
                  <a:lnTo>
                    <a:pt x="384866" y="228499"/>
                  </a:lnTo>
                  <a:lnTo>
                    <a:pt x="401067" y="212326"/>
                  </a:lnTo>
                  <a:close/>
                  <a:moveTo>
                    <a:pt x="303771" y="91029"/>
                  </a:moveTo>
                  <a:cubicBezTo>
                    <a:pt x="306798" y="91029"/>
                    <a:pt x="308845" y="92006"/>
                    <a:pt x="310892" y="94050"/>
                  </a:cubicBezTo>
                  <a:lnTo>
                    <a:pt x="422342" y="205306"/>
                  </a:lnTo>
                  <a:cubicBezTo>
                    <a:pt x="424301" y="207261"/>
                    <a:pt x="425369" y="209305"/>
                    <a:pt x="425369" y="212326"/>
                  </a:cubicBezTo>
                  <a:cubicBezTo>
                    <a:pt x="425369" y="215347"/>
                    <a:pt x="424301" y="217391"/>
                    <a:pt x="422342" y="219435"/>
                  </a:cubicBezTo>
                  <a:lnTo>
                    <a:pt x="391898" y="249737"/>
                  </a:lnTo>
                  <a:cubicBezTo>
                    <a:pt x="389851" y="251781"/>
                    <a:pt x="387893" y="252758"/>
                    <a:pt x="384866" y="252758"/>
                  </a:cubicBezTo>
                  <a:cubicBezTo>
                    <a:pt x="381750" y="252758"/>
                    <a:pt x="379792" y="251781"/>
                    <a:pt x="377745" y="249737"/>
                  </a:cubicBezTo>
                  <a:lnTo>
                    <a:pt x="374718" y="246716"/>
                  </a:lnTo>
                  <a:lnTo>
                    <a:pt x="374718" y="303321"/>
                  </a:lnTo>
                  <a:cubicBezTo>
                    <a:pt x="374718" y="309452"/>
                    <a:pt x="370623" y="313451"/>
                    <a:pt x="364570" y="313451"/>
                  </a:cubicBezTo>
                  <a:lnTo>
                    <a:pt x="243061" y="313451"/>
                  </a:lnTo>
                  <a:cubicBezTo>
                    <a:pt x="236919" y="313451"/>
                    <a:pt x="232913" y="309452"/>
                    <a:pt x="232913" y="303321"/>
                  </a:cubicBezTo>
                  <a:lnTo>
                    <a:pt x="232913" y="246716"/>
                  </a:lnTo>
                  <a:lnTo>
                    <a:pt x="229887" y="249737"/>
                  </a:lnTo>
                  <a:cubicBezTo>
                    <a:pt x="227839" y="251781"/>
                    <a:pt x="225792" y="252758"/>
                    <a:pt x="222765" y="252758"/>
                  </a:cubicBezTo>
                  <a:cubicBezTo>
                    <a:pt x="219739" y="252758"/>
                    <a:pt x="217691" y="251781"/>
                    <a:pt x="215644" y="249737"/>
                  </a:cubicBezTo>
                  <a:lnTo>
                    <a:pt x="185289" y="219435"/>
                  </a:lnTo>
                  <a:cubicBezTo>
                    <a:pt x="181283" y="215347"/>
                    <a:pt x="181283" y="209305"/>
                    <a:pt x="185289" y="205306"/>
                  </a:cubicBezTo>
                  <a:lnTo>
                    <a:pt x="296739" y="94050"/>
                  </a:lnTo>
                  <a:cubicBezTo>
                    <a:pt x="298697" y="92006"/>
                    <a:pt x="300744" y="91029"/>
                    <a:pt x="303771" y="91029"/>
                  </a:cubicBezTo>
                  <a:close/>
                  <a:moveTo>
                    <a:pt x="50649" y="80868"/>
                  </a:moveTo>
                  <a:lnTo>
                    <a:pt x="101279" y="80868"/>
                  </a:lnTo>
                  <a:cubicBezTo>
                    <a:pt x="107330" y="80868"/>
                    <a:pt x="111423" y="84954"/>
                    <a:pt x="111423" y="90994"/>
                  </a:cubicBezTo>
                  <a:cubicBezTo>
                    <a:pt x="111423" y="97034"/>
                    <a:pt x="107330" y="101120"/>
                    <a:pt x="101279" y="101120"/>
                  </a:cubicBezTo>
                  <a:lnTo>
                    <a:pt x="50649" y="101120"/>
                  </a:lnTo>
                  <a:cubicBezTo>
                    <a:pt x="44598" y="101120"/>
                    <a:pt x="40505" y="97034"/>
                    <a:pt x="40505" y="90994"/>
                  </a:cubicBezTo>
                  <a:cubicBezTo>
                    <a:pt x="40505" y="84954"/>
                    <a:pt x="44598" y="80868"/>
                    <a:pt x="50649" y="80868"/>
                  </a:cubicBezTo>
                  <a:close/>
                  <a:moveTo>
                    <a:pt x="20293" y="60699"/>
                  </a:moveTo>
                  <a:lnTo>
                    <a:pt x="20293" y="444888"/>
                  </a:lnTo>
                  <a:lnTo>
                    <a:pt x="587346" y="444888"/>
                  </a:lnTo>
                  <a:lnTo>
                    <a:pt x="587346" y="60699"/>
                  </a:lnTo>
                  <a:close/>
                  <a:moveTo>
                    <a:pt x="303775" y="0"/>
                  </a:moveTo>
                  <a:cubicBezTo>
                    <a:pt x="309916" y="0"/>
                    <a:pt x="313922" y="4088"/>
                    <a:pt x="313922" y="10131"/>
                  </a:cubicBezTo>
                  <a:lnTo>
                    <a:pt x="313922" y="40436"/>
                  </a:lnTo>
                  <a:lnTo>
                    <a:pt x="597492" y="40436"/>
                  </a:lnTo>
                  <a:cubicBezTo>
                    <a:pt x="603545" y="40436"/>
                    <a:pt x="607639" y="44524"/>
                    <a:pt x="607639" y="50567"/>
                  </a:cubicBezTo>
                  <a:lnTo>
                    <a:pt x="607639" y="455020"/>
                  </a:lnTo>
                  <a:cubicBezTo>
                    <a:pt x="607639" y="461063"/>
                    <a:pt x="603545" y="465151"/>
                    <a:pt x="597492" y="465151"/>
                  </a:cubicBezTo>
                  <a:lnTo>
                    <a:pt x="328073" y="465151"/>
                  </a:lnTo>
                  <a:lnTo>
                    <a:pt x="452681" y="589481"/>
                  </a:lnTo>
                  <a:cubicBezTo>
                    <a:pt x="456686" y="593569"/>
                    <a:pt x="456686" y="599613"/>
                    <a:pt x="452681" y="603701"/>
                  </a:cubicBezTo>
                  <a:cubicBezTo>
                    <a:pt x="450634" y="605656"/>
                    <a:pt x="448587" y="606722"/>
                    <a:pt x="445560" y="606722"/>
                  </a:cubicBezTo>
                  <a:cubicBezTo>
                    <a:pt x="442534" y="606722"/>
                    <a:pt x="440487" y="605656"/>
                    <a:pt x="438529" y="603701"/>
                  </a:cubicBezTo>
                  <a:lnTo>
                    <a:pt x="313922" y="479281"/>
                  </a:lnTo>
                  <a:lnTo>
                    <a:pt x="313922" y="576328"/>
                  </a:lnTo>
                  <a:cubicBezTo>
                    <a:pt x="313922" y="582460"/>
                    <a:pt x="309916" y="586460"/>
                    <a:pt x="303775" y="586460"/>
                  </a:cubicBezTo>
                  <a:cubicBezTo>
                    <a:pt x="297723" y="586460"/>
                    <a:pt x="293717" y="582460"/>
                    <a:pt x="293717" y="576328"/>
                  </a:cubicBezTo>
                  <a:lnTo>
                    <a:pt x="293717" y="479281"/>
                  </a:lnTo>
                  <a:lnTo>
                    <a:pt x="169110" y="603701"/>
                  </a:lnTo>
                  <a:cubicBezTo>
                    <a:pt x="167063" y="605656"/>
                    <a:pt x="165105" y="606722"/>
                    <a:pt x="161990" y="606722"/>
                  </a:cubicBezTo>
                  <a:cubicBezTo>
                    <a:pt x="158963" y="606722"/>
                    <a:pt x="157005" y="605656"/>
                    <a:pt x="154958" y="603701"/>
                  </a:cubicBezTo>
                  <a:cubicBezTo>
                    <a:pt x="150864" y="599613"/>
                    <a:pt x="150864" y="593569"/>
                    <a:pt x="154958" y="589481"/>
                  </a:cubicBezTo>
                  <a:lnTo>
                    <a:pt x="279477" y="465151"/>
                  </a:lnTo>
                  <a:lnTo>
                    <a:pt x="10147" y="465151"/>
                  </a:lnTo>
                  <a:cubicBezTo>
                    <a:pt x="4094" y="465151"/>
                    <a:pt x="0" y="461063"/>
                    <a:pt x="0" y="455020"/>
                  </a:cubicBezTo>
                  <a:lnTo>
                    <a:pt x="0" y="50567"/>
                  </a:lnTo>
                  <a:cubicBezTo>
                    <a:pt x="0" y="44524"/>
                    <a:pt x="4094" y="40436"/>
                    <a:pt x="10147" y="40436"/>
                  </a:cubicBezTo>
                  <a:lnTo>
                    <a:pt x="293717" y="40436"/>
                  </a:lnTo>
                  <a:lnTo>
                    <a:pt x="293717" y="10131"/>
                  </a:lnTo>
                  <a:cubicBezTo>
                    <a:pt x="293717" y="4088"/>
                    <a:pt x="297723" y="0"/>
                    <a:pt x="303775" y="0"/>
                  </a:cubicBezTo>
                  <a:close/>
                </a:path>
              </a:pathLst>
            </a:custGeom>
            <a:gradFill>
              <a:gsLst>
                <a:gs pos="0">
                  <a:srgbClr val="660066">
                    <a:alpha val="90000"/>
                  </a:srgbClr>
                </a:gs>
                <a:gs pos="100000">
                  <a:srgbClr val="CC0099">
                    <a:alpha val="90000"/>
                  </a:srgbClr>
                </a:gs>
              </a:gsLst>
              <a:lin ang="10800000" scaled="1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A4EE2B47-291C-4EDB-9593-67002F705070}"/>
                </a:ext>
              </a:extLst>
            </p:cNvPr>
            <p:cNvGrpSpPr/>
            <p:nvPr/>
          </p:nvGrpSpPr>
          <p:grpSpPr>
            <a:xfrm>
              <a:off x="9185775" y="4470548"/>
              <a:ext cx="1813770" cy="859566"/>
              <a:chOff x="1475464" y="2460988"/>
              <a:chExt cx="1813770" cy="859566"/>
            </a:xfrm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xmlns="" id="{7A838021-8437-46AA-BECE-3E7632D31B8E}"/>
                  </a:ext>
                </a:extLst>
              </p:cNvPr>
              <p:cNvSpPr/>
              <p:nvPr/>
            </p:nvSpPr>
            <p:spPr>
              <a:xfrm>
                <a:off x="1597519" y="246098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文泉驿微米黑" panose="020B0606030804020204" pitchFamily="34" charset="-122"/>
                  </a:rPr>
                  <a:t>输入文本内容</a:t>
                </a:r>
                <a:endParaRPr lang="de-DE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endParaRPr>
              </a:p>
            </p:txBody>
          </p:sp>
          <p:sp>
            <p:nvSpPr>
              <p:cNvPr id="70" name="Textfeld 53">
                <a:extLst>
                  <a:ext uri="{FF2B5EF4-FFF2-40B4-BE49-F238E27FC236}">
                    <a16:creationId xmlns:a16="http://schemas.microsoft.com/office/drawing/2014/main" xmlns="" id="{2432D8D9-C490-4543-A12A-97841D0649C0}"/>
                  </a:ext>
                </a:extLst>
              </p:cNvPr>
              <p:cNvSpPr txBox="1"/>
              <p:nvPr/>
            </p:nvSpPr>
            <p:spPr>
              <a:xfrm>
                <a:off x="1475464" y="2859081"/>
                <a:ext cx="1813770" cy="4614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de-DE" sz="105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Lorem ipsum dolor sit amet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785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服装&#10;&#10;已生成高可信度的说明">
            <a:extLst>
              <a:ext uri="{FF2B5EF4-FFF2-40B4-BE49-F238E27FC236}">
                <a16:creationId xmlns:a16="http://schemas.microsoft.com/office/drawing/2014/main" xmlns="" id="{5C2C245E-632C-480B-AF41-6524A5AEAE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" b="45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27">
            <a:extLst>
              <a:ext uri="{FF2B5EF4-FFF2-40B4-BE49-F238E27FC236}">
                <a16:creationId xmlns:a16="http://schemas.microsoft.com/office/drawing/2014/main" xmlns="" id="{1AA290E2-B894-417B-B9D9-B0EE47AB6EDB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008363E-AC5F-475F-9E8C-0CE0CAEAE1CE}"/>
              </a:ext>
            </a:extLst>
          </p:cNvPr>
          <p:cNvSpPr/>
          <p:nvPr/>
        </p:nvSpPr>
        <p:spPr>
          <a:xfrm>
            <a:off x="2968625" y="2496234"/>
            <a:ext cx="62547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0E0E901-41F4-4950-8A34-1730699A7651}"/>
              </a:ext>
            </a:extLst>
          </p:cNvPr>
          <p:cNvSpPr/>
          <p:nvPr/>
        </p:nvSpPr>
        <p:spPr>
          <a:xfrm>
            <a:off x="4030371" y="3724275"/>
            <a:ext cx="4131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THANK YOU FOR LISTENING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A24DA51-F014-40C1-AAAB-4D05AC542497}"/>
              </a:ext>
            </a:extLst>
          </p:cNvPr>
          <p:cNvCxnSpPr>
            <a:cxnSpLocks/>
          </p:cNvCxnSpPr>
          <p:nvPr/>
        </p:nvCxnSpPr>
        <p:spPr>
          <a:xfrm>
            <a:off x="8419289" y="3955107"/>
            <a:ext cx="1383487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17467F0-88FC-4941-9EA9-623DA02695F6}"/>
              </a:ext>
            </a:extLst>
          </p:cNvPr>
          <p:cNvCxnSpPr>
            <a:cxnSpLocks/>
          </p:cNvCxnSpPr>
          <p:nvPr/>
        </p:nvCxnSpPr>
        <p:spPr>
          <a:xfrm flipH="1">
            <a:off x="2389225" y="3955107"/>
            <a:ext cx="1383487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05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798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户外, 水, 自然, 男士&#10;&#10;已生成极高可信度的说明">
            <a:extLst>
              <a:ext uri="{FF2B5EF4-FFF2-40B4-BE49-F238E27FC236}">
                <a16:creationId xmlns:a16="http://schemas.microsoft.com/office/drawing/2014/main" xmlns="" id="{889E709E-4200-4D26-AA6C-4D3DF8E7B3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6" b="60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27">
            <a:extLst>
              <a:ext uri="{FF2B5EF4-FFF2-40B4-BE49-F238E27FC236}">
                <a16:creationId xmlns:a16="http://schemas.microsoft.com/office/drawing/2014/main" xmlns="" id="{BB03EB56-53FA-448E-8A5C-1E39D95E90A8}"/>
              </a:ext>
            </a:extLst>
          </p:cNvPr>
          <p:cNvSpPr/>
          <p:nvPr/>
        </p:nvSpPr>
        <p:spPr>
          <a:xfrm flipV="1"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935EB12-7EF6-47DE-8098-6D59E2C68C3C}"/>
              </a:ext>
            </a:extLst>
          </p:cNvPr>
          <p:cNvSpPr/>
          <p:nvPr/>
        </p:nvSpPr>
        <p:spPr>
          <a:xfrm>
            <a:off x="1002299" y="1629460"/>
            <a:ext cx="1018740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抓住机遇，成功之路就在脚下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7A35004-2746-4AA3-B156-6D4608541A92}"/>
              </a:ext>
            </a:extLst>
          </p:cNvPr>
          <p:cNvSpPr/>
          <p:nvPr/>
        </p:nvSpPr>
        <p:spPr>
          <a:xfrm>
            <a:off x="1359768" y="2645123"/>
            <a:ext cx="9472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SEIZE THE OPPORTUNITY, THE ROAD TO SUCCESS IS AT YOUR FEET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0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餐桌, 室内&#10;&#10;已生成极高可信度的说明">
            <a:extLst>
              <a:ext uri="{FF2B5EF4-FFF2-40B4-BE49-F238E27FC236}">
                <a16:creationId xmlns:a16="http://schemas.microsoft.com/office/drawing/2014/main" xmlns="" id="{B051C37B-4CF6-4EDF-8354-656E6F13D8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3" b="11043"/>
          <a:stretch>
            <a:fillRect/>
          </a:stretch>
        </p:blipFill>
        <p:spPr>
          <a:xfrm>
            <a:off x="6434052" y="4229100"/>
            <a:ext cx="3937000" cy="20447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1F2B051D-7062-47BA-BF44-58F2117067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 b="11048"/>
          <a:stretch>
            <a:fillRect/>
          </a:stretch>
        </p:blipFill>
        <p:spPr>
          <a:xfrm>
            <a:off x="1820947" y="4229100"/>
            <a:ext cx="3937000" cy="2044700"/>
          </a:xfrm>
          <a:prstGeom prst="rect">
            <a:avLst/>
          </a:prstGeom>
        </p:spPr>
      </p:pic>
      <p:pic>
        <p:nvPicPr>
          <p:cNvPr id="15" name="图片 14" descr="图片包含 人员, 餐桌, 室内, 人物&#10;&#10;已生成极高可信度的说明">
            <a:extLst>
              <a:ext uri="{FF2B5EF4-FFF2-40B4-BE49-F238E27FC236}">
                <a16:creationId xmlns:a16="http://schemas.microsoft.com/office/drawing/2014/main" xmlns="" id="{7E031CFC-90E0-41A0-BAB1-91C6AB8BC5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 b="11048"/>
          <a:stretch>
            <a:fillRect/>
          </a:stretch>
        </p:blipFill>
        <p:spPr>
          <a:xfrm>
            <a:off x="6434052" y="1635437"/>
            <a:ext cx="3937000" cy="2044700"/>
          </a:xfrm>
          <a:prstGeom prst="rect">
            <a:avLst/>
          </a:prstGeom>
        </p:spPr>
      </p:pic>
      <p:pic>
        <p:nvPicPr>
          <p:cNvPr id="13" name="图片 12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670EFFCE-AFF7-4E6D-AD17-59215D6782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3" b="11043"/>
          <a:stretch>
            <a:fillRect/>
          </a:stretch>
        </p:blipFill>
        <p:spPr>
          <a:xfrm>
            <a:off x="1820947" y="1635437"/>
            <a:ext cx="3937000" cy="2044700"/>
          </a:xfrm>
          <a:prstGeom prst="rect">
            <a:avLst/>
          </a:prstGeom>
        </p:spPr>
      </p:pic>
      <p:sp>
        <p:nvSpPr>
          <p:cNvPr id="5" name="原创设计师QQ598969553          _1">
            <a:extLst>
              <a:ext uri="{FF2B5EF4-FFF2-40B4-BE49-F238E27FC236}">
                <a16:creationId xmlns:a16="http://schemas.microsoft.com/office/drawing/2014/main" xmlns="" id="{A6CB6CBD-6033-403D-963E-E0AA557F2CBC}"/>
              </a:ext>
            </a:extLst>
          </p:cNvPr>
          <p:cNvSpPr txBox="1"/>
          <p:nvPr/>
        </p:nvSpPr>
        <p:spPr>
          <a:xfrm>
            <a:off x="4349368" y="175058"/>
            <a:ext cx="34932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培训课程内容</a:t>
            </a:r>
            <a:endParaRPr lang="en-US" altLang="zh-CN" sz="4000" b="1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E987E3A-39C1-4414-93B3-285CE474E28E}"/>
              </a:ext>
            </a:extLst>
          </p:cNvPr>
          <p:cNvSpPr/>
          <p:nvPr/>
        </p:nvSpPr>
        <p:spPr>
          <a:xfrm>
            <a:off x="4426312" y="853916"/>
            <a:ext cx="3339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TRAINING COURSE CONTENT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A00F922-AF6C-4118-B325-0FE6677001F3}"/>
              </a:ext>
            </a:extLst>
          </p:cNvPr>
          <p:cNvSpPr/>
          <p:nvPr/>
        </p:nvSpPr>
        <p:spPr>
          <a:xfrm>
            <a:off x="1820948" y="1635437"/>
            <a:ext cx="3937000" cy="2044700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2984B22-C632-41F1-BACE-87FC68CB03A1}"/>
              </a:ext>
            </a:extLst>
          </p:cNvPr>
          <p:cNvSpPr/>
          <p:nvPr/>
        </p:nvSpPr>
        <p:spPr>
          <a:xfrm>
            <a:off x="6434053" y="1635437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B3E8F8C-4A6F-48CD-8FB0-296A0CA0C6E2}"/>
              </a:ext>
            </a:extLst>
          </p:cNvPr>
          <p:cNvSpPr/>
          <p:nvPr/>
        </p:nvSpPr>
        <p:spPr>
          <a:xfrm>
            <a:off x="1820948" y="4229100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C5F8515-B717-4DA1-BB30-73BC6BBADCAB}"/>
              </a:ext>
            </a:extLst>
          </p:cNvPr>
          <p:cNvSpPr/>
          <p:nvPr/>
        </p:nvSpPr>
        <p:spPr>
          <a:xfrm>
            <a:off x="6434053" y="4229100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A422E93-30C9-49F7-AF07-AA3B5B1A98A5}"/>
              </a:ext>
            </a:extLst>
          </p:cNvPr>
          <p:cNvSpPr/>
          <p:nvPr/>
        </p:nvSpPr>
        <p:spPr>
          <a:xfrm>
            <a:off x="2096828" y="1870712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7EFABD5-3BCF-4BAA-8F45-93696B475A96}"/>
              </a:ext>
            </a:extLst>
          </p:cNvPr>
          <p:cNvSpPr/>
          <p:nvPr/>
        </p:nvSpPr>
        <p:spPr>
          <a:xfrm>
            <a:off x="2096828" y="261846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793C592-6671-4EAB-A120-16A338DD252D}"/>
              </a:ext>
            </a:extLst>
          </p:cNvPr>
          <p:cNvSpPr/>
          <p:nvPr/>
        </p:nvSpPr>
        <p:spPr>
          <a:xfrm>
            <a:off x="6819757" y="1870712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AEF6BD0-0A44-48D1-8628-7EC406D96260}"/>
              </a:ext>
            </a:extLst>
          </p:cNvPr>
          <p:cNvSpPr/>
          <p:nvPr/>
        </p:nvSpPr>
        <p:spPr>
          <a:xfrm>
            <a:off x="6819757" y="261846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人事制度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339CC8D-4960-4B1A-BE0C-5707917B65EF}"/>
              </a:ext>
            </a:extLst>
          </p:cNvPr>
          <p:cNvSpPr/>
          <p:nvPr/>
        </p:nvSpPr>
        <p:spPr>
          <a:xfrm>
            <a:off x="2096828" y="4432630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BF66F36C-73AA-45C8-999D-55044D855283}"/>
              </a:ext>
            </a:extLst>
          </p:cNvPr>
          <p:cNvSpPr/>
          <p:nvPr/>
        </p:nvSpPr>
        <p:spPr>
          <a:xfrm>
            <a:off x="2096828" y="518038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行政制度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B7AD79EB-8525-41B8-BC66-FB7E65B5B9A5}"/>
              </a:ext>
            </a:extLst>
          </p:cNvPr>
          <p:cNvSpPr/>
          <p:nvPr/>
        </p:nvSpPr>
        <p:spPr>
          <a:xfrm>
            <a:off x="6819757" y="4432630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E3B9C67-8E73-4A9C-A21D-366572474208}"/>
              </a:ext>
            </a:extLst>
          </p:cNvPr>
          <p:cNvSpPr/>
          <p:nvPr/>
        </p:nvSpPr>
        <p:spPr>
          <a:xfrm>
            <a:off x="6819757" y="518038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财务制度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28E1FA28-A927-4DE1-834B-1036B9CF254C}"/>
              </a:ext>
            </a:extLst>
          </p:cNvPr>
          <p:cNvSpPr/>
          <p:nvPr/>
        </p:nvSpPr>
        <p:spPr>
          <a:xfrm>
            <a:off x="2096827" y="3199460"/>
            <a:ext cx="2053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Company Profile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324BD05A-77AA-4A41-BB2C-5195D7E14184}"/>
              </a:ext>
            </a:extLst>
          </p:cNvPr>
          <p:cNvSpPr/>
          <p:nvPr/>
        </p:nvSpPr>
        <p:spPr>
          <a:xfrm>
            <a:off x="6797314" y="3199460"/>
            <a:ext cx="2098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Century Gothic" panose="020B0502020202020204" pitchFamily="34" charset="0"/>
              </a:rPr>
              <a:t>Personnel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7982FDE-51A3-4A7E-889E-3E0A84C5DA1D}"/>
              </a:ext>
            </a:extLst>
          </p:cNvPr>
          <p:cNvSpPr/>
          <p:nvPr/>
        </p:nvSpPr>
        <p:spPr>
          <a:xfrm>
            <a:off x="2096827" y="5752743"/>
            <a:ext cx="2576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Administrative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ABDBCE2-3F63-4192-B988-783BC01BF0E6}"/>
              </a:ext>
            </a:extLst>
          </p:cNvPr>
          <p:cNvSpPr/>
          <p:nvPr/>
        </p:nvSpPr>
        <p:spPr>
          <a:xfrm>
            <a:off x="6849411" y="5752743"/>
            <a:ext cx="1994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Century Gothic" panose="020B0502020202020204" pitchFamily="34" charset="0"/>
              </a:rPr>
              <a:t>Financial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27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52DC0B8-69E0-4A91-8A7E-E3DB72E794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27">
            <a:extLst>
              <a:ext uri="{FF2B5EF4-FFF2-40B4-BE49-F238E27FC236}">
                <a16:creationId xmlns:a16="http://schemas.microsoft.com/office/drawing/2014/main" xmlns="" id="{8BDE181D-FE40-4F99-9F96-BFCFE4D70BBA}"/>
              </a:ext>
            </a:extLst>
          </p:cNvPr>
          <p:cNvSpPr/>
          <p:nvPr/>
        </p:nvSpPr>
        <p:spPr>
          <a:xfrm flipV="1"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D472C73-02CC-42A8-8CE5-E29D2141B47A}"/>
              </a:ext>
            </a:extLst>
          </p:cNvPr>
          <p:cNvGrpSpPr/>
          <p:nvPr/>
        </p:nvGrpSpPr>
        <p:grpSpPr>
          <a:xfrm>
            <a:off x="828040" y="1684020"/>
            <a:ext cx="3464560" cy="855980"/>
            <a:chOff x="828040" y="1684020"/>
            <a:chExt cx="3464560" cy="85598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018D5E0B-BFFE-4C93-B0EC-091EC22CB9B2}"/>
                </a:ext>
              </a:extLst>
            </p:cNvPr>
            <p:cNvGrpSpPr/>
            <p:nvPr/>
          </p:nvGrpSpPr>
          <p:grpSpPr>
            <a:xfrm>
              <a:off x="828040" y="1684020"/>
              <a:ext cx="3464560" cy="855980"/>
              <a:chOff x="828040" y="1684020"/>
              <a:chExt cx="3464560" cy="855980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200553C2-9E00-46D2-9FD4-06D5C9C7567A}"/>
                  </a:ext>
                </a:extLst>
              </p:cNvPr>
              <p:cNvSpPr/>
              <p:nvPr/>
            </p:nvSpPr>
            <p:spPr>
              <a:xfrm>
                <a:off x="914400" y="1778000"/>
                <a:ext cx="3378200" cy="762000"/>
              </a:xfrm>
              <a:prstGeom prst="rect">
                <a:avLst/>
              </a:prstGeom>
              <a:noFill/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8B145622-411B-4DC5-A0D7-3257ACB53D7D}"/>
                  </a:ext>
                </a:extLst>
              </p:cNvPr>
              <p:cNvSpPr/>
              <p:nvPr/>
            </p:nvSpPr>
            <p:spPr>
              <a:xfrm>
                <a:off x="828040" y="1684020"/>
                <a:ext cx="3378200" cy="762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3A459A26-D78F-4B9A-A7B9-9CB1CB893455}"/>
                </a:ext>
              </a:extLst>
            </p:cNvPr>
            <p:cNvSpPr/>
            <p:nvPr/>
          </p:nvSpPr>
          <p:spPr>
            <a:xfrm>
              <a:off x="914400" y="1888995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我们是什么性质的公司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EBDD793-2FA8-4144-927C-D34032E62C76}"/>
              </a:ext>
            </a:extLst>
          </p:cNvPr>
          <p:cNvGrpSpPr/>
          <p:nvPr/>
        </p:nvGrpSpPr>
        <p:grpSpPr>
          <a:xfrm>
            <a:off x="7983583" y="1684020"/>
            <a:ext cx="3464560" cy="855980"/>
            <a:chOff x="7983583" y="1684020"/>
            <a:chExt cx="3464560" cy="85598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2648B238-4A5C-43E8-9EF2-3841EC8334AD}"/>
                </a:ext>
              </a:extLst>
            </p:cNvPr>
            <p:cNvGrpSpPr/>
            <p:nvPr/>
          </p:nvGrpSpPr>
          <p:grpSpPr>
            <a:xfrm>
              <a:off x="7983583" y="1684020"/>
              <a:ext cx="3464560" cy="855980"/>
              <a:chOff x="828040" y="1684020"/>
              <a:chExt cx="3464560" cy="855980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118F6F96-57F1-4890-9927-10F6A0E80EEB}"/>
                  </a:ext>
                </a:extLst>
              </p:cNvPr>
              <p:cNvSpPr/>
              <p:nvPr/>
            </p:nvSpPr>
            <p:spPr>
              <a:xfrm>
                <a:off x="914400" y="1778000"/>
                <a:ext cx="3378200" cy="762000"/>
              </a:xfrm>
              <a:prstGeom prst="rect">
                <a:avLst/>
              </a:prstGeom>
              <a:noFill/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9959555F-1C0F-4DFA-81B1-7C50E25AB147}"/>
                  </a:ext>
                </a:extLst>
              </p:cNvPr>
              <p:cNvSpPr/>
              <p:nvPr/>
            </p:nvSpPr>
            <p:spPr>
              <a:xfrm>
                <a:off x="828040" y="1684020"/>
                <a:ext cx="3378200" cy="762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B183C547-B260-4E3D-96F0-4BFF326B98C5}"/>
                </a:ext>
              </a:extLst>
            </p:cNvPr>
            <p:cNvSpPr/>
            <p:nvPr/>
          </p:nvSpPr>
          <p:spPr>
            <a:xfrm>
              <a:off x="8069943" y="1888995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公司的主要业务是什么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C486093-F520-40E8-8DCA-492C9B714AB4}"/>
              </a:ext>
            </a:extLst>
          </p:cNvPr>
          <p:cNvGrpSpPr/>
          <p:nvPr/>
        </p:nvGrpSpPr>
        <p:grpSpPr>
          <a:xfrm>
            <a:off x="828040" y="3788591"/>
            <a:ext cx="3464560" cy="855980"/>
            <a:chOff x="828040" y="3788591"/>
            <a:chExt cx="3464560" cy="85598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3127F596-E472-4308-9476-1BF55DF67CA0}"/>
                </a:ext>
              </a:extLst>
            </p:cNvPr>
            <p:cNvGrpSpPr/>
            <p:nvPr/>
          </p:nvGrpSpPr>
          <p:grpSpPr>
            <a:xfrm>
              <a:off x="828040" y="3788591"/>
              <a:ext cx="3464560" cy="855980"/>
              <a:chOff x="828040" y="1684020"/>
              <a:chExt cx="3464560" cy="855980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E30CE9E7-D375-4513-B41A-8255AE7E118A}"/>
                  </a:ext>
                </a:extLst>
              </p:cNvPr>
              <p:cNvSpPr/>
              <p:nvPr/>
            </p:nvSpPr>
            <p:spPr>
              <a:xfrm>
                <a:off x="914400" y="1778000"/>
                <a:ext cx="3378200" cy="762000"/>
              </a:xfrm>
              <a:prstGeom prst="rect">
                <a:avLst/>
              </a:prstGeom>
              <a:noFill/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8AC3F87D-7CD4-4340-B617-7A1CB40BC471}"/>
                  </a:ext>
                </a:extLst>
              </p:cNvPr>
              <p:cNvSpPr/>
              <p:nvPr/>
            </p:nvSpPr>
            <p:spPr>
              <a:xfrm>
                <a:off x="828040" y="1684020"/>
                <a:ext cx="3378200" cy="762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E54C6AD6-2425-406D-ACE7-60F80C1025D1}"/>
                </a:ext>
              </a:extLst>
            </p:cNvPr>
            <p:cNvSpPr/>
            <p:nvPr/>
          </p:nvSpPr>
          <p:spPr>
            <a:xfrm>
              <a:off x="914400" y="3981482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你供职的部门是什么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72C152A-A35A-4B56-9190-2CB400E5B727}"/>
              </a:ext>
            </a:extLst>
          </p:cNvPr>
          <p:cNvGrpSpPr/>
          <p:nvPr/>
        </p:nvGrpSpPr>
        <p:grpSpPr>
          <a:xfrm>
            <a:off x="7983583" y="3788591"/>
            <a:ext cx="3464560" cy="855980"/>
            <a:chOff x="7983583" y="3788591"/>
            <a:chExt cx="3464560" cy="85598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4DADB77D-495A-4A82-84B6-6DA9E0BFCDB4}"/>
                </a:ext>
              </a:extLst>
            </p:cNvPr>
            <p:cNvGrpSpPr/>
            <p:nvPr/>
          </p:nvGrpSpPr>
          <p:grpSpPr>
            <a:xfrm>
              <a:off x="7983583" y="3788591"/>
              <a:ext cx="3464560" cy="855980"/>
              <a:chOff x="828040" y="1684020"/>
              <a:chExt cx="3464560" cy="855980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4543936A-CD7F-4E20-96E3-E372B09DC6C8}"/>
                  </a:ext>
                </a:extLst>
              </p:cNvPr>
              <p:cNvSpPr/>
              <p:nvPr/>
            </p:nvSpPr>
            <p:spPr>
              <a:xfrm>
                <a:off x="914400" y="1778000"/>
                <a:ext cx="3378200" cy="762000"/>
              </a:xfrm>
              <a:prstGeom prst="rect">
                <a:avLst/>
              </a:prstGeom>
              <a:noFill/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5B5C5ED0-9E58-44CB-B1FC-C18773813F75}"/>
                  </a:ext>
                </a:extLst>
              </p:cNvPr>
              <p:cNvSpPr/>
              <p:nvPr/>
            </p:nvSpPr>
            <p:spPr>
              <a:xfrm>
                <a:off x="828040" y="1684020"/>
                <a:ext cx="3378200" cy="762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134B6DB6-7B9D-45C0-A2DC-A637199EBC05}"/>
                </a:ext>
              </a:extLst>
            </p:cNvPr>
            <p:cNvSpPr/>
            <p:nvPr/>
          </p:nvSpPr>
          <p:spPr>
            <a:xfrm>
              <a:off x="8069943" y="3981482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你需要做什么样的工作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935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DF3BB80-A313-4DB6-B95C-0E520B8FFA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27">
            <a:extLst>
              <a:ext uri="{FF2B5EF4-FFF2-40B4-BE49-F238E27FC236}">
                <a16:creationId xmlns:a16="http://schemas.microsoft.com/office/drawing/2014/main" xmlns="" id="{218BF9E7-AC9E-47AB-BF0A-47CDEE0DEEBA}"/>
              </a:ext>
            </a:extLst>
          </p:cNvPr>
          <p:cNvSpPr/>
          <p:nvPr/>
        </p:nvSpPr>
        <p:spPr>
          <a:xfrm flipV="1"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0430A61-3181-49F7-97F6-7A05C042711D}"/>
              </a:ext>
            </a:extLst>
          </p:cNvPr>
          <p:cNvSpPr/>
          <p:nvPr/>
        </p:nvSpPr>
        <p:spPr>
          <a:xfrm>
            <a:off x="496628" y="81344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53E6F4D-1E06-4807-813C-7AC372737B83}"/>
              </a:ext>
            </a:extLst>
          </p:cNvPr>
          <p:cNvSpPr/>
          <p:nvPr/>
        </p:nvSpPr>
        <p:spPr>
          <a:xfrm>
            <a:off x="496628" y="1521328"/>
            <a:ext cx="2335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COMPANY PROFILE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38">
            <a:extLst>
              <a:ext uri="{FF2B5EF4-FFF2-40B4-BE49-F238E27FC236}">
                <a16:creationId xmlns:a16="http://schemas.microsoft.com/office/drawing/2014/main" xmlns="" id="{32CC2FF5-2793-4876-BFB1-BD2ACFC11DCA}"/>
              </a:ext>
            </a:extLst>
          </p:cNvPr>
          <p:cNvSpPr txBox="1"/>
          <p:nvPr/>
        </p:nvSpPr>
        <p:spPr>
          <a:xfrm>
            <a:off x="496627" y="2318255"/>
            <a:ext cx="5599373" cy="172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IN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IN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urna</a:t>
            </a:r>
            <a:r>
              <a:rPr lang="en-IN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B0F0A4A-814F-46C6-AA33-ECB12A03502A}"/>
              </a:ext>
            </a:extLst>
          </p:cNvPr>
          <p:cNvGrpSpPr/>
          <p:nvPr/>
        </p:nvGrpSpPr>
        <p:grpSpPr>
          <a:xfrm>
            <a:off x="306090" y="4458177"/>
            <a:ext cx="1653720" cy="1566991"/>
            <a:chOff x="306090" y="4458177"/>
            <a:chExt cx="1653720" cy="156699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158EAA4-612F-4E18-8699-B5AD18DA84C8}"/>
                </a:ext>
              </a:extLst>
            </p:cNvPr>
            <p:cNvSpPr txBox="1"/>
            <p:nvPr/>
          </p:nvSpPr>
          <p:spPr>
            <a:xfrm>
              <a:off x="306090" y="4578618"/>
              <a:ext cx="146706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10</a:t>
              </a:r>
              <a:endParaRPr lang="zh-CN" altLang="en-US" sz="88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3DF2843C-2028-45D6-B8CB-EB1A38CABE1F}"/>
                </a:ext>
              </a:extLst>
            </p:cNvPr>
            <p:cNvSpPr/>
            <p:nvPr/>
          </p:nvSpPr>
          <p:spPr>
            <a:xfrm>
              <a:off x="1544312" y="5456078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D6DEB866-28DC-4FFC-94D0-C05F7FFC3381}"/>
                </a:ext>
              </a:extLst>
            </p:cNvPr>
            <p:cNvSpPr/>
            <p:nvPr/>
          </p:nvSpPr>
          <p:spPr>
            <a:xfrm>
              <a:off x="496627" y="445817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创办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26A4AC4-EB8B-4706-84F8-269C65B281C6}"/>
              </a:ext>
            </a:extLst>
          </p:cNvPr>
          <p:cNvGrpSpPr/>
          <p:nvPr/>
        </p:nvGrpSpPr>
        <p:grpSpPr>
          <a:xfrm>
            <a:off x="2517152" y="4458177"/>
            <a:ext cx="1653720" cy="1566991"/>
            <a:chOff x="2517152" y="4458177"/>
            <a:chExt cx="1653720" cy="156699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23F68E8D-6241-46DE-AF98-8A58CA3335FB}"/>
                </a:ext>
              </a:extLst>
            </p:cNvPr>
            <p:cNvSpPr txBox="1"/>
            <p:nvPr/>
          </p:nvSpPr>
          <p:spPr>
            <a:xfrm>
              <a:off x="2517152" y="4578618"/>
              <a:ext cx="146706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30</a:t>
              </a:r>
              <a:endParaRPr lang="zh-CN" altLang="en-US" sz="88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42E47D52-54F6-4264-B8DC-1AF417AC554A}"/>
                </a:ext>
              </a:extLst>
            </p:cNvPr>
            <p:cNvSpPr/>
            <p:nvPr/>
          </p:nvSpPr>
          <p:spPr>
            <a:xfrm>
              <a:off x="3755374" y="5456078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省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8227AC55-9479-4BAD-9DBD-164474A9607B}"/>
                </a:ext>
              </a:extLst>
            </p:cNvPr>
            <p:cNvSpPr/>
            <p:nvPr/>
          </p:nvSpPr>
          <p:spPr>
            <a:xfrm>
              <a:off x="2649982" y="445817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连锁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74858B6F-6C38-444A-8DAF-FE079A4FDC05}"/>
                </a:ext>
              </a:extLst>
            </p:cNvPr>
            <p:cNvSpPr/>
            <p:nvPr/>
          </p:nvSpPr>
          <p:spPr>
            <a:xfrm>
              <a:off x="3800577" y="4733508"/>
              <a:ext cx="3561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2D1A8C0-9F83-478C-838B-E9338A62F485}"/>
              </a:ext>
            </a:extLst>
          </p:cNvPr>
          <p:cNvGrpSpPr/>
          <p:nvPr/>
        </p:nvGrpSpPr>
        <p:grpSpPr>
          <a:xfrm>
            <a:off x="4722944" y="4458177"/>
            <a:ext cx="2938681" cy="1566991"/>
            <a:chOff x="4722944" y="4458177"/>
            <a:chExt cx="2938681" cy="156699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1B9E822-7A63-414C-8B43-9A36BDF9B6ED}"/>
                </a:ext>
              </a:extLst>
            </p:cNvPr>
            <p:cNvSpPr txBox="1"/>
            <p:nvPr/>
          </p:nvSpPr>
          <p:spPr>
            <a:xfrm>
              <a:off x="4722944" y="4578618"/>
              <a:ext cx="274947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5000</a:t>
              </a:r>
              <a:endParaRPr lang="zh-CN" altLang="en-US" sz="88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5DF1B8C2-0C90-43C2-8A70-A074CFFF583C}"/>
                </a:ext>
              </a:extLst>
            </p:cNvPr>
            <p:cNvSpPr/>
            <p:nvPr/>
          </p:nvSpPr>
          <p:spPr>
            <a:xfrm>
              <a:off x="7246127" y="5456078"/>
              <a:ext cx="4154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27BAC73D-8CDD-4BA7-BAD1-9F691315DBD8}"/>
                </a:ext>
              </a:extLst>
            </p:cNvPr>
            <p:cNvSpPr/>
            <p:nvPr/>
          </p:nvSpPr>
          <p:spPr>
            <a:xfrm>
              <a:off x="4865799" y="445817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团队规模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121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原创设计师QQ598969553          _1">
            <a:extLst>
              <a:ext uri="{FF2B5EF4-FFF2-40B4-BE49-F238E27FC236}">
                <a16:creationId xmlns:a16="http://schemas.microsoft.com/office/drawing/2014/main" xmlns="" id="{25D3CF15-49F0-4775-994E-6F65E4EDC665}"/>
              </a:ext>
            </a:extLst>
          </p:cNvPr>
          <p:cNvSpPr txBox="1"/>
          <p:nvPr/>
        </p:nvSpPr>
        <p:spPr>
          <a:xfrm>
            <a:off x="4349368" y="175058"/>
            <a:ext cx="34932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部门职责概述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CCE45A4-4DC1-4257-9BEF-69047067BFA1}"/>
              </a:ext>
            </a:extLst>
          </p:cNvPr>
          <p:cNvSpPr/>
          <p:nvPr/>
        </p:nvSpPr>
        <p:spPr>
          <a:xfrm>
            <a:off x="3401995" y="853916"/>
            <a:ext cx="5388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OVERVIEW OF DEPARTMENTAL RESPONSIBILITIES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ïŝlídé">
            <a:extLst>
              <a:ext uri="{FF2B5EF4-FFF2-40B4-BE49-F238E27FC236}">
                <a16:creationId xmlns:a16="http://schemas.microsoft.com/office/drawing/2014/main" xmlns="" id="{B489FFD8-88DC-4463-812C-D8B810F8D14F}"/>
              </a:ext>
            </a:extLst>
          </p:cNvPr>
          <p:cNvSpPr/>
          <p:nvPr/>
        </p:nvSpPr>
        <p:spPr>
          <a:xfrm>
            <a:off x="466141" y="2130425"/>
            <a:ext cx="1446820" cy="1247258"/>
          </a:xfrm>
          <a:prstGeom prst="hexagon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财务部</a:t>
            </a:r>
          </a:p>
        </p:txBody>
      </p:sp>
      <p:sp>
        <p:nvSpPr>
          <p:cNvPr id="10" name="îslïḋe">
            <a:extLst>
              <a:ext uri="{FF2B5EF4-FFF2-40B4-BE49-F238E27FC236}">
                <a16:creationId xmlns:a16="http://schemas.microsoft.com/office/drawing/2014/main" xmlns="" id="{2FE75836-FE8B-4194-A85A-1545FB3CB027}"/>
              </a:ext>
            </a:extLst>
          </p:cNvPr>
          <p:cNvSpPr/>
          <p:nvPr/>
        </p:nvSpPr>
        <p:spPr>
          <a:xfrm>
            <a:off x="2101625" y="3003102"/>
            <a:ext cx="1446820" cy="1247258"/>
          </a:xfrm>
          <a:prstGeom prst="hexagon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经营部</a:t>
            </a:r>
          </a:p>
        </p:txBody>
      </p:sp>
      <p:sp>
        <p:nvSpPr>
          <p:cNvPr id="11" name="ïsļíḋé">
            <a:extLst>
              <a:ext uri="{FF2B5EF4-FFF2-40B4-BE49-F238E27FC236}">
                <a16:creationId xmlns:a16="http://schemas.microsoft.com/office/drawing/2014/main" xmlns="" id="{CF724B8C-E348-4804-AA76-85C5D04AC35E}"/>
              </a:ext>
            </a:extLst>
          </p:cNvPr>
          <p:cNvSpPr/>
          <p:nvPr/>
        </p:nvSpPr>
        <p:spPr>
          <a:xfrm>
            <a:off x="3737108" y="2275871"/>
            <a:ext cx="1446820" cy="1247258"/>
          </a:xfrm>
          <a:prstGeom prst="hexagon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行政部</a:t>
            </a:r>
          </a:p>
        </p:txBody>
      </p:sp>
      <p:sp>
        <p:nvSpPr>
          <p:cNvPr id="12" name="i$1iḓê">
            <a:extLst>
              <a:ext uri="{FF2B5EF4-FFF2-40B4-BE49-F238E27FC236}">
                <a16:creationId xmlns:a16="http://schemas.microsoft.com/office/drawing/2014/main" xmlns="" id="{6A167FD0-3B3F-408B-A2DF-4855FAAE4990}"/>
              </a:ext>
            </a:extLst>
          </p:cNvPr>
          <p:cNvSpPr/>
          <p:nvPr/>
        </p:nvSpPr>
        <p:spPr>
          <a:xfrm>
            <a:off x="5372591" y="3003102"/>
            <a:ext cx="1446820" cy="1247258"/>
          </a:xfrm>
          <a:prstGeom prst="hexagon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市场部</a:t>
            </a:r>
          </a:p>
        </p:txBody>
      </p:sp>
      <p:sp>
        <p:nvSpPr>
          <p:cNvPr id="13" name="išļïḍè">
            <a:extLst>
              <a:ext uri="{FF2B5EF4-FFF2-40B4-BE49-F238E27FC236}">
                <a16:creationId xmlns:a16="http://schemas.microsoft.com/office/drawing/2014/main" xmlns="" id="{BDAF7D87-717C-432D-BF1E-C4A9D6D58B99}"/>
              </a:ext>
            </a:extLst>
          </p:cNvPr>
          <p:cNvSpPr/>
          <p:nvPr/>
        </p:nvSpPr>
        <p:spPr>
          <a:xfrm>
            <a:off x="7008075" y="2421317"/>
            <a:ext cx="1446820" cy="1247258"/>
          </a:xfrm>
          <a:prstGeom prst="hexagon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采购部</a:t>
            </a:r>
          </a:p>
        </p:txBody>
      </p:sp>
      <p:sp>
        <p:nvSpPr>
          <p:cNvPr id="14" name="îSḻïḍe">
            <a:extLst>
              <a:ext uri="{FF2B5EF4-FFF2-40B4-BE49-F238E27FC236}">
                <a16:creationId xmlns:a16="http://schemas.microsoft.com/office/drawing/2014/main" xmlns="" id="{1E9396DA-DFFB-49CC-ABCC-063503D17719}"/>
              </a:ext>
            </a:extLst>
          </p:cNvPr>
          <p:cNvSpPr/>
          <p:nvPr/>
        </p:nvSpPr>
        <p:spPr>
          <a:xfrm>
            <a:off x="8643559" y="3003102"/>
            <a:ext cx="1446820" cy="1247258"/>
          </a:xfrm>
          <a:prstGeom prst="hexagon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报建部</a:t>
            </a:r>
          </a:p>
        </p:txBody>
      </p:sp>
      <p:sp>
        <p:nvSpPr>
          <p:cNvPr id="15" name="íšlîḓè">
            <a:extLst>
              <a:ext uri="{FF2B5EF4-FFF2-40B4-BE49-F238E27FC236}">
                <a16:creationId xmlns:a16="http://schemas.microsoft.com/office/drawing/2014/main" xmlns="" id="{CED06444-DC6D-4628-AE93-18AA412F0F27}"/>
              </a:ext>
            </a:extLst>
          </p:cNvPr>
          <p:cNvSpPr/>
          <p:nvPr/>
        </p:nvSpPr>
        <p:spPr>
          <a:xfrm>
            <a:off x="10279043" y="2130425"/>
            <a:ext cx="1446820" cy="1247258"/>
          </a:xfrm>
          <a:prstGeom prst="hexagon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工程部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1D065E7-F35A-4A02-A269-2DF5DC5C2A44}"/>
              </a:ext>
            </a:extLst>
          </p:cNvPr>
          <p:cNvCxnSpPr>
            <a:stCxn id="9" idx="0"/>
            <a:endCxn id="10" idx="3"/>
          </p:cNvCxnSpPr>
          <p:nvPr/>
        </p:nvCxnSpPr>
        <p:spPr>
          <a:xfrm>
            <a:off x="1912961" y="2754054"/>
            <a:ext cx="188664" cy="87267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6647738D-971D-4BB9-A230-F04FC693E2B1}"/>
              </a:ext>
            </a:extLst>
          </p:cNvPr>
          <p:cNvCxnSpPr>
            <a:stCxn id="10" idx="0"/>
            <a:endCxn id="11" idx="3"/>
          </p:cNvCxnSpPr>
          <p:nvPr/>
        </p:nvCxnSpPr>
        <p:spPr>
          <a:xfrm flipV="1">
            <a:off x="3548445" y="2899500"/>
            <a:ext cx="188663" cy="72723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2E675C9-772E-413E-94A9-5CAE41F8893B}"/>
              </a:ext>
            </a:extLst>
          </p:cNvPr>
          <p:cNvCxnSpPr>
            <a:stCxn id="11" idx="0"/>
            <a:endCxn id="12" idx="3"/>
          </p:cNvCxnSpPr>
          <p:nvPr/>
        </p:nvCxnSpPr>
        <p:spPr>
          <a:xfrm>
            <a:off x="5183928" y="2899500"/>
            <a:ext cx="188663" cy="72723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039700A-FC51-42C5-9CEF-5E343A183A37}"/>
              </a:ext>
            </a:extLst>
          </p:cNvPr>
          <p:cNvCxnSpPr>
            <a:stCxn id="12" idx="0"/>
            <a:endCxn id="13" idx="3"/>
          </p:cNvCxnSpPr>
          <p:nvPr/>
        </p:nvCxnSpPr>
        <p:spPr>
          <a:xfrm flipV="1">
            <a:off x="6819411" y="3044946"/>
            <a:ext cx="188664" cy="58178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BDC8216-4FC2-4456-895E-9AEF7272775A}"/>
              </a:ext>
            </a:extLst>
          </p:cNvPr>
          <p:cNvCxnSpPr>
            <a:stCxn id="13" idx="0"/>
            <a:endCxn id="14" idx="3"/>
          </p:cNvCxnSpPr>
          <p:nvPr/>
        </p:nvCxnSpPr>
        <p:spPr>
          <a:xfrm>
            <a:off x="8454895" y="3044946"/>
            <a:ext cx="188664" cy="58178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771F4B7-5E64-4329-AEAE-A395E0D983E4}"/>
              </a:ext>
            </a:extLst>
          </p:cNvPr>
          <p:cNvCxnSpPr>
            <a:stCxn id="14" idx="0"/>
            <a:endCxn id="15" idx="3"/>
          </p:cNvCxnSpPr>
          <p:nvPr/>
        </p:nvCxnSpPr>
        <p:spPr>
          <a:xfrm flipV="1">
            <a:off x="10090379" y="2754054"/>
            <a:ext cx="188664" cy="87267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509D69C0-D0A0-421B-BF30-E4702858E79C}"/>
              </a:ext>
            </a:extLst>
          </p:cNvPr>
          <p:cNvSpPr/>
          <p:nvPr/>
        </p:nvSpPr>
        <p:spPr bwMode="auto">
          <a:xfrm>
            <a:off x="3177" y="5490994"/>
            <a:ext cx="12176119" cy="1632221"/>
          </a:xfrm>
          <a:custGeom>
            <a:avLst/>
            <a:gdLst>
              <a:gd name="connsiteX0" fmla="*/ 9176032 w 12176119"/>
              <a:gd name="connsiteY0" fmla="*/ 1090668 h 1632221"/>
              <a:gd name="connsiteX1" fmla="*/ 9176032 w 12176119"/>
              <a:gd name="connsiteY1" fmla="*/ 1172893 h 1632221"/>
              <a:gd name="connsiteX2" fmla="*/ 9182043 w 12176119"/>
              <a:gd name="connsiteY2" fmla="*/ 1175729 h 1632221"/>
              <a:gd name="connsiteX3" fmla="*/ 9182844 w 12176119"/>
              <a:gd name="connsiteY3" fmla="*/ 1175729 h 1632221"/>
              <a:gd name="connsiteX4" fmla="*/ 9182043 w 12176119"/>
              <a:gd name="connsiteY4" fmla="*/ 1090668 h 1632221"/>
              <a:gd name="connsiteX5" fmla="*/ 9181241 w 12176119"/>
              <a:gd name="connsiteY5" fmla="*/ 1090668 h 1632221"/>
              <a:gd name="connsiteX6" fmla="*/ 6141930 w 12176119"/>
              <a:gd name="connsiteY6" fmla="*/ 1090668 h 1632221"/>
              <a:gd name="connsiteX7" fmla="*/ 6141930 w 12176119"/>
              <a:gd name="connsiteY7" fmla="*/ 1172893 h 1632221"/>
              <a:gd name="connsiteX8" fmla="*/ 6147940 w 12176119"/>
              <a:gd name="connsiteY8" fmla="*/ 1175729 h 1632221"/>
              <a:gd name="connsiteX9" fmla="*/ 6148742 w 12176119"/>
              <a:gd name="connsiteY9" fmla="*/ 1175729 h 1632221"/>
              <a:gd name="connsiteX10" fmla="*/ 6147940 w 12176119"/>
              <a:gd name="connsiteY10" fmla="*/ 1090668 h 1632221"/>
              <a:gd name="connsiteX11" fmla="*/ 6147139 w 12176119"/>
              <a:gd name="connsiteY11" fmla="*/ 1090668 h 1632221"/>
              <a:gd name="connsiteX12" fmla="*/ 3107830 w 12176119"/>
              <a:gd name="connsiteY12" fmla="*/ 1090668 h 1632221"/>
              <a:gd name="connsiteX13" fmla="*/ 3107830 w 12176119"/>
              <a:gd name="connsiteY13" fmla="*/ 1172893 h 1632221"/>
              <a:gd name="connsiteX14" fmla="*/ 3113841 w 12176119"/>
              <a:gd name="connsiteY14" fmla="*/ 1175729 h 1632221"/>
              <a:gd name="connsiteX15" fmla="*/ 3114643 w 12176119"/>
              <a:gd name="connsiteY15" fmla="*/ 1175729 h 1632221"/>
              <a:gd name="connsiteX16" fmla="*/ 3113841 w 12176119"/>
              <a:gd name="connsiteY16" fmla="*/ 1090668 h 1632221"/>
              <a:gd name="connsiteX17" fmla="*/ 3113040 w 12176119"/>
              <a:gd name="connsiteY17" fmla="*/ 1090668 h 1632221"/>
              <a:gd name="connsiteX18" fmla="*/ 73730 w 12176119"/>
              <a:gd name="connsiteY18" fmla="*/ 1090668 h 1632221"/>
              <a:gd name="connsiteX19" fmla="*/ 73730 w 12176119"/>
              <a:gd name="connsiteY19" fmla="*/ 1172893 h 1632221"/>
              <a:gd name="connsiteX20" fmla="*/ 79740 w 12176119"/>
              <a:gd name="connsiteY20" fmla="*/ 1175729 h 1632221"/>
              <a:gd name="connsiteX21" fmla="*/ 80542 w 12176119"/>
              <a:gd name="connsiteY21" fmla="*/ 1175729 h 1632221"/>
              <a:gd name="connsiteX22" fmla="*/ 79740 w 12176119"/>
              <a:gd name="connsiteY22" fmla="*/ 1090668 h 1632221"/>
              <a:gd name="connsiteX23" fmla="*/ 78939 w 12176119"/>
              <a:gd name="connsiteY23" fmla="*/ 1090668 h 1632221"/>
              <a:gd name="connsiteX24" fmla="*/ 9150787 w 12176119"/>
              <a:gd name="connsiteY24" fmla="*/ 1087833 h 1632221"/>
              <a:gd name="connsiteX25" fmla="*/ 9150787 w 12176119"/>
              <a:gd name="connsiteY25" fmla="*/ 1175729 h 1632221"/>
              <a:gd name="connsiteX26" fmla="*/ 9153993 w 12176119"/>
              <a:gd name="connsiteY26" fmla="*/ 1172893 h 1632221"/>
              <a:gd name="connsiteX27" fmla="*/ 9158802 w 12176119"/>
              <a:gd name="connsiteY27" fmla="*/ 1172893 h 1632221"/>
              <a:gd name="connsiteX28" fmla="*/ 9158802 w 12176119"/>
              <a:gd name="connsiteY28" fmla="*/ 1087833 h 1632221"/>
              <a:gd name="connsiteX29" fmla="*/ 9156798 w 12176119"/>
              <a:gd name="connsiteY29" fmla="*/ 1087833 h 1632221"/>
              <a:gd name="connsiteX30" fmla="*/ 9152791 w 12176119"/>
              <a:gd name="connsiteY30" fmla="*/ 1087833 h 1632221"/>
              <a:gd name="connsiteX31" fmla="*/ 6116685 w 12176119"/>
              <a:gd name="connsiteY31" fmla="*/ 1087833 h 1632221"/>
              <a:gd name="connsiteX32" fmla="*/ 6116685 w 12176119"/>
              <a:gd name="connsiteY32" fmla="*/ 1175729 h 1632221"/>
              <a:gd name="connsiteX33" fmla="*/ 6119891 w 12176119"/>
              <a:gd name="connsiteY33" fmla="*/ 1172893 h 1632221"/>
              <a:gd name="connsiteX34" fmla="*/ 6124699 w 12176119"/>
              <a:gd name="connsiteY34" fmla="*/ 1172893 h 1632221"/>
              <a:gd name="connsiteX35" fmla="*/ 6124699 w 12176119"/>
              <a:gd name="connsiteY35" fmla="*/ 1087833 h 1632221"/>
              <a:gd name="connsiteX36" fmla="*/ 6122696 w 12176119"/>
              <a:gd name="connsiteY36" fmla="*/ 1087833 h 1632221"/>
              <a:gd name="connsiteX37" fmla="*/ 6118689 w 12176119"/>
              <a:gd name="connsiteY37" fmla="*/ 1087833 h 1632221"/>
              <a:gd name="connsiteX38" fmla="*/ 3082586 w 12176119"/>
              <a:gd name="connsiteY38" fmla="*/ 1087833 h 1632221"/>
              <a:gd name="connsiteX39" fmla="*/ 3082586 w 12176119"/>
              <a:gd name="connsiteY39" fmla="*/ 1175729 h 1632221"/>
              <a:gd name="connsiteX40" fmla="*/ 3085791 w 12176119"/>
              <a:gd name="connsiteY40" fmla="*/ 1172893 h 1632221"/>
              <a:gd name="connsiteX41" fmla="*/ 3090600 w 12176119"/>
              <a:gd name="connsiteY41" fmla="*/ 1172893 h 1632221"/>
              <a:gd name="connsiteX42" fmla="*/ 3090600 w 12176119"/>
              <a:gd name="connsiteY42" fmla="*/ 1087833 h 1632221"/>
              <a:gd name="connsiteX43" fmla="*/ 3088596 w 12176119"/>
              <a:gd name="connsiteY43" fmla="*/ 1087833 h 1632221"/>
              <a:gd name="connsiteX44" fmla="*/ 3084589 w 12176119"/>
              <a:gd name="connsiteY44" fmla="*/ 1087833 h 1632221"/>
              <a:gd name="connsiteX45" fmla="*/ 48485 w 12176119"/>
              <a:gd name="connsiteY45" fmla="*/ 1087833 h 1632221"/>
              <a:gd name="connsiteX46" fmla="*/ 48485 w 12176119"/>
              <a:gd name="connsiteY46" fmla="*/ 1175729 h 1632221"/>
              <a:gd name="connsiteX47" fmla="*/ 51691 w 12176119"/>
              <a:gd name="connsiteY47" fmla="*/ 1172893 h 1632221"/>
              <a:gd name="connsiteX48" fmla="*/ 56499 w 12176119"/>
              <a:gd name="connsiteY48" fmla="*/ 1172893 h 1632221"/>
              <a:gd name="connsiteX49" fmla="*/ 56499 w 12176119"/>
              <a:gd name="connsiteY49" fmla="*/ 1087833 h 1632221"/>
              <a:gd name="connsiteX50" fmla="*/ 54496 w 12176119"/>
              <a:gd name="connsiteY50" fmla="*/ 1087833 h 1632221"/>
              <a:gd name="connsiteX51" fmla="*/ 50489 w 12176119"/>
              <a:gd name="connsiteY51" fmla="*/ 1087833 h 1632221"/>
              <a:gd name="connsiteX52" fmla="*/ 9176032 w 12176119"/>
              <a:gd name="connsiteY52" fmla="*/ 957406 h 1632221"/>
              <a:gd name="connsiteX53" fmla="*/ 9176032 w 12176119"/>
              <a:gd name="connsiteY53" fmla="*/ 1065150 h 1632221"/>
              <a:gd name="connsiteX54" fmla="*/ 9179238 w 12176119"/>
              <a:gd name="connsiteY54" fmla="*/ 1065150 h 1632221"/>
              <a:gd name="connsiteX55" fmla="*/ 9182043 w 12176119"/>
              <a:gd name="connsiteY55" fmla="*/ 1065150 h 1632221"/>
              <a:gd name="connsiteX56" fmla="*/ 9182043 w 12176119"/>
              <a:gd name="connsiteY56" fmla="*/ 957406 h 1632221"/>
              <a:gd name="connsiteX57" fmla="*/ 9180039 w 12176119"/>
              <a:gd name="connsiteY57" fmla="*/ 957406 h 1632221"/>
              <a:gd name="connsiteX58" fmla="*/ 9149986 w 12176119"/>
              <a:gd name="connsiteY58" fmla="*/ 957406 h 1632221"/>
              <a:gd name="connsiteX59" fmla="*/ 9150787 w 12176119"/>
              <a:gd name="connsiteY59" fmla="*/ 1067040 h 1632221"/>
              <a:gd name="connsiteX60" fmla="*/ 9153993 w 12176119"/>
              <a:gd name="connsiteY60" fmla="*/ 1065150 h 1632221"/>
              <a:gd name="connsiteX61" fmla="*/ 9157599 w 12176119"/>
              <a:gd name="connsiteY61" fmla="*/ 1065150 h 1632221"/>
              <a:gd name="connsiteX62" fmla="*/ 9158802 w 12176119"/>
              <a:gd name="connsiteY62" fmla="*/ 1065150 h 1632221"/>
              <a:gd name="connsiteX63" fmla="*/ 9158802 w 12176119"/>
              <a:gd name="connsiteY63" fmla="*/ 957406 h 1632221"/>
              <a:gd name="connsiteX64" fmla="*/ 9156798 w 12176119"/>
              <a:gd name="connsiteY64" fmla="*/ 957406 h 1632221"/>
              <a:gd name="connsiteX65" fmla="*/ 9152791 w 12176119"/>
              <a:gd name="connsiteY65" fmla="*/ 957406 h 1632221"/>
              <a:gd name="connsiteX66" fmla="*/ 6141930 w 12176119"/>
              <a:gd name="connsiteY66" fmla="*/ 957406 h 1632221"/>
              <a:gd name="connsiteX67" fmla="*/ 6141930 w 12176119"/>
              <a:gd name="connsiteY67" fmla="*/ 1065150 h 1632221"/>
              <a:gd name="connsiteX68" fmla="*/ 6145135 w 12176119"/>
              <a:gd name="connsiteY68" fmla="*/ 1065150 h 1632221"/>
              <a:gd name="connsiteX69" fmla="*/ 6147940 w 12176119"/>
              <a:gd name="connsiteY69" fmla="*/ 1065150 h 1632221"/>
              <a:gd name="connsiteX70" fmla="*/ 6147940 w 12176119"/>
              <a:gd name="connsiteY70" fmla="*/ 957406 h 1632221"/>
              <a:gd name="connsiteX71" fmla="*/ 6145937 w 12176119"/>
              <a:gd name="connsiteY71" fmla="*/ 957406 h 1632221"/>
              <a:gd name="connsiteX72" fmla="*/ 6115884 w 12176119"/>
              <a:gd name="connsiteY72" fmla="*/ 957406 h 1632221"/>
              <a:gd name="connsiteX73" fmla="*/ 6116685 w 12176119"/>
              <a:gd name="connsiteY73" fmla="*/ 1067040 h 1632221"/>
              <a:gd name="connsiteX74" fmla="*/ 6119891 w 12176119"/>
              <a:gd name="connsiteY74" fmla="*/ 1065150 h 1632221"/>
              <a:gd name="connsiteX75" fmla="*/ 6123497 w 12176119"/>
              <a:gd name="connsiteY75" fmla="*/ 1065150 h 1632221"/>
              <a:gd name="connsiteX76" fmla="*/ 6124699 w 12176119"/>
              <a:gd name="connsiteY76" fmla="*/ 1065150 h 1632221"/>
              <a:gd name="connsiteX77" fmla="*/ 6124699 w 12176119"/>
              <a:gd name="connsiteY77" fmla="*/ 957406 h 1632221"/>
              <a:gd name="connsiteX78" fmla="*/ 6122696 w 12176119"/>
              <a:gd name="connsiteY78" fmla="*/ 957406 h 1632221"/>
              <a:gd name="connsiteX79" fmla="*/ 6118689 w 12176119"/>
              <a:gd name="connsiteY79" fmla="*/ 957406 h 1632221"/>
              <a:gd name="connsiteX80" fmla="*/ 3107830 w 12176119"/>
              <a:gd name="connsiteY80" fmla="*/ 957406 h 1632221"/>
              <a:gd name="connsiteX81" fmla="*/ 3107830 w 12176119"/>
              <a:gd name="connsiteY81" fmla="*/ 1065150 h 1632221"/>
              <a:gd name="connsiteX82" fmla="*/ 3111036 w 12176119"/>
              <a:gd name="connsiteY82" fmla="*/ 1065150 h 1632221"/>
              <a:gd name="connsiteX83" fmla="*/ 3113841 w 12176119"/>
              <a:gd name="connsiteY83" fmla="*/ 1065150 h 1632221"/>
              <a:gd name="connsiteX84" fmla="*/ 3113841 w 12176119"/>
              <a:gd name="connsiteY84" fmla="*/ 957406 h 1632221"/>
              <a:gd name="connsiteX85" fmla="*/ 3111837 w 12176119"/>
              <a:gd name="connsiteY85" fmla="*/ 957406 h 1632221"/>
              <a:gd name="connsiteX86" fmla="*/ 3081784 w 12176119"/>
              <a:gd name="connsiteY86" fmla="*/ 957406 h 1632221"/>
              <a:gd name="connsiteX87" fmla="*/ 3082586 w 12176119"/>
              <a:gd name="connsiteY87" fmla="*/ 1067040 h 1632221"/>
              <a:gd name="connsiteX88" fmla="*/ 3085791 w 12176119"/>
              <a:gd name="connsiteY88" fmla="*/ 1065150 h 1632221"/>
              <a:gd name="connsiteX89" fmla="*/ 3089398 w 12176119"/>
              <a:gd name="connsiteY89" fmla="*/ 1065150 h 1632221"/>
              <a:gd name="connsiteX90" fmla="*/ 3090600 w 12176119"/>
              <a:gd name="connsiteY90" fmla="*/ 1065150 h 1632221"/>
              <a:gd name="connsiteX91" fmla="*/ 3090600 w 12176119"/>
              <a:gd name="connsiteY91" fmla="*/ 957406 h 1632221"/>
              <a:gd name="connsiteX92" fmla="*/ 3088596 w 12176119"/>
              <a:gd name="connsiteY92" fmla="*/ 957406 h 1632221"/>
              <a:gd name="connsiteX93" fmla="*/ 3084589 w 12176119"/>
              <a:gd name="connsiteY93" fmla="*/ 957406 h 1632221"/>
              <a:gd name="connsiteX94" fmla="*/ 73730 w 12176119"/>
              <a:gd name="connsiteY94" fmla="*/ 957406 h 1632221"/>
              <a:gd name="connsiteX95" fmla="*/ 73730 w 12176119"/>
              <a:gd name="connsiteY95" fmla="*/ 1065150 h 1632221"/>
              <a:gd name="connsiteX96" fmla="*/ 76935 w 12176119"/>
              <a:gd name="connsiteY96" fmla="*/ 1065150 h 1632221"/>
              <a:gd name="connsiteX97" fmla="*/ 79740 w 12176119"/>
              <a:gd name="connsiteY97" fmla="*/ 1065150 h 1632221"/>
              <a:gd name="connsiteX98" fmla="*/ 79740 w 12176119"/>
              <a:gd name="connsiteY98" fmla="*/ 957406 h 1632221"/>
              <a:gd name="connsiteX99" fmla="*/ 77737 w 12176119"/>
              <a:gd name="connsiteY99" fmla="*/ 957406 h 1632221"/>
              <a:gd name="connsiteX100" fmla="*/ 47684 w 12176119"/>
              <a:gd name="connsiteY100" fmla="*/ 957406 h 1632221"/>
              <a:gd name="connsiteX101" fmla="*/ 48485 w 12176119"/>
              <a:gd name="connsiteY101" fmla="*/ 1067040 h 1632221"/>
              <a:gd name="connsiteX102" fmla="*/ 51691 w 12176119"/>
              <a:gd name="connsiteY102" fmla="*/ 1065150 h 1632221"/>
              <a:gd name="connsiteX103" fmla="*/ 55297 w 12176119"/>
              <a:gd name="connsiteY103" fmla="*/ 1065150 h 1632221"/>
              <a:gd name="connsiteX104" fmla="*/ 56499 w 12176119"/>
              <a:gd name="connsiteY104" fmla="*/ 1065150 h 1632221"/>
              <a:gd name="connsiteX105" fmla="*/ 56499 w 12176119"/>
              <a:gd name="connsiteY105" fmla="*/ 957406 h 1632221"/>
              <a:gd name="connsiteX106" fmla="*/ 54496 w 12176119"/>
              <a:gd name="connsiteY106" fmla="*/ 957406 h 1632221"/>
              <a:gd name="connsiteX107" fmla="*/ 50489 w 12176119"/>
              <a:gd name="connsiteY107" fmla="*/ 957406 h 1632221"/>
              <a:gd name="connsiteX108" fmla="*/ 9175230 w 12176119"/>
              <a:gd name="connsiteY108" fmla="*/ 822254 h 1632221"/>
              <a:gd name="connsiteX109" fmla="*/ 9176032 w 12176119"/>
              <a:gd name="connsiteY109" fmla="*/ 938504 h 1632221"/>
              <a:gd name="connsiteX110" fmla="*/ 9179238 w 12176119"/>
              <a:gd name="connsiteY110" fmla="*/ 938504 h 1632221"/>
              <a:gd name="connsiteX111" fmla="*/ 9182043 w 12176119"/>
              <a:gd name="connsiteY111" fmla="*/ 938504 h 1632221"/>
              <a:gd name="connsiteX112" fmla="*/ 9182043 w 12176119"/>
              <a:gd name="connsiteY112" fmla="*/ 822254 h 1632221"/>
              <a:gd name="connsiteX113" fmla="*/ 9180039 w 12176119"/>
              <a:gd name="connsiteY113" fmla="*/ 822254 h 1632221"/>
              <a:gd name="connsiteX114" fmla="*/ 9149986 w 12176119"/>
              <a:gd name="connsiteY114" fmla="*/ 822254 h 1632221"/>
              <a:gd name="connsiteX115" fmla="*/ 9149986 w 12176119"/>
              <a:gd name="connsiteY115" fmla="*/ 938504 h 1632221"/>
              <a:gd name="connsiteX116" fmla="*/ 9153993 w 12176119"/>
              <a:gd name="connsiteY116" fmla="*/ 938504 h 1632221"/>
              <a:gd name="connsiteX117" fmla="*/ 9156798 w 12176119"/>
              <a:gd name="connsiteY117" fmla="*/ 938504 h 1632221"/>
              <a:gd name="connsiteX118" fmla="*/ 9158802 w 12176119"/>
              <a:gd name="connsiteY118" fmla="*/ 938504 h 1632221"/>
              <a:gd name="connsiteX119" fmla="*/ 9158802 w 12176119"/>
              <a:gd name="connsiteY119" fmla="*/ 822254 h 1632221"/>
              <a:gd name="connsiteX120" fmla="*/ 9156798 w 12176119"/>
              <a:gd name="connsiteY120" fmla="*/ 822254 h 1632221"/>
              <a:gd name="connsiteX121" fmla="*/ 9151990 w 12176119"/>
              <a:gd name="connsiteY121" fmla="*/ 822254 h 1632221"/>
              <a:gd name="connsiteX122" fmla="*/ 6141128 w 12176119"/>
              <a:gd name="connsiteY122" fmla="*/ 822254 h 1632221"/>
              <a:gd name="connsiteX123" fmla="*/ 6141930 w 12176119"/>
              <a:gd name="connsiteY123" fmla="*/ 938504 h 1632221"/>
              <a:gd name="connsiteX124" fmla="*/ 6145135 w 12176119"/>
              <a:gd name="connsiteY124" fmla="*/ 938504 h 1632221"/>
              <a:gd name="connsiteX125" fmla="*/ 6147940 w 12176119"/>
              <a:gd name="connsiteY125" fmla="*/ 938504 h 1632221"/>
              <a:gd name="connsiteX126" fmla="*/ 6147940 w 12176119"/>
              <a:gd name="connsiteY126" fmla="*/ 822254 h 1632221"/>
              <a:gd name="connsiteX127" fmla="*/ 6145937 w 12176119"/>
              <a:gd name="connsiteY127" fmla="*/ 822254 h 1632221"/>
              <a:gd name="connsiteX128" fmla="*/ 6115884 w 12176119"/>
              <a:gd name="connsiteY128" fmla="*/ 822254 h 1632221"/>
              <a:gd name="connsiteX129" fmla="*/ 6115884 w 12176119"/>
              <a:gd name="connsiteY129" fmla="*/ 938504 h 1632221"/>
              <a:gd name="connsiteX130" fmla="*/ 6119891 w 12176119"/>
              <a:gd name="connsiteY130" fmla="*/ 938504 h 1632221"/>
              <a:gd name="connsiteX131" fmla="*/ 6122696 w 12176119"/>
              <a:gd name="connsiteY131" fmla="*/ 938504 h 1632221"/>
              <a:gd name="connsiteX132" fmla="*/ 6124699 w 12176119"/>
              <a:gd name="connsiteY132" fmla="*/ 938504 h 1632221"/>
              <a:gd name="connsiteX133" fmla="*/ 6124699 w 12176119"/>
              <a:gd name="connsiteY133" fmla="*/ 822254 h 1632221"/>
              <a:gd name="connsiteX134" fmla="*/ 6122696 w 12176119"/>
              <a:gd name="connsiteY134" fmla="*/ 822254 h 1632221"/>
              <a:gd name="connsiteX135" fmla="*/ 6117887 w 12176119"/>
              <a:gd name="connsiteY135" fmla="*/ 822254 h 1632221"/>
              <a:gd name="connsiteX136" fmla="*/ 3107029 w 12176119"/>
              <a:gd name="connsiteY136" fmla="*/ 822254 h 1632221"/>
              <a:gd name="connsiteX137" fmla="*/ 3107830 w 12176119"/>
              <a:gd name="connsiteY137" fmla="*/ 938504 h 1632221"/>
              <a:gd name="connsiteX138" fmla="*/ 3111036 w 12176119"/>
              <a:gd name="connsiteY138" fmla="*/ 938504 h 1632221"/>
              <a:gd name="connsiteX139" fmla="*/ 3113841 w 12176119"/>
              <a:gd name="connsiteY139" fmla="*/ 938504 h 1632221"/>
              <a:gd name="connsiteX140" fmla="*/ 3113841 w 12176119"/>
              <a:gd name="connsiteY140" fmla="*/ 822254 h 1632221"/>
              <a:gd name="connsiteX141" fmla="*/ 3111837 w 12176119"/>
              <a:gd name="connsiteY141" fmla="*/ 822254 h 1632221"/>
              <a:gd name="connsiteX142" fmla="*/ 3081784 w 12176119"/>
              <a:gd name="connsiteY142" fmla="*/ 822254 h 1632221"/>
              <a:gd name="connsiteX143" fmla="*/ 3081784 w 12176119"/>
              <a:gd name="connsiteY143" fmla="*/ 938504 h 1632221"/>
              <a:gd name="connsiteX144" fmla="*/ 3085791 w 12176119"/>
              <a:gd name="connsiteY144" fmla="*/ 938504 h 1632221"/>
              <a:gd name="connsiteX145" fmla="*/ 3088596 w 12176119"/>
              <a:gd name="connsiteY145" fmla="*/ 938504 h 1632221"/>
              <a:gd name="connsiteX146" fmla="*/ 3090600 w 12176119"/>
              <a:gd name="connsiteY146" fmla="*/ 938504 h 1632221"/>
              <a:gd name="connsiteX147" fmla="*/ 3090600 w 12176119"/>
              <a:gd name="connsiteY147" fmla="*/ 822254 h 1632221"/>
              <a:gd name="connsiteX148" fmla="*/ 3088596 w 12176119"/>
              <a:gd name="connsiteY148" fmla="*/ 822254 h 1632221"/>
              <a:gd name="connsiteX149" fmla="*/ 3083787 w 12176119"/>
              <a:gd name="connsiteY149" fmla="*/ 822254 h 1632221"/>
              <a:gd name="connsiteX150" fmla="*/ 72928 w 12176119"/>
              <a:gd name="connsiteY150" fmla="*/ 822254 h 1632221"/>
              <a:gd name="connsiteX151" fmla="*/ 73730 w 12176119"/>
              <a:gd name="connsiteY151" fmla="*/ 938504 h 1632221"/>
              <a:gd name="connsiteX152" fmla="*/ 76935 w 12176119"/>
              <a:gd name="connsiteY152" fmla="*/ 938504 h 1632221"/>
              <a:gd name="connsiteX153" fmla="*/ 79740 w 12176119"/>
              <a:gd name="connsiteY153" fmla="*/ 938504 h 1632221"/>
              <a:gd name="connsiteX154" fmla="*/ 79740 w 12176119"/>
              <a:gd name="connsiteY154" fmla="*/ 822254 h 1632221"/>
              <a:gd name="connsiteX155" fmla="*/ 77737 w 12176119"/>
              <a:gd name="connsiteY155" fmla="*/ 822254 h 1632221"/>
              <a:gd name="connsiteX156" fmla="*/ 47684 w 12176119"/>
              <a:gd name="connsiteY156" fmla="*/ 822254 h 1632221"/>
              <a:gd name="connsiteX157" fmla="*/ 47684 w 12176119"/>
              <a:gd name="connsiteY157" fmla="*/ 938504 h 1632221"/>
              <a:gd name="connsiteX158" fmla="*/ 51691 w 12176119"/>
              <a:gd name="connsiteY158" fmla="*/ 938504 h 1632221"/>
              <a:gd name="connsiteX159" fmla="*/ 54496 w 12176119"/>
              <a:gd name="connsiteY159" fmla="*/ 938504 h 1632221"/>
              <a:gd name="connsiteX160" fmla="*/ 56499 w 12176119"/>
              <a:gd name="connsiteY160" fmla="*/ 938504 h 1632221"/>
              <a:gd name="connsiteX161" fmla="*/ 56499 w 12176119"/>
              <a:gd name="connsiteY161" fmla="*/ 822254 h 1632221"/>
              <a:gd name="connsiteX162" fmla="*/ 54496 w 12176119"/>
              <a:gd name="connsiteY162" fmla="*/ 822254 h 1632221"/>
              <a:gd name="connsiteX163" fmla="*/ 49687 w 12176119"/>
              <a:gd name="connsiteY163" fmla="*/ 822254 h 1632221"/>
              <a:gd name="connsiteX164" fmla="*/ 9175230 w 12176119"/>
              <a:gd name="connsiteY164" fmla="*/ 688992 h 1632221"/>
              <a:gd name="connsiteX165" fmla="*/ 9175230 w 12176119"/>
              <a:gd name="connsiteY165" fmla="*/ 808077 h 1632221"/>
              <a:gd name="connsiteX166" fmla="*/ 9178035 w 12176119"/>
              <a:gd name="connsiteY166" fmla="*/ 808077 h 1632221"/>
              <a:gd name="connsiteX167" fmla="*/ 9182043 w 12176119"/>
              <a:gd name="connsiteY167" fmla="*/ 808077 h 1632221"/>
              <a:gd name="connsiteX168" fmla="*/ 9181241 w 12176119"/>
              <a:gd name="connsiteY168" fmla="*/ 688992 h 1632221"/>
              <a:gd name="connsiteX169" fmla="*/ 9178035 w 12176119"/>
              <a:gd name="connsiteY169" fmla="*/ 688992 h 1632221"/>
              <a:gd name="connsiteX170" fmla="*/ 9149986 w 12176119"/>
              <a:gd name="connsiteY170" fmla="*/ 688992 h 1632221"/>
              <a:gd name="connsiteX171" fmla="*/ 9149986 w 12176119"/>
              <a:gd name="connsiteY171" fmla="*/ 808077 h 1632221"/>
              <a:gd name="connsiteX172" fmla="*/ 9152791 w 12176119"/>
              <a:gd name="connsiteY172" fmla="*/ 808077 h 1632221"/>
              <a:gd name="connsiteX173" fmla="*/ 9156798 w 12176119"/>
              <a:gd name="connsiteY173" fmla="*/ 808077 h 1632221"/>
              <a:gd name="connsiteX174" fmla="*/ 9157599 w 12176119"/>
              <a:gd name="connsiteY174" fmla="*/ 808077 h 1632221"/>
              <a:gd name="connsiteX175" fmla="*/ 9157599 w 12176119"/>
              <a:gd name="connsiteY175" fmla="*/ 688992 h 1632221"/>
              <a:gd name="connsiteX176" fmla="*/ 9156798 w 12176119"/>
              <a:gd name="connsiteY176" fmla="*/ 688992 h 1632221"/>
              <a:gd name="connsiteX177" fmla="*/ 9152791 w 12176119"/>
              <a:gd name="connsiteY177" fmla="*/ 688992 h 1632221"/>
              <a:gd name="connsiteX178" fmla="*/ 6141128 w 12176119"/>
              <a:gd name="connsiteY178" fmla="*/ 688992 h 1632221"/>
              <a:gd name="connsiteX179" fmla="*/ 6141128 w 12176119"/>
              <a:gd name="connsiteY179" fmla="*/ 808077 h 1632221"/>
              <a:gd name="connsiteX180" fmla="*/ 6143933 w 12176119"/>
              <a:gd name="connsiteY180" fmla="*/ 808077 h 1632221"/>
              <a:gd name="connsiteX181" fmla="*/ 6147940 w 12176119"/>
              <a:gd name="connsiteY181" fmla="*/ 808077 h 1632221"/>
              <a:gd name="connsiteX182" fmla="*/ 6147139 w 12176119"/>
              <a:gd name="connsiteY182" fmla="*/ 688992 h 1632221"/>
              <a:gd name="connsiteX183" fmla="*/ 6143933 w 12176119"/>
              <a:gd name="connsiteY183" fmla="*/ 688992 h 1632221"/>
              <a:gd name="connsiteX184" fmla="*/ 6115884 w 12176119"/>
              <a:gd name="connsiteY184" fmla="*/ 688992 h 1632221"/>
              <a:gd name="connsiteX185" fmla="*/ 6115884 w 12176119"/>
              <a:gd name="connsiteY185" fmla="*/ 808077 h 1632221"/>
              <a:gd name="connsiteX186" fmla="*/ 6118689 w 12176119"/>
              <a:gd name="connsiteY186" fmla="*/ 808077 h 1632221"/>
              <a:gd name="connsiteX187" fmla="*/ 6122696 w 12176119"/>
              <a:gd name="connsiteY187" fmla="*/ 808077 h 1632221"/>
              <a:gd name="connsiteX188" fmla="*/ 6123497 w 12176119"/>
              <a:gd name="connsiteY188" fmla="*/ 808077 h 1632221"/>
              <a:gd name="connsiteX189" fmla="*/ 6123497 w 12176119"/>
              <a:gd name="connsiteY189" fmla="*/ 688992 h 1632221"/>
              <a:gd name="connsiteX190" fmla="*/ 6122696 w 12176119"/>
              <a:gd name="connsiteY190" fmla="*/ 688992 h 1632221"/>
              <a:gd name="connsiteX191" fmla="*/ 6118689 w 12176119"/>
              <a:gd name="connsiteY191" fmla="*/ 688992 h 1632221"/>
              <a:gd name="connsiteX192" fmla="*/ 3107029 w 12176119"/>
              <a:gd name="connsiteY192" fmla="*/ 688992 h 1632221"/>
              <a:gd name="connsiteX193" fmla="*/ 3107029 w 12176119"/>
              <a:gd name="connsiteY193" fmla="*/ 808077 h 1632221"/>
              <a:gd name="connsiteX194" fmla="*/ 3109834 w 12176119"/>
              <a:gd name="connsiteY194" fmla="*/ 808077 h 1632221"/>
              <a:gd name="connsiteX195" fmla="*/ 3113841 w 12176119"/>
              <a:gd name="connsiteY195" fmla="*/ 808077 h 1632221"/>
              <a:gd name="connsiteX196" fmla="*/ 3113040 w 12176119"/>
              <a:gd name="connsiteY196" fmla="*/ 688992 h 1632221"/>
              <a:gd name="connsiteX197" fmla="*/ 3109834 w 12176119"/>
              <a:gd name="connsiteY197" fmla="*/ 688992 h 1632221"/>
              <a:gd name="connsiteX198" fmla="*/ 3081784 w 12176119"/>
              <a:gd name="connsiteY198" fmla="*/ 688992 h 1632221"/>
              <a:gd name="connsiteX199" fmla="*/ 3081784 w 12176119"/>
              <a:gd name="connsiteY199" fmla="*/ 808077 h 1632221"/>
              <a:gd name="connsiteX200" fmla="*/ 3084589 w 12176119"/>
              <a:gd name="connsiteY200" fmla="*/ 808077 h 1632221"/>
              <a:gd name="connsiteX201" fmla="*/ 3088596 w 12176119"/>
              <a:gd name="connsiteY201" fmla="*/ 808077 h 1632221"/>
              <a:gd name="connsiteX202" fmla="*/ 3089398 w 12176119"/>
              <a:gd name="connsiteY202" fmla="*/ 808077 h 1632221"/>
              <a:gd name="connsiteX203" fmla="*/ 3089398 w 12176119"/>
              <a:gd name="connsiteY203" fmla="*/ 688992 h 1632221"/>
              <a:gd name="connsiteX204" fmla="*/ 3088596 w 12176119"/>
              <a:gd name="connsiteY204" fmla="*/ 688992 h 1632221"/>
              <a:gd name="connsiteX205" fmla="*/ 3084589 w 12176119"/>
              <a:gd name="connsiteY205" fmla="*/ 688992 h 1632221"/>
              <a:gd name="connsiteX206" fmla="*/ 72928 w 12176119"/>
              <a:gd name="connsiteY206" fmla="*/ 688992 h 1632221"/>
              <a:gd name="connsiteX207" fmla="*/ 72928 w 12176119"/>
              <a:gd name="connsiteY207" fmla="*/ 808077 h 1632221"/>
              <a:gd name="connsiteX208" fmla="*/ 75733 w 12176119"/>
              <a:gd name="connsiteY208" fmla="*/ 808077 h 1632221"/>
              <a:gd name="connsiteX209" fmla="*/ 79740 w 12176119"/>
              <a:gd name="connsiteY209" fmla="*/ 808077 h 1632221"/>
              <a:gd name="connsiteX210" fmla="*/ 78939 w 12176119"/>
              <a:gd name="connsiteY210" fmla="*/ 688992 h 1632221"/>
              <a:gd name="connsiteX211" fmla="*/ 75733 w 12176119"/>
              <a:gd name="connsiteY211" fmla="*/ 688992 h 1632221"/>
              <a:gd name="connsiteX212" fmla="*/ 47684 w 12176119"/>
              <a:gd name="connsiteY212" fmla="*/ 688992 h 1632221"/>
              <a:gd name="connsiteX213" fmla="*/ 47684 w 12176119"/>
              <a:gd name="connsiteY213" fmla="*/ 808077 h 1632221"/>
              <a:gd name="connsiteX214" fmla="*/ 50489 w 12176119"/>
              <a:gd name="connsiteY214" fmla="*/ 808077 h 1632221"/>
              <a:gd name="connsiteX215" fmla="*/ 54496 w 12176119"/>
              <a:gd name="connsiteY215" fmla="*/ 808077 h 1632221"/>
              <a:gd name="connsiteX216" fmla="*/ 55297 w 12176119"/>
              <a:gd name="connsiteY216" fmla="*/ 808077 h 1632221"/>
              <a:gd name="connsiteX217" fmla="*/ 55297 w 12176119"/>
              <a:gd name="connsiteY217" fmla="*/ 688992 h 1632221"/>
              <a:gd name="connsiteX218" fmla="*/ 54496 w 12176119"/>
              <a:gd name="connsiteY218" fmla="*/ 688992 h 1632221"/>
              <a:gd name="connsiteX219" fmla="*/ 50489 w 12176119"/>
              <a:gd name="connsiteY219" fmla="*/ 688992 h 1632221"/>
              <a:gd name="connsiteX220" fmla="*/ 9175230 w 12176119"/>
              <a:gd name="connsiteY220" fmla="*/ 589755 h 1632221"/>
              <a:gd name="connsiteX221" fmla="*/ 9175230 w 12176119"/>
              <a:gd name="connsiteY221" fmla="*/ 672925 h 1632221"/>
              <a:gd name="connsiteX222" fmla="*/ 9180039 w 12176119"/>
              <a:gd name="connsiteY222" fmla="*/ 672925 h 1632221"/>
              <a:gd name="connsiteX223" fmla="*/ 9181241 w 12176119"/>
              <a:gd name="connsiteY223" fmla="*/ 672925 h 1632221"/>
              <a:gd name="connsiteX224" fmla="*/ 9181241 w 12176119"/>
              <a:gd name="connsiteY224" fmla="*/ 589755 h 1632221"/>
              <a:gd name="connsiteX225" fmla="*/ 9178035 w 12176119"/>
              <a:gd name="connsiteY225" fmla="*/ 589755 h 1632221"/>
              <a:gd name="connsiteX226" fmla="*/ 9149185 w 12176119"/>
              <a:gd name="connsiteY226" fmla="*/ 589755 h 1632221"/>
              <a:gd name="connsiteX227" fmla="*/ 9149986 w 12176119"/>
              <a:gd name="connsiteY227" fmla="*/ 672925 h 1632221"/>
              <a:gd name="connsiteX228" fmla="*/ 9151990 w 12176119"/>
              <a:gd name="connsiteY228" fmla="*/ 672925 h 1632221"/>
              <a:gd name="connsiteX229" fmla="*/ 9155997 w 12176119"/>
              <a:gd name="connsiteY229" fmla="*/ 672925 h 1632221"/>
              <a:gd name="connsiteX230" fmla="*/ 9157599 w 12176119"/>
              <a:gd name="connsiteY230" fmla="*/ 672925 h 1632221"/>
              <a:gd name="connsiteX231" fmla="*/ 9157599 w 12176119"/>
              <a:gd name="connsiteY231" fmla="*/ 589755 h 1632221"/>
              <a:gd name="connsiteX232" fmla="*/ 9154794 w 12176119"/>
              <a:gd name="connsiteY232" fmla="*/ 589755 h 1632221"/>
              <a:gd name="connsiteX233" fmla="*/ 9150787 w 12176119"/>
              <a:gd name="connsiteY233" fmla="*/ 589755 h 1632221"/>
              <a:gd name="connsiteX234" fmla="*/ 6141128 w 12176119"/>
              <a:gd name="connsiteY234" fmla="*/ 589755 h 1632221"/>
              <a:gd name="connsiteX235" fmla="*/ 6141128 w 12176119"/>
              <a:gd name="connsiteY235" fmla="*/ 672925 h 1632221"/>
              <a:gd name="connsiteX236" fmla="*/ 6145937 w 12176119"/>
              <a:gd name="connsiteY236" fmla="*/ 672925 h 1632221"/>
              <a:gd name="connsiteX237" fmla="*/ 6147139 w 12176119"/>
              <a:gd name="connsiteY237" fmla="*/ 672925 h 1632221"/>
              <a:gd name="connsiteX238" fmla="*/ 6147139 w 12176119"/>
              <a:gd name="connsiteY238" fmla="*/ 589755 h 1632221"/>
              <a:gd name="connsiteX239" fmla="*/ 6143933 w 12176119"/>
              <a:gd name="connsiteY239" fmla="*/ 589755 h 1632221"/>
              <a:gd name="connsiteX240" fmla="*/ 6115082 w 12176119"/>
              <a:gd name="connsiteY240" fmla="*/ 589755 h 1632221"/>
              <a:gd name="connsiteX241" fmla="*/ 6115884 w 12176119"/>
              <a:gd name="connsiteY241" fmla="*/ 672925 h 1632221"/>
              <a:gd name="connsiteX242" fmla="*/ 6117887 w 12176119"/>
              <a:gd name="connsiteY242" fmla="*/ 672925 h 1632221"/>
              <a:gd name="connsiteX243" fmla="*/ 6121894 w 12176119"/>
              <a:gd name="connsiteY243" fmla="*/ 672925 h 1632221"/>
              <a:gd name="connsiteX244" fmla="*/ 6123497 w 12176119"/>
              <a:gd name="connsiteY244" fmla="*/ 672925 h 1632221"/>
              <a:gd name="connsiteX245" fmla="*/ 6123497 w 12176119"/>
              <a:gd name="connsiteY245" fmla="*/ 589755 h 1632221"/>
              <a:gd name="connsiteX246" fmla="*/ 6120692 w 12176119"/>
              <a:gd name="connsiteY246" fmla="*/ 589755 h 1632221"/>
              <a:gd name="connsiteX247" fmla="*/ 6116685 w 12176119"/>
              <a:gd name="connsiteY247" fmla="*/ 589755 h 1632221"/>
              <a:gd name="connsiteX248" fmla="*/ 3107029 w 12176119"/>
              <a:gd name="connsiteY248" fmla="*/ 589755 h 1632221"/>
              <a:gd name="connsiteX249" fmla="*/ 3107029 w 12176119"/>
              <a:gd name="connsiteY249" fmla="*/ 672925 h 1632221"/>
              <a:gd name="connsiteX250" fmla="*/ 3111837 w 12176119"/>
              <a:gd name="connsiteY250" fmla="*/ 672925 h 1632221"/>
              <a:gd name="connsiteX251" fmla="*/ 3113040 w 12176119"/>
              <a:gd name="connsiteY251" fmla="*/ 672925 h 1632221"/>
              <a:gd name="connsiteX252" fmla="*/ 3113040 w 12176119"/>
              <a:gd name="connsiteY252" fmla="*/ 589755 h 1632221"/>
              <a:gd name="connsiteX253" fmla="*/ 3109834 w 12176119"/>
              <a:gd name="connsiteY253" fmla="*/ 589755 h 1632221"/>
              <a:gd name="connsiteX254" fmla="*/ 3080983 w 12176119"/>
              <a:gd name="connsiteY254" fmla="*/ 589755 h 1632221"/>
              <a:gd name="connsiteX255" fmla="*/ 3081784 w 12176119"/>
              <a:gd name="connsiteY255" fmla="*/ 672925 h 1632221"/>
              <a:gd name="connsiteX256" fmla="*/ 3083787 w 12176119"/>
              <a:gd name="connsiteY256" fmla="*/ 672925 h 1632221"/>
              <a:gd name="connsiteX257" fmla="*/ 3087795 w 12176119"/>
              <a:gd name="connsiteY257" fmla="*/ 672925 h 1632221"/>
              <a:gd name="connsiteX258" fmla="*/ 3089398 w 12176119"/>
              <a:gd name="connsiteY258" fmla="*/ 672925 h 1632221"/>
              <a:gd name="connsiteX259" fmla="*/ 3089398 w 12176119"/>
              <a:gd name="connsiteY259" fmla="*/ 589755 h 1632221"/>
              <a:gd name="connsiteX260" fmla="*/ 3086593 w 12176119"/>
              <a:gd name="connsiteY260" fmla="*/ 589755 h 1632221"/>
              <a:gd name="connsiteX261" fmla="*/ 3082586 w 12176119"/>
              <a:gd name="connsiteY261" fmla="*/ 589755 h 1632221"/>
              <a:gd name="connsiteX262" fmla="*/ 72928 w 12176119"/>
              <a:gd name="connsiteY262" fmla="*/ 589755 h 1632221"/>
              <a:gd name="connsiteX263" fmla="*/ 72928 w 12176119"/>
              <a:gd name="connsiteY263" fmla="*/ 672925 h 1632221"/>
              <a:gd name="connsiteX264" fmla="*/ 77737 w 12176119"/>
              <a:gd name="connsiteY264" fmla="*/ 672925 h 1632221"/>
              <a:gd name="connsiteX265" fmla="*/ 78939 w 12176119"/>
              <a:gd name="connsiteY265" fmla="*/ 672925 h 1632221"/>
              <a:gd name="connsiteX266" fmla="*/ 78939 w 12176119"/>
              <a:gd name="connsiteY266" fmla="*/ 589755 h 1632221"/>
              <a:gd name="connsiteX267" fmla="*/ 75733 w 12176119"/>
              <a:gd name="connsiteY267" fmla="*/ 589755 h 1632221"/>
              <a:gd name="connsiteX268" fmla="*/ 46882 w 12176119"/>
              <a:gd name="connsiteY268" fmla="*/ 589755 h 1632221"/>
              <a:gd name="connsiteX269" fmla="*/ 47684 w 12176119"/>
              <a:gd name="connsiteY269" fmla="*/ 672925 h 1632221"/>
              <a:gd name="connsiteX270" fmla="*/ 49687 w 12176119"/>
              <a:gd name="connsiteY270" fmla="*/ 672925 h 1632221"/>
              <a:gd name="connsiteX271" fmla="*/ 53694 w 12176119"/>
              <a:gd name="connsiteY271" fmla="*/ 672925 h 1632221"/>
              <a:gd name="connsiteX272" fmla="*/ 55297 w 12176119"/>
              <a:gd name="connsiteY272" fmla="*/ 672925 h 1632221"/>
              <a:gd name="connsiteX273" fmla="*/ 55297 w 12176119"/>
              <a:gd name="connsiteY273" fmla="*/ 589755 h 1632221"/>
              <a:gd name="connsiteX274" fmla="*/ 52492 w 12176119"/>
              <a:gd name="connsiteY274" fmla="*/ 589755 h 1632221"/>
              <a:gd name="connsiteX275" fmla="*/ 48485 w 12176119"/>
              <a:gd name="connsiteY275" fmla="*/ 589755 h 1632221"/>
              <a:gd name="connsiteX276" fmla="*/ 3095408 w 12176119"/>
              <a:gd name="connsiteY276" fmla="*/ 52927 h 1632221"/>
              <a:gd name="connsiteX277" fmla="*/ 3096210 w 12176119"/>
              <a:gd name="connsiteY277" fmla="*/ 52927 h 1632221"/>
              <a:gd name="connsiteX278" fmla="*/ 3097412 w 12176119"/>
              <a:gd name="connsiteY278" fmla="*/ 52927 h 1632221"/>
              <a:gd name="connsiteX279" fmla="*/ 3097412 w 12176119"/>
              <a:gd name="connsiteY279" fmla="*/ 112470 h 1632221"/>
              <a:gd name="connsiteX280" fmla="*/ 3098213 w 12176119"/>
              <a:gd name="connsiteY280" fmla="*/ 112470 h 1632221"/>
              <a:gd name="connsiteX281" fmla="*/ 3098213 w 12176119"/>
              <a:gd name="connsiteY281" fmla="*/ 114360 h 1632221"/>
              <a:gd name="connsiteX282" fmla="*/ 3098213 w 12176119"/>
              <a:gd name="connsiteY282" fmla="*/ 190915 h 1632221"/>
              <a:gd name="connsiteX283" fmla="*/ 3099415 w 12176119"/>
              <a:gd name="connsiteY283" fmla="*/ 190915 h 1632221"/>
              <a:gd name="connsiteX284" fmla="*/ 3099415 w 12176119"/>
              <a:gd name="connsiteY284" fmla="*/ 282591 h 1632221"/>
              <a:gd name="connsiteX285" fmla="*/ 3100217 w 12176119"/>
              <a:gd name="connsiteY285" fmla="*/ 282591 h 1632221"/>
              <a:gd name="connsiteX286" fmla="*/ 3101419 w 12176119"/>
              <a:gd name="connsiteY286" fmla="*/ 284481 h 1632221"/>
              <a:gd name="connsiteX287" fmla="*/ 3101419 w 12176119"/>
              <a:gd name="connsiteY287" fmla="*/ 406402 h 1632221"/>
              <a:gd name="connsiteX288" fmla="*/ 3102220 w 12176119"/>
              <a:gd name="connsiteY288" fmla="*/ 406402 h 1632221"/>
              <a:gd name="connsiteX289" fmla="*/ 3103022 w 12176119"/>
              <a:gd name="connsiteY289" fmla="*/ 411127 h 1632221"/>
              <a:gd name="connsiteX290" fmla="*/ 3104223 w 12176119"/>
              <a:gd name="connsiteY290" fmla="*/ 413018 h 1632221"/>
              <a:gd name="connsiteX291" fmla="*/ 3105026 w 12176119"/>
              <a:gd name="connsiteY291" fmla="*/ 417743 h 1632221"/>
              <a:gd name="connsiteX292" fmla="*/ 3106227 w 12176119"/>
              <a:gd name="connsiteY292" fmla="*/ 422469 h 1632221"/>
              <a:gd name="connsiteX293" fmla="*/ 3107029 w 12176119"/>
              <a:gd name="connsiteY293" fmla="*/ 424359 h 1632221"/>
              <a:gd name="connsiteX294" fmla="*/ 3109032 w 12176119"/>
              <a:gd name="connsiteY294" fmla="*/ 427194 h 1632221"/>
              <a:gd name="connsiteX295" fmla="*/ 3109834 w 12176119"/>
              <a:gd name="connsiteY295" fmla="*/ 429085 h 1632221"/>
              <a:gd name="connsiteX296" fmla="*/ 3111837 w 12176119"/>
              <a:gd name="connsiteY296" fmla="*/ 431920 h 1632221"/>
              <a:gd name="connsiteX297" fmla="*/ 3113040 w 12176119"/>
              <a:gd name="connsiteY297" fmla="*/ 431920 h 1632221"/>
              <a:gd name="connsiteX298" fmla="*/ 3117848 w 12176119"/>
              <a:gd name="connsiteY298" fmla="*/ 431920 h 1632221"/>
              <a:gd name="connsiteX299" fmla="*/ 3121454 w 12176119"/>
              <a:gd name="connsiteY299" fmla="*/ 433810 h 1632221"/>
              <a:gd name="connsiteX300" fmla="*/ 3122656 w 12176119"/>
              <a:gd name="connsiteY300" fmla="*/ 433810 h 1632221"/>
              <a:gd name="connsiteX301" fmla="*/ 3128266 w 12176119"/>
              <a:gd name="connsiteY301" fmla="*/ 440426 h 1632221"/>
              <a:gd name="connsiteX302" fmla="*/ 3128266 w 12176119"/>
              <a:gd name="connsiteY302" fmla="*/ 443261 h 1632221"/>
              <a:gd name="connsiteX303" fmla="*/ 3128266 w 12176119"/>
              <a:gd name="connsiteY303" fmla="*/ 445152 h 1632221"/>
              <a:gd name="connsiteX304" fmla="*/ 3127465 w 12176119"/>
              <a:gd name="connsiteY304" fmla="*/ 447987 h 1632221"/>
              <a:gd name="connsiteX305" fmla="*/ 3126262 w 12176119"/>
              <a:gd name="connsiteY305" fmla="*/ 447987 h 1632221"/>
              <a:gd name="connsiteX306" fmla="*/ 3122656 w 12176119"/>
              <a:gd name="connsiteY306" fmla="*/ 451767 h 1632221"/>
              <a:gd name="connsiteX307" fmla="*/ 3121454 w 12176119"/>
              <a:gd name="connsiteY307" fmla="*/ 454603 h 1632221"/>
              <a:gd name="connsiteX308" fmla="*/ 3119851 w 12176119"/>
              <a:gd name="connsiteY308" fmla="*/ 454603 h 1632221"/>
              <a:gd name="connsiteX309" fmla="*/ 3117848 w 12176119"/>
              <a:gd name="connsiteY309" fmla="*/ 454603 h 1632221"/>
              <a:gd name="connsiteX310" fmla="*/ 3115844 w 12176119"/>
              <a:gd name="connsiteY310" fmla="*/ 454603 h 1632221"/>
              <a:gd name="connsiteX311" fmla="*/ 3113841 w 12176119"/>
              <a:gd name="connsiteY311" fmla="*/ 456493 h 1632221"/>
              <a:gd name="connsiteX312" fmla="*/ 3109834 w 12176119"/>
              <a:gd name="connsiteY312" fmla="*/ 456493 h 1632221"/>
              <a:gd name="connsiteX313" fmla="*/ 3111036 w 12176119"/>
              <a:gd name="connsiteY313" fmla="*/ 459328 h 1632221"/>
              <a:gd name="connsiteX314" fmla="*/ 3111036 w 12176119"/>
              <a:gd name="connsiteY314" fmla="*/ 461219 h 1632221"/>
              <a:gd name="connsiteX315" fmla="*/ 3111036 w 12176119"/>
              <a:gd name="connsiteY315" fmla="*/ 467835 h 1632221"/>
              <a:gd name="connsiteX316" fmla="*/ 3111036 w 12176119"/>
              <a:gd name="connsiteY316" fmla="*/ 477286 h 1632221"/>
              <a:gd name="connsiteX317" fmla="*/ 3111036 w 12176119"/>
              <a:gd name="connsiteY317" fmla="*/ 486737 h 1632221"/>
              <a:gd name="connsiteX318" fmla="*/ 3111837 w 12176119"/>
              <a:gd name="connsiteY318" fmla="*/ 496188 h 1632221"/>
              <a:gd name="connsiteX319" fmla="*/ 3111837 w 12176119"/>
              <a:gd name="connsiteY319" fmla="*/ 504694 h 1632221"/>
              <a:gd name="connsiteX320" fmla="*/ 3111837 w 12176119"/>
              <a:gd name="connsiteY320" fmla="*/ 507530 h 1632221"/>
              <a:gd name="connsiteX321" fmla="*/ 3111036 w 12176119"/>
              <a:gd name="connsiteY321" fmla="*/ 507530 h 1632221"/>
              <a:gd name="connsiteX322" fmla="*/ 3109032 w 12176119"/>
              <a:gd name="connsiteY322" fmla="*/ 509420 h 1632221"/>
              <a:gd name="connsiteX323" fmla="*/ 3107830 w 12176119"/>
              <a:gd name="connsiteY323" fmla="*/ 509420 h 1632221"/>
              <a:gd name="connsiteX324" fmla="*/ 3107830 w 12176119"/>
              <a:gd name="connsiteY324" fmla="*/ 512255 h 1632221"/>
              <a:gd name="connsiteX325" fmla="*/ 3109834 w 12176119"/>
              <a:gd name="connsiteY325" fmla="*/ 512255 h 1632221"/>
              <a:gd name="connsiteX326" fmla="*/ 3118649 w 12176119"/>
              <a:gd name="connsiteY326" fmla="*/ 512255 h 1632221"/>
              <a:gd name="connsiteX327" fmla="*/ 3125461 w 12176119"/>
              <a:gd name="connsiteY327" fmla="*/ 512255 h 1632221"/>
              <a:gd name="connsiteX328" fmla="*/ 3130270 w 12176119"/>
              <a:gd name="connsiteY328" fmla="*/ 514145 h 1632221"/>
              <a:gd name="connsiteX329" fmla="*/ 3133075 w 12176119"/>
              <a:gd name="connsiteY329" fmla="*/ 516036 h 1632221"/>
              <a:gd name="connsiteX330" fmla="*/ 3133075 w 12176119"/>
              <a:gd name="connsiteY330" fmla="*/ 518871 h 1632221"/>
              <a:gd name="connsiteX331" fmla="*/ 3133075 w 12176119"/>
              <a:gd name="connsiteY331" fmla="*/ 520761 h 1632221"/>
              <a:gd name="connsiteX332" fmla="*/ 3130270 w 12176119"/>
              <a:gd name="connsiteY332" fmla="*/ 523597 h 1632221"/>
              <a:gd name="connsiteX333" fmla="*/ 3125461 w 12176119"/>
              <a:gd name="connsiteY333" fmla="*/ 523597 h 1632221"/>
              <a:gd name="connsiteX334" fmla="*/ 3118649 w 12176119"/>
              <a:gd name="connsiteY334" fmla="*/ 525487 h 1632221"/>
              <a:gd name="connsiteX335" fmla="*/ 3111036 w 12176119"/>
              <a:gd name="connsiteY335" fmla="*/ 525487 h 1632221"/>
              <a:gd name="connsiteX336" fmla="*/ 3107830 w 12176119"/>
              <a:gd name="connsiteY336" fmla="*/ 525487 h 1632221"/>
              <a:gd name="connsiteX337" fmla="*/ 3107830 w 12176119"/>
              <a:gd name="connsiteY337" fmla="*/ 530212 h 1632221"/>
              <a:gd name="connsiteX338" fmla="*/ 3111837 w 12176119"/>
              <a:gd name="connsiteY338" fmla="*/ 530212 h 1632221"/>
              <a:gd name="connsiteX339" fmla="*/ 3117848 w 12176119"/>
              <a:gd name="connsiteY339" fmla="*/ 532103 h 1632221"/>
              <a:gd name="connsiteX340" fmla="*/ 3122656 w 12176119"/>
              <a:gd name="connsiteY340" fmla="*/ 532103 h 1632221"/>
              <a:gd name="connsiteX341" fmla="*/ 3125461 w 12176119"/>
              <a:gd name="connsiteY341" fmla="*/ 532103 h 1632221"/>
              <a:gd name="connsiteX342" fmla="*/ 3126262 w 12176119"/>
              <a:gd name="connsiteY342" fmla="*/ 534938 h 1632221"/>
              <a:gd name="connsiteX343" fmla="*/ 3126262 w 12176119"/>
              <a:gd name="connsiteY343" fmla="*/ 541554 h 1632221"/>
              <a:gd name="connsiteX344" fmla="*/ 3128266 w 12176119"/>
              <a:gd name="connsiteY344" fmla="*/ 541554 h 1632221"/>
              <a:gd name="connsiteX345" fmla="*/ 3130270 w 12176119"/>
              <a:gd name="connsiteY345" fmla="*/ 544389 h 1632221"/>
              <a:gd name="connsiteX346" fmla="*/ 3131472 w 12176119"/>
              <a:gd name="connsiteY346" fmla="*/ 544389 h 1632221"/>
              <a:gd name="connsiteX347" fmla="*/ 3133075 w 12176119"/>
              <a:gd name="connsiteY347" fmla="*/ 1312771 h 1632221"/>
              <a:gd name="connsiteX348" fmla="*/ 3155514 w 12176119"/>
              <a:gd name="connsiteY348" fmla="*/ 1315606 h 1632221"/>
              <a:gd name="connsiteX349" fmla="*/ 3155514 w 12176119"/>
              <a:gd name="connsiteY349" fmla="*/ 1294814 h 1632221"/>
              <a:gd name="connsiteX350" fmla="*/ 3160323 w 12176119"/>
              <a:gd name="connsiteY350" fmla="*/ 1290088 h 1632221"/>
              <a:gd name="connsiteX351" fmla="*/ 3236858 w 12176119"/>
              <a:gd name="connsiteY351" fmla="*/ 1290088 h 1632221"/>
              <a:gd name="connsiteX352" fmla="*/ 3242067 w 12176119"/>
              <a:gd name="connsiteY352" fmla="*/ 1257954 h 1632221"/>
              <a:gd name="connsiteX353" fmla="*/ 3251684 w 12176119"/>
              <a:gd name="connsiteY353" fmla="*/ 1221094 h 1632221"/>
              <a:gd name="connsiteX354" fmla="*/ 3265308 w 12176119"/>
              <a:gd name="connsiteY354" fmla="*/ 1193686 h 1632221"/>
              <a:gd name="connsiteX355" fmla="*/ 3281737 w 12176119"/>
              <a:gd name="connsiteY355" fmla="*/ 1175729 h 1632221"/>
              <a:gd name="connsiteX356" fmla="*/ 3298165 w 12176119"/>
              <a:gd name="connsiteY356" fmla="*/ 1168168 h 1632221"/>
              <a:gd name="connsiteX357" fmla="*/ 3302974 w 12176119"/>
              <a:gd name="connsiteY357" fmla="*/ 1171003 h 1632221"/>
              <a:gd name="connsiteX358" fmla="*/ 3302974 w 12176119"/>
              <a:gd name="connsiteY358" fmla="*/ 986705 h 1632221"/>
              <a:gd name="connsiteX359" fmla="*/ 3319403 w 12176119"/>
              <a:gd name="connsiteY359" fmla="*/ 986705 h 1632221"/>
              <a:gd name="connsiteX360" fmla="*/ 3319403 w 12176119"/>
              <a:gd name="connsiteY360" fmla="*/ 934723 h 1632221"/>
              <a:gd name="connsiteX361" fmla="*/ 3347853 w 12176119"/>
              <a:gd name="connsiteY361" fmla="*/ 934723 h 1632221"/>
              <a:gd name="connsiteX362" fmla="*/ 3347853 w 12176119"/>
              <a:gd name="connsiteY362" fmla="*/ 881797 h 1632221"/>
              <a:gd name="connsiteX363" fmla="*/ 3392332 w 12176119"/>
              <a:gd name="connsiteY363" fmla="*/ 881797 h 1632221"/>
              <a:gd name="connsiteX364" fmla="*/ 3392332 w 12176119"/>
              <a:gd name="connsiteY364" fmla="*/ 934723 h 1632221"/>
              <a:gd name="connsiteX365" fmla="*/ 3407959 w 12176119"/>
              <a:gd name="connsiteY365" fmla="*/ 934723 h 1632221"/>
              <a:gd name="connsiteX366" fmla="*/ 3407959 w 12176119"/>
              <a:gd name="connsiteY366" fmla="*/ 986705 h 1632221"/>
              <a:gd name="connsiteX367" fmla="*/ 3460051 w 12176119"/>
              <a:gd name="connsiteY367" fmla="*/ 986705 h 1632221"/>
              <a:gd name="connsiteX368" fmla="*/ 3460051 w 12176119"/>
              <a:gd name="connsiteY368" fmla="*/ 1198412 h 1632221"/>
              <a:gd name="connsiteX369" fmla="*/ 3474877 w 12176119"/>
              <a:gd name="connsiteY369" fmla="*/ 1198412 h 1632221"/>
              <a:gd name="connsiteX370" fmla="*/ 3507735 w 12176119"/>
              <a:gd name="connsiteY370" fmla="*/ 1166277 h 1632221"/>
              <a:gd name="connsiteX371" fmla="*/ 3546603 w 12176119"/>
              <a:gd name="connsiteY371" fmla="*/ 1143595 h 1632221"/>
              <a:gd name="connsiteX372" fmla="*/ 3546603 w 12176119"/>
              <a:gd name="connsiteY372" fmla="*/ 1632221 h 1632221"/>
              <a:gd name="connsiteX373" fmla="*/ 3073818 w 12176119"/>
              <a:gd name="connsiteY373" fmla="*/ 1632221 h 1632221"/>
              <a:gd name="connsiteX374" fmla="*/ 3034100 w 12176119"/>
              <a:gd name="connsiteY374" fmla="*/ 1632221 h 1632221"/>
              <a:gd name="connsiteX375" fmla="*/ 2562518 w 12176119"/>
              <a:gd name="connsiteY375" fmla="*/ 1632221 h 1632221"/>
              <a:gd name="connsiteX376" fmla="*/ 2049211 w 12176119"/>
              <a:gd name="connsiteY376" fmla="*/ 1632221 h 1632221"/>
              <a:gd name="connsiteX377" fmla="*/ 1537109 w 12176119"/>
              <a:gd name="connsiteY377" fmla="*/ 1632221 h 1632221"/>
              <a:gd name="connsiteX378" fmla="*/ 1025808 w 12176119"/>
              <a:gd name="connsiteY378" fmla="*/ 1632221 h 1632221"/>
              <a:gd name="connsiteX379" fmla="*/ 1025808 w 12176119"/>
              <a:gd name="connsiteY379" fmla="*/ 287316 h 1632221"/>
              <a:gd name="connsiteX380" fmla="*/ 1037428 w 12176119"/>
              <a:gd name="connsiteY380" fmla="*/ 287316 h 1632221"/>
              <a:gd name="connsiteX381" fmla="*/ 1037428 w 12176119"/>
              <a:gd name="connsiteY381" fmla="*/ 291097 h 1632221"/>
              <a:gd name="connsiteX382" fmla="*/ 1037428 w 12176119"/>
              <a:gd name="connsiteY382" fmla="*/ 295822 h 1632221"/>
              <a:gd name="connsiteX383" fmla="*/ 1037428 w 12176119"/>
              <a:gd name="connsiteY383" fmla="*/ 311889 h 1632221"/>
              <a:gd name="connsiteX384" fmla="*/ 1037428 w 12176119"/>
              <a:gd name="connsiteY384" fmla="*/ 316615 h 1632221"/>
              <a:gd name="connsiteX385" fmla="*/ 1037428 w 12176119"/>
              <a:gd name="connsiteY385" fmla="*/ 335517 h 1632221"/>
              <a:gd name="connsiteX386" fmla="*/ 1037428 w 12176119"/>
              <a:gd name="connsiteY386" fmla="*/ 385609 h 1632221"/>
              <a:gd name="connsiteX387" fmla="*/ 1043038 w 12176119"/>
              <a:gd name="connsiteY387" fmla="*/ 385609 h 1632221"/>
              <a:gd name="connsiteX388" fmla="*/ 1072289 w 12176119"/>
              <a:gd name="connsiteY388" fmla="*/ 390334 h 1632221"/>
              <a:gd name="connsiteX389" fmla="*/ 1097534 w 12176119"/>
              <a:gd name="connsiteY389" fmla="*/ 395060 h 1632221"/>
              <a:gd name="connsiteX390" fmla="*/ 1097534 w 12176119"/>
              <a:gd name="connsiteY390" fmla="*/ 449877 h 1632221"/>
              <a:gd name="connsiteX391" fmla="*/ 1098335 w 12176119"/>
              <a:gd name="connsiteY391" fmla="*/ 449877 h 1632221"/>
              <a:gd name="connsiteX392" fmla="*/ 1098335 w 12176119"/>
              <a:gd name="connsiteY392" fmla="*/ 451767 h 1632221"/>
              <a:gd name="connsiteX393" fmla="*/ 1097534 w 12176119"/>
              <a:gd name="connsiteY393" fmla="*/ 454602 h 1632221"/>
              <a:gd name="connsiteX394" fmla="*/ 1097534 w 12176119"/>
              <a:gd name="connsiteY394" fmla="*/ 488627 h 1632221"/>
              <a:gd name="connsiteX395" fmla="*/ 1098335 w 12176119"/>
              <a:gd name="connsiteY395" fmla="*/ 488627 h 1632221"/>
              <a:gd name="connsiteX396" fmla="*/ 1097534 w 12176119"/>
              <a:gd name="connsiteY396" fmla="*/ 493352 h 1632221"/>
              <a:gd name="connsiteX397" fmla="*/ 1097534 w 12176119"/>
              <a:gd name="connsiteY397" fmla="*/ 525486 h 1632221"/>
              <a:gd name="connsiteX398" fmla="*/ 1098335 w 12176119"/>
              <a:gd name="connsiteY398" fmla="*/ 525486 h 1632221"/>
              <a:gd name="connsiteX399" fmla="*/ 1098335 w 12176119"/>
              <a:gd name="connsiteY399" fmla="*/ 528322 h 1632221"/>
              <a:gd name="connsiteX400" fmla="*/ 1097534 w 12176119"/>
              <a:gd name="connsiteY400" fmla="*/ 530212 h 1632221"/>
              <a:gd name="connsiteX401" fmla="*/ 1097534 w 12176119"/>
              <a:gd name="connsiteY401" fmla="*/ 597315 h 1632221"/>
              <a:gd name="connsiteX402" fmla="*/ 1106349 w 12176119"/>
              <a:gd name="connsiteY402" fmla="*/ 597315 h 1632221"/>
              <a:gd name="connsiteX403" fmla="*/ 1106349 w 12176119"/>
              <a:gd name="connsiteY403" fmla="*/ 507529 h 1632221"/>
              <a:gd name="connsiteX404" fmla="*/ 1131594 w 12176119"/>
              <a:gd name="connsiteY404" fmla="*/ 507529 h 1632221"/>
              <a:gd name="connsiteX405" fmla="*/ 1131594 w 12176119"/>
              <a:gd name="connsiteY405" fmla="*/ 546279 h 1632221"/>
              <a:gd name="connsiteX406" fmla="*/ 1154835 w 12176119"/>
              <a:gd name="connsiteY406" fmla="*/ 546279 h 1632221"/>
              <a:gd name="connsiteX407" fmla="*/ 1154835 w 12176119"/>
              <a:gd name="connsiteY407" fmla="*/ 597315 h 1632221"/>
              <a:gd name="connsiteX408" fmla="*/ 1178877 w 12176119"/>
              <a:gd name="connsiteY408" fmla="*/ 597315 h 1632221"/>
              <a:gd name="connsiteX409" fmla="*/ 1178877 w 12176119"/>
              <a:gd name="connsiteY409" fmla="*/ 793900 h 1632221"/>
              <a:gd name="connsiteX410" fmla="*/ 1180080 w 12176119"/>
              <a:gd name="connsiteY410" fmla="*/ 793900 h 1632221"/>
              <a:gd name="connsiteX411" fmla="*/ 1180080 w 12176119"/>
              <a:gd name="connsiteY411" fmla="*/ 792010 h 1632221"/>
              <a:gd name="connsiteX412" fmla="*/ 1190498 w 12176119"/>
              <a:gd name="connsiteY412" fmla="*/ 790120 h 1632221"/>
              <a:gd name="connsiteX413" fmla="*/ 1190498 w 12176119"/>
              <a:gd name="connsiteY413" fmla="*/ 771217 h 1632221"/>
              <a:gd name="connsiteX414" fmla="*/ 1200516 w 12176119"/>
              <a:gd name="connsiteY414" fmla="*/ 769327 h 1632221"/>
              <a:gd name="connsiteX415" fmla="*/ 1200516 w 12176119"/>
              <a:gd name="connsiteY415" fmla="*/ 753260 h 1632221"/>
              <a:gd name="connsiteX416" fmla="*/ 1210133 w 12176119"/>
              <a:gd name="connsiteY416" fmla="*/ 748535 h 1632221"/>
              <a:gd name="connsiteX417" fmla="*/ 1210133 w 12176119"/>
              <a:gd name="connsiteY417" fmla="*/ 732468 h 1632221"/>
              <a:gd name="connsiteX418" fmla="*/ 1218948 w 12176119"/>
              <a:gd name="connsiteY418" fmla="*/ 727742 h 1632221"/>
              <a:gd name="connsiteX419" fmla="*/ 1218948 w 12176119"/>
              <a:gd name="connsiteY419" fmla="*/ 711675 h 1632221"/>
              <a:gd name="connsiteX420" fmla="*/ 1230568 w 12176119"/>
              <a:gd name="connsiteY420" fmla="*/ 706949 h 1632221"/>
              <a:gd name="connsiteX421" fmla="*/ 1249802 w 12176119"/>
              <a:gd name="connsiteY421" fmla="*/ 706949 h 1632221"/>
              <a:gd name="connsiteX422" fmla="*/ 1265430 w 12176119"/>
              <a:gd name="connsiteY422" fmla="*/ 711675 h 1632221"/>
              <a:gd name="connsiteX423" fmla="*/ 1266231 w 12176119"/>
              <a:gd name="connsiteY423" fmla="*/ 718291 h 1632221"/>
              <a:gd name="connsiteX424" fmla="*/ 1267433 w 12176119"/>
              <a:gd name="connsiteY424" fmla="*/ 729632 h 1632221"/>
              <a:gd name="connsiteX425" fmla="*/ 1273043 w 12176119"/>
              <a:gd name="connsiteY425" fmla="*/ 732468 h 1632221"/>
              <a:gd name="connsiteX426" fmla="*/ 1276249 w 12176119"/>
              <a:gd name="connsiteY426" fmla="*/ 741919 h 1632221"/>
              <a:gd name="connsiteX427" fmla="*/ 1276249 w 12176119"/>
              <a:gd name="connsiteY427" fmla="*/ 750425 h 1632221"/>
              <a:gd name="connsiteX428" fmla="*/ 1281859 w 12176119"/>
              <a:gd name="connsiteY428" fmla="*/ 753260 h 1632221"/>
              <a:gd name="connsiteX429" fmla="*/ 1284664 w 12176119"/>
              <a:gd name="connsiteY429" fmla="*/ 761766 h 1632221"/>
              <a:gd name="connsiteX430" fmla="*/ 1284664 w 12176119"/>
              <a:gd name="connsiteY430" fmla="*/ 771217 h 1632221"/>
              <a:gd name="connsiteX431" fmla="*/ 1290674 w 12176119"/>
              <a:gd name="connsiteY431" fmla="*/ 774053 h 1632221"/>
              <a:gd name="connsiteX432" fmla="*/ 1293479 w 12176119"/>
              <a:gd name="connsiteY432" fmla="*/ 785394 h 1632221"/>
              <a:gd name="connsiteX433" fmla="*/ 1293479 w 12176119"/>
              <a:gd name="connsiteY433" fmla="*/ 792010 h 1632221"/>
              <a:gd name="connsiteX434" fmla="*/ 1301493 w 12176119"/>
              <a:gd name="connsiteY434" fmla="*/ 793900 h 1632221"/>
              <a:gd name="connsiteX435" fmla="*/ 1302295 w 12176119"/>
              <a:gd name="connsiteY435" fmla="*/ 796736 h 1632221"/>
              <a:gd name="connsiteX436" fmla="*/ 1309107 w 12176119"/>
              <a:gd name="connsiteY436" fmla="*/ 793900 h 1632221"/>
              <a:gd name="connsiteX437" fmla="*/ 1331547 w 12176119"/>
              <a:gd name="connsiteY437" fmla="*/ 801461 h 1632221"/>
              <a:gd name="connsiteX438" fmla="*/ 1331547 w 12176119"/>
              <a:gd name="connsiteY438" fmla="*/ 854388 h 1632221"/>
              <a:gd name="connsiteX439" fmla="*/ 1332348 w 12176119"/>
              <a:gd name="connsiteY439" fmla="*/ 1115241 h 1632221"/>
              <a:gd name="connsiteX440" fmla="*/ 1362401 w 12176119"/>
              <a:gd name="connsiteY440" fmla="*/ 1115241 h 1632221"/>
              <a:gd name="connsiteX441" fmla="*/ 1362401 w 12176119"/>
              <a:gd name="connsiteY441" fmla="*/ 849662 h 1632221"/>
              <a:gd name="connsiteX442" fmla="*/ 1362401 w 12176119"/>
              <a:gd name="connsiteY442" fmla="*/ 792010 h 1632221"/>
              <a:gd name="connsiteX443" fmla="*/ 1383638 w 12176119"/>
              <a:gd name="connsiteY443" fmla="*/ 785394 h 1632221"/>
              <a:gd name="connsiteX444" fmla="*/ 1391653 w 12176119"/>
              <a:gd name="connsiteY444" fmla="*/ 787284 h 1632221"/>
              <a:gd name="connsiteX445" fmla="*/ 1392454 w 12176119"/>
              <a:gd name="connsiteY445" fmla="*/ 785394 h 1632221"/>
              <a:gd name="connsiteX446" fmla="*/ 1401270 w 12176119"/>
              <a:gd name="connsiteY446" fmla="*/ 782559 h 1632221"/>
              <a:gd name="connsiteX447" fmla="*/ 1401270 w 12176119"/>
              <a:gd name="connsiteY447" fmla="*/ 775943 h 1632221"/>
              <a:gd name="connsiteX448" fmla="*/ 1402071 w 12176119"/>
              <a:gd name="connsiteY448" fmla="*/ 764602 h 1632221"/>
              <a:gd name="connsiteX449" fmla="*/ 1410085 w 12176119"/>
              <a:gd name="connsiteY449" fmla="*/ 761766 h 1632221"/>
              <a:gd name="connsiteX450" fmla="*/ 1410085 w 12176119"/>
              <a:gd name="connsiteY450" fmla="*/ 755150 h 1632221"/>
              <a:gd name="connsiteX451" fmla="*/ 1412089 w 12176119"/>
              <a:gd name="connsiteY451" fmla="*/ 743809 h 1632221"/>
              <a:gd name="connsiteX452" fmla="*/ 1418901 w 12176119"/>
              <a:gd name="connsiteY452" fmla="*/ 741919 h 1632221"/>
              <a:gd name="connsiteX453" fmla="*/ 1419702 w 12176119"/>
              <a:gd name="connsiteY453" fmla="*/ 732468 h 1632221"/>
              <a:gd name="connsiteX454" fmla="*/ 1420503 w 12176119"/>
              <a:gd name="connsiteY454" fmla="*/ 723016 h 1632221"/>
              <a:gd name="connsiteX455" fmla="*/ 1428518 w 12176119"/>
              <a:gd name="connsiteY455" fmla="*/ 721126 h 1632221"/>
              <a:gd name="connsiteX456" fmla="*/ 1428518 w 12176119"/>
              <a:gd name="connsiteY456" fmla="*/ 709785 h 1632221"/>
              <a:gd name="connsiteX457" fmla="*/ 1429319 w 12176119"/>
              <a:gd name="connsiteY457" fmla="*/ 702224 h 1632221"/>
              <a:gd name="connsiteX458" fmla="*/ 1443744 w 12176119"/>
              <a:gd name="connsiteY458" fmla="*/ 697498 h 1632221"/>
              <a:gd name="connsiteX459" fmla="*/ 1464180 w 12176119"/>
              <a:gd name="connsiteY459" fmla="*/ 697498 h 1632221"/>
              <a:gd name="connsiteX460" fmla="*/ 1477003 w 12176119"/>
              <a:gd name="connsiteY460" fmla="*/ 702224 h 1632221"/>
              <a:gd name="connsiteX461" fmla="*/ 1475801 w 12176119"/>
              <a:gd name="connsiteY461" fmla="*/ 721126 h 1632221"/>
              <a:gd name="connsiteX462" fmla="*/ 1485818 w 12176119"/>
              <a:gd name="connsiteY462" fmla="*/ 723016 h 1632221"/>
              <a:gd name="connsiteX463" fmla="*/ 1485818 w 12176119"/>
              <a:gd name="connsiteY463" fmla="*/ 741919 h 1632221"/>
              <a:gd name="connsiteX464" fmla="*/ 1495435 w 12176119"/>
              <a:gd name="connsiteY464" fmla="*/ 743809 h 1632221"/>
              <a:gd name="connsiteX465" fmla="*/ 1495435 w 12176119"/>
              <a:gd name="connsiteY465" fmla="*/ 761766 h 1632221"/>
              <a:gd name="connsiteX466" fmla="*/ 1505052 w 12176119"/>
              <a:gd name="connsiteY466" fmla="*/ 764602 h 1632221"/>
              <a:gd name="connsiteX467" fmla="*/ 1505052 w 12176119"/>
              <a:gd name="connsiteY467" fmla="*/ 782559 h 1632221"/>
              <a:gd name="connsiteX468" fmla="*/ 1516673 w 12176119"/>
              <a:gd name="connsiteY468" fmla="*/ 785394 h 1632221"/>
              <a:gd name="connsiteX469" fmla="*/ 1515871 w 12176119"/>
              <a:gd name="connsiteY469" fmla="*/ 790120 h 1632221"/>
              <a:gd name="connsiteX470" fmla="*/ 1523485 w 12176119"/>
              <a:gd name="connsiteY470" fmla="*/ 787284 h 1632221"/>
              <a:gd name="connsiteX471" fmla="*/ 1537109 w 12176119"/>
              <a:gd name="connsiteY471" fmla="*/ 792010 h 1632221"/>
              <a:gd name="connsiteX472" fmla="*/ 1541918 w 12176119"/>
              <a:gd name="connsiteY472" fmla="*/ 793901 h 1632221"/>
              <a:gd name="connsiteX473" fmla="*/ 1541116 w 12176119"/>
              <a:gd name="connsiteY473" fmla="*/ 849663 h 1632221"/>
              <a:gd name="connsiteX474" fmla="*/ 1539112 w 12176119"/>
              <a:gd name="connsiteY474" fmla="*/ 1308991 h 1632221"/>
              <a:gd name="connsiteX475" fmla="*/ 1539914 w 12176119"/>
              <a:gd name="connsiteY475" fmla="*/ 1306155 h 1632221"/>
              <a:gd name="connsiteX476" fmla="*/ 1539914 w 12176119"/>
              <a:gd name="connsiteY476" fmla="*/ 1294814 h 1632221"/>
              <a:gd name="connsiteX477" fmla="*/ 1541918 w 12176119"/>
              <a:gd name="connsiteY477" fmla="*/ 1209753 h 1632221"/>
              <a:gd name="connsiteX478" fmla="*/ 1541918 w 12176119"/>
              <a:gd name="connsiteY478" fmla="*/ 1203137 h 1632221"/>
              <a:gd name="connsiteX479" fmla="*/ 1543921 w 12176119"/>
              <a:gd name="connsiteY479" fmla="*/ 1203137 h 1632221"/>
              <a:gd name="connsiteX480" fmla="*/ 1543921 w 12176119"/>
              <a:gd name="connsiteY480" fmla="*/ 1209753 h 1632221"/>
              <a:gd name="connsiteX481" fmla="*/ 1544723 w 12176119"/>
              <a:gd name="connsiteY481" fmla="*/ 1221094 h 1632221"/>
              <a:gd name="connsiteX482" fmla="*/ 1550733 w 12176119"/>
              <a:gd name="connsiteY482" fmla="*/ 1221094 h 1632221"/>
              <a:gd name="connsiteX483" fmla="*/ 1550733 w 12176119"/>
              <a:gd name="connsiteY483" fmla="*/ 1219204 h 1632221"/>
              <a:gd name="connsiteX484" fmla="*/ 1553538 w 12176119"/>
              <a:gd name="connsiteY484" fmla="*/ 1209753 h 1632221"/>
              <a:gd name="connsiteX485" fmla="*/ 1553538 w 12176119"/>
              <a:gd name="connsiteY485" fmla="*/ 1166278 h 1632221"/>
              <a:gd name="connsiteX486" fmla="*/ 1553538 w 12176119"/>
              <a:gd name="connsiteY486" fmla="*/ 1152101 h 1632221"/>
              <a:gd name="connsiteX487" fmla="*/ 1555542 w 12176119"/>
              <a:gd name="connsiteY487" fmla="*/ 1150211 h 1632221"/>
              <a:gd name="connsiteX488" fmla="*/ 1555542 w 12176119"/>
              <a:gd name="connsiteY488" fmla="*/ 1081217 h 1632221"/>
              <a:gd name="connsiteX489" fmla="*/ 1556343 w 12176119"/>
              <a:gd name="connsiteY489" fmla="*/ 1081217 h 1632221"/>
              <a:gd name="connsiteX490" fmla="*/ 1557545 w 12176119"/>
              <a:gd name="connsiteY490" fmla="*/ 1081217 h 1632221"/>
              <a:gd name="connsiteX491" fmla="*/ 1562353 w 12176119"/>
              <a:gd name="connsiteY491" fmla="*/ 1034906 h 1632221"/>
              <a:gd name="connsiteX492" fmla="*/ 1561152 w 12176119"/>
              <a:gd name="connsiteY492" fmla="*/ 1034906 h 1632221"/>
              <a:gd name="connsiteX493" fmla="*/ 1561152 w 12176119"/>
              <a:gd name="connsiteY493" fmla="*/ 1023565 h 1632221"/>
              <a:gd name="connsiteX494" fmla="*/ 1563155 w 12176119"/>
              <a:gd name="connsiteY494" fmla="*/ 1023565 h 1632221"/>
              <a:gd name="connsiteX495" fmla="*/ 1565159 w 12176119"/>
              <a:gd name="connsiteY495" fmla="*/ 1023565 h 1632221"/>
              <a:gd name="connsiteX496" fmla="*/ 1565159 w 12176119"/>
              <a:gd name="connsiteY496" fmla="*/ 1028290 h 1632221"/>
              <a:gd name="connsiteX497" fmla="*/ 1567162 w 12176119"/>
              <a:gd name="connsiteY497" fmla="*/ 1028290 h 1632221"/>
              <a:gd name="connsiteX498" fmla="*/ 1567162 w 12176119"/>
              <a:gd name="connsiteY498" fmla="*/ 1042467 h 1632221"/>
              <a:gd name="connsiteX499" fmla="*/ 1569967 w 12176119"/>
              <a:gd name="connsiteY499" fmla="*/ 1074601 h 1632221"/>
              <a:gd name="connsiteX500" fmla="*/ 1574776 w 12176119"/>
              <a:gd name="connsiteY500" fmla="*/ 954571 h 1632221"/>
              <a:gd name="connsiteX501" fmla="*/ 1573172 w 12176119"/>
              <a:gd name="connsiteY501" fmla="*/ 954571 h 1632221"/>
              <a:gd name="connsiteX502" fmla="*/ 1573172 w 12176119"/>
              <a:gd name="connsiteY502" fmla="*/ 952681 h 1632221"/>
              <a:gd name="connsiteX503" fmla="*/ 1573172 w 12176119"/>
              <a:gd name="connsiteY503" fmla="*/ 943229 h 1632221"/>
              <a:gd name="connsiteX504" fmla="*/ 1575978 w 12176119"/>
              <a:gd name="connsiteY504" fmla="*/ 943229 h 1632221"/>
              <a:gd name="connsiteX505" fmla="*/ 1578783 w 12176119"/>
              <a:gd name="connsiteY505" fmla="*/ 854388 h 1632221"/>
              <a:gd name="connsiteX506" fmla="*/ 1576779 w 12176119"/>
              <a:gd name="connsiteY506" fmla="*/ 854388 h 1632221"/>
              <a:gd name="connsiteX507" fmla="*/ 1576779 w 12176119"/>
              <a:gd name="connsiteY507" fmla="*/ 828870 h 1632221"/>
              <a:gd name="connsiteX508" fmla="*/ 1576779 w 12176119"/>
              <a:gd name="connsiteY508" fmla="*/ 792010 h 1632221"/>
              <a:gd name="connsiteX509" fmla="*/ 1585595 w 12176119"/>
              <a:gd name="connsiteY509" fmla="*/ 792010 h 1632221"/>
              <a:gd name="connsiteX510" fmla="*/ 1585595 w 12176119"/>
              <a:gd name="connsiteY510" fmla="*/ 828870 h 1632221"/>
              <a:gd name="connsiteX511" fmla="*/ 1585595 w 12176119"/>
              <a:gd name="connsiteY511" fmla="*/ 854388 h 1632221"/>
              <a:gd name="connsiteX512" fmla="*/ 1583591 w 12176119"/>
              <a:gd name="connsiteY512" fmla="*/ 854388 h 1632221"/>
              <a:gd name="connsiteX513" fmla="*/ 1586396 w 12176119"/>
              <a:gd name="connsiteY513" fmla="*/ 943229 h 1632221"/>
              <a:gd name="connsiteX514" fmla="*/ 1588400 w 12176119"/>
              <a:gd name="connsiteY514" fmla="*/ 943229 h 1632221"/>
              <a:gd name="connsiteX515" fmla="*/ 1589602 w 12176119"/>
              <a:gd name="connsiteY515" fmla="*/ 946065 h 1632221"/>
              <a:gd name="connsiteX516" fmla="*/ 1589602 w 12176119"/>
              <a:gd name="connsiteY516" fmla="*/ 954571 h 1632221"/>
              <a:gd name="connsiteX517" fmla="*/ 1586396 w 12176119"/>
              <a:gd name="connsiteY517" fmla="*/ 957406 h 1632221"/>
              <a:gd name="connsiteX518" fmla="*/ 1591605 w 12176119"/>
              <a:gd name="connsiteY518" fmla="*/ 1074601 h 1632221"/>
              <a:gd name="connsiteX519" fmla="*/ 1595212 w 12176119"/>
              <a:gd name="connsiteY519" fmla="*/ 1034906 h 1632221"/>
              <a:gd name="connsiteX520" fmla="*/ 1594410 w 12176119"/>
              <a:gd name="connsiteY520" fmla="*/ 1034906 h 1632221"/>
              <a:gd name="connsiteX521" fmla="*/ 1594410 w 12176119"/>
              <a:gd name="connsiteY521" fmla="*/ 1021674 h 1632221"/>
              <a:gd name="connsiteX522" fmla="*/ 1596413 w 12176119"/>
              <a:gd name="connsiteY522" fmla="*/ 1021674 h 1632221"/>
              <a:gd name="connsiteX523" fmla="*/ 1599219 w 12176119"/>
              <a:gd name="connsiteY523" fmla="*/ 1021674 h 1632221"/>
              <a:gd name="connsiteX524" fmla="*/ 1599219 w 12176119"/>
              <a:gd name="connsiteY524" fmla="*/ 1031126 h 1632221"/>
              <a:gd name="connsiteX525" fmla="*/ 1600020 w 12176119"/>
              <a:gd name="connsiteY525" fmla="*/ 1031126 h 1632221"/>
              <a:gd name="connsiteX526" fmla="*/ 1600020 w 12176119"/>
              <a:gd name="connsiteY526" fmla="*/ 1042467 h 1632221"/>
              <a:gd name="connsiteX527" fmla="*/ 1599219 w 12176119"/>
              <a:gd name="connsiteY527" fmla="*/ 1042467 h 1632221"/>
              <a:gd name="connsiteX528" fmla="*/ 1603226 w 12176119"/>
              <a:gd name="connsiteY528" fmla="*/ 1081217 h 1632221"/>
              <a:gd name="connsiteX529" fmla="*/ 1604027 w 12176119"/>
              <a:gd name="connsiteY529" fmla="*/ 1081217 h 1632221"/>
              <a:gd name="connsiteX530" fmla="*/ 1604027 w 12176119"/>
              <a:gd name="connsiteY530" fmla="*/ 1085942 h 1632221"/>
              <a:gd name="connsiteX531" fmla="*/ 1604828 w 12176119"/>
              <a:gd name="connsiteY531" fmla="*/ 1085942 h 1632221"/>
              <a:gd name="connsiteX532" fmla="*/ 1604828 w 12176119"/>
              <a:gd name="connsiteY532" fmla="*/ 1087833 h 1632221"/>
              <a:gd name="connsiteX533" fmla="*/ 1604828 w 12176119"/>
              <a:gd name="connsiteY533" fmla="*/ 1150211 h 1632221"/>
              <a:gd name="connsiteX534" fmla="*/ 1606031 w 12176119"/>
              <a:gd name="connsiteY534" fmla="*/ 1152101 h 1632221"/>
              <a:gd name="connsiteX535" fmla="*/ 1606031 w 12176119"/>
              <a:gd name="connsiteY535" fmla="*/ 1154936 h 1632221"/>
              <a:gd name="connsiteX536" fmla="*/ 1606831 w 12176119"/>
              <a:gd name="connsiteY536" fmla="*/ 1154936 h 1632221"/>
              <a:gd name="connsiteX537" fmla="*/ 1606831 w 12176119"/>
              <a:gd name="connsiteY537" fmla="*/ 1209753 h 1632221"/>
              <a:gd name="connsiteX538" fmla="*/ 1608836 w 12176119"/>
              <a:gd name="connsiteY538" fmla="*/ 1221094 h 1632221"/>
              <a:gd name="connsiteX539" fmla="*/ 1614846 w 12176119"/>
              <a:gd name="connsiteY539" fmla="*/ 1221094 h 1632221"/>
              <a:gd name="connsiteX540" fmla="*/ 1614846 w 12176119"/>
              <a:gd name="connsiteY540" fmla="*/ 1211643 h 1632221"/>
              <a:gd name="connsiteX541" fmla="*/ 1617651 w 12176119"/>
              <a:gd name="connsiteY541" fmla="*/ 1211643 h 1632221"/>
              <a:gd name="connsiteX542" fmla="*/ 1617651 w 12176119"/>
              <a:gd name="connsiteY542" fmla="*/ 1175729 h 1632221"/>
              <a:gd name="connsiteX543" fmla="*/ 1620455 w 12176119"/>
              <a:gd name="connsiteY543" fmla="*/ 1175729 h 1632221"/>
              <a:gd name="connsiteX544" fmla="*/ 1625264 w 12176119"/>
              <a:gd name="connsiteY544" fmla="*/ 1047193 h 1632221"/>
              <a:gd name="connsiteX545" fmla="*/ 1623261 w 12176119"/>
              <a:gd name="connsiteY545" fmla="*/ 1047193 h 1632221"/>
              <a:gd name="connsiteX546" fmla="*/ 1623261 w 12176119"/>
              <a:gd name="connsiteY546" fmla="*/ 1012223 h 1632221"/>
              <a:gd name="connsiteX547" fmla="*/ 1630073 w 12176119"/>
              <a:gd name="connsiteY547" fmla="*/ 1012223 h 1632221"/>
              <a:gd name="connsiteX548" fmla="*/ 1630073 w 12176119"/>
              <a:gd name="connsiteY548" fmla="*/ 1047193 h 1632221"/>
              <a:gd name="connsiteX549" fmla="*/ 1627268 w 12176119"/>
              <a:gd name="connsiteY549" fmla="*/ 1047193 h 1632221"/>
              <a:gd name="connsiteX550" fmla="*/ 1633279 w 12176119"/>
              <a:gd name="connsiteY550" fmla="*/ 1175729 h 1632221"/>
              <a:gd name="connsiteX551" fmla="*/ 1634881 w 12176119"/>
              <a:gd name="connsiteY551" fmla="*/ 1175729 h 1632221"/>
              <a:gd name="connsiteX552" fmla="*/ 1634881 w 12176119"/>
              <a:gd name="connsiteY552" fmla="*/ 1177619 h 1632221"/>
              <a:gd name="connsiteX553" fmla="*/ 1634881 w 12176119"/>
              <a:gd name="connsiteY553" fmla="*/ 1211643 h 1632221"/>
              <a:gd name="connsiteX554" fmla="*/ 1638087 w 12176119"/>
              <a:gd name="connsiteY554" fmla="*/ 1211643 h 1632221"/>
              <a:gd name="connsiteX555" fmla="*/ 1638087 w 12176119"/>
              <a:gd name="connsiteY555" fmla="*/ 1221094 h 1632221"/>
              <a:gd name="connsiteX556" fmla="*/ 1641693 w 12176119"/>
              <a:gd name="connsiteY556" fmla="*/ 1221094 h 1632221"/>
              <a:gd name="connsiteX557" fmla="*/ 1641693 w 12176119"/>
              <a:gd name="connsiteY557" fmla="*/ 1219204 h 1632221"/>
              <a:gd name="connsiteX558" fmla="*/ 1644899 w 12176119"/>
              <a:gd name="connsiteY558" fmla="*/ 1209753 h 1632221"/>
              <a:gd name="connsiteX559" fmla="*/ 1644899 w 12176119"/>
              <a:gd name="connsiteY559" fmla="*/ 1161552 h 1632221"/>
              <a:gd name="connsiteX560" fmla="*/ 1644899 w 12176119"/>
              <a:gd name="connsiteY560" fmla="*/ 1159662 h 1632221"/>
              <a:gd name="connsiteX561" fmla="*/ 1646903 w 12176119"/>
              <a:gd name="connsiteY561" fmla="*/ 1143595 h 1632221"/>
              <a:gd name="connsiteX562" fmla="*/ 1646903 w 12176119"/>
              <a:gd name="connsiteY562" fmla="*/ 1097284 h 1632221"/>
              <a:gd name="connsiteX563" fmla="*/ 1647704 w 12176119"/>
              <a:gd name="connsiteY563" fmla="*/ 1092558 h 1632221"/>
              <a:gd name="connsiteX564" fmla="*/ 1652512 w 12176119"/>
              <a:gd name="connsiteY564" fmla="*/ 1042467 h 1632221"/>
              <a:gd name="connsiteX565" fmla="*/ 1651711 w 12176119"/>
              <a:gd name="connsiteY565" fmla="*/ 1042467 h 1632221"/>
              <a:gd name="connsiteX566" fmla="*/ 1651711 w 12176119"/>
              <a:gd name="connsiteY566" fmla="*/ 1028290 h 1632221"/>
              <a:gd name="connsiteX567" fmla="*/ 1651711 w 12176119"/>
              <a:gd name="connsiteY567" fmla="*/ 1021674 h 1632221"/>
              <a:gd name="connsiteX568" fmla="*/ 1653314 w 12176119"/>
              <a:gd name="connsiteY568" fmla="*/ 1021674 h 1632221"/>
              <a:gd name="connsiteX569" fmla="*/ 1656520 w 12176119"/>
              <a:gd name="connsiteY569" fmla="*/ 1021674 h 1632221"/>
              <a:gd name="connsiteX570" fmla="*/ 1656520 w 12176119"/>
              <a:gd name="connsiteY570" fmla="*/ 1034906 h 1632221"/>
              <a:gd name="connsiteX571" fmla="*/ 1655317 w 12176119"/>
              <a:gd name="connsiteY571" fmla="*/ 1034906 h 1632221"/>
              <a:gd name="connsiteX572" fmla="*/ 1655317 w 12176119"/>
              <a:gd name="connsiteY572" fmla="*/ 1039632 h 1632221"/>
              <a:gd name="connsiteX573" fmla="*/ 1659324 w 12176119"/>
              <a:gd name="connsiteY573" fmla="*/ 1081217 h 1632221"/>
              <a:gd name="connsiteX574" fmla="*/ 1664133 w 12176119"/>
              <a:gd name="connsiteY574" fmla="*/ 959296 h 1632221"/>
              <a:gd name="connsiteX575" fmla="*/ 1662129 w 12176119"/>
              <a:gd name="connsiteY575" fmla="*/ 959296 h 1632221"/>
              <a:gd name="connsiteX576" fmla="*/ 1662129 w 12176119"/>
              <a:gd name="connsiteY576" fmla="*/ 957406 h 1632221"/>
              <a:gd name="connsiteX577" fmla="*/ 1662129 w 12176119"/>
              <a:gd name="connsiteY577" fmla="*/ 950790 h 1632221"/>
              <a:gd name="connsiteX578" fmla="*/ 1662129 w 12176119"/>
              <a:gd name="connsiteY578" fmla="*/ 947955 h 1632221"/>
              <a:gd name="connsiteX579" fmla="*/ 1664133 w 12176119"/>
              <a:gd name="connsiteY579" fmla="*/ 947955 h 1632221"/>
              <a:gd name="connsiteX580" fmla="*/ 1666938 w 12176119"/>
              <a:gd name="connsiteY580" fmla="*/ 858169 h 1632221"/>
              <a:gd name="connsiteX581" fmla="*/ 1666938 w 12176119"/>
              <a:gd name="connsiteY581" fmla="*/ 856279 h 1632221"/>
              <a:gd name="connsiteX582" fmla="*/ 1665335 w 12176119"/>
              <a:gd name="connsiteY582" fmla="*/ 856279 h 1632221"/>
              <a:gd name="connsiteX583" fmla="*/ 1665335 w 12176119"/>
              <a:gd name="connsiteY583" fmla="*/ 833596 h 1632221"/>
              <a:gd name="connsiteX584" fmla="*/ 1665335 w 12176119"/>
              <a:gd name="connsiteY584" fmla="*/ 796736 h 1632221"/>
              <a:gd name="connsiteX585" fmla="*/ 1673750 w 12176119"/>
              <a:gd name="connsiteY585" fmla="*/ 796736 h 1632221"/>
              <a:gd name="connsiteX586" fmla="*/ 1673750 w 12176119"/>
              <a:gd name="connsiteY586" fmla="*/ 833596 h 1632221"/>
              <a:gd name="connsiteX587" fmla="*/ 1673750 w 12176119"/>
              <a:gd name="connsiteY587" fmla="*/ 856279 h 1632221"/>
              <a:gd name="connsiteX588" fmla="*/ 1672147 w 12176119"/>
              <a:gd name="connsiteY588" fmla="*/ 856279 h 1632221"/>
              <a:gd name="connsiteX589" fmla="*/ 1674952 w 12176119"/>
              <a:gd name="connsiteY589" fmla="*/ 947955 h 1632221"/>
              <a:gd name="connsiteX590" fmla="*/ 1677757 w 12176119"/>
              <a:gd name="connsiteY590" fmla="*/ 947955 h 1632221"/>
              <a:gd name="connsiteX591" fmla="*/ 1677757 w 12176119"/>
              <a:gd name="connsiteY591" fmla="*/ 957406 h 1632221"/>
              <a:gd name="connsiteX592" fmla="*/ 1677757 w 12176119"/>
              <a:gd name="connsiteY592" fmla="*/ 959296 h 1632221"/>
              <a:gd name="connsiteX593" fmla="*/ 1675753 w 12176119"/>
              <a:gd name="connsiteY593" fmla="*/ 959296 h 1632221"/>
              <a:gd name="connsiteX594" fmla="*/ 1680562 w 12176119"/>
              <a:gd name="connsiteY594" fmla="*/ 1081217 h 1632221"/>
              <a:gd name="connsiteX595" fmla="*/ 1684569 w 12176119"/>
              <a:gd name="connsiteY595" fmla="*/ 1042467 h 1632221"/>
              <a:gd name="connsiteX596" fmla="*/ 1683768 w 12176119"/>
              <a:gd name="connsiteY596" fmla="*/ 1042467 h 1632221"/>
              <a:gd name="connsiteX597" fmla="*/ 1683768 w 12176119"/>
              <a:gd name="connsiteY597" fmla="*/ 1028290 h 1632221"/>
              <a:gd name="connsiteX598" fmla="*/ 1684569 w 12176119"/>
              <a:gd name="connsiteY598" fmla="*/ 1028290 h 1632221"/>
              <a:gd name="connsiteX599" fmla="*/ 1684569 w 12176119"/>
              <a:gd name="connsiteY599" fmla="*/ 1021674 h 1632221"/>
              <a:gd name="connsiteX600" fmla="*/ 1687374 w 12176119"/>
              <a:gd name="connsiteY600" fmla="*/ 1021674 h 1632221"/>
              <a:gd name="connsiteX601" fmla="*/ 1689377 w 12176119"/>
              <a:gd name="connsiteY601" fmla="*/ 1021674 h 1632221"/>
              <a:gd name="connsiteX602" fmla="*/ 1689377 w 12176119"/>
              <a:gd name="connsiteY602" fmla="*/ 1034906 h 1632221"/>
              <a:gd name="connsiteX603" fmla="*/ 1688576 w 12176119"/>
              <a:gd name="connsiteY603" fmla="*/ 1034906 h 1632221"/>
              <a:gd name="connsiteX604" fmla="*/ 1694186 w 12176119"/>
              <a:gd name="connsiteY604" fmla="*/ 1092558 h 1632221"/>
              <a:gd name="connsiteX605" fmla="*/ 1694186 w 12176119"/>
              <a:gd name="connsiteY605" fmla="*/ 1143595 h 1632221"/>
              <a:gd name="connsiteX606" fmla="*/ 1696991 w 12176119"/>
              <a:gd name="connsiteY606" fmla="*/ 1159662 h 1632221"/>
              <a:gd name="connsiteX607" fmla="*/ 1696991 w 12176119"/>
              <a:gd name="connsiteY607" fmla="*/ 1209753 h 1632221"/>
              <a:gd name="connsiteX608" fmla="*/ 1698994 w 12176119"/>
              <a:gd name="connsiteY608" fmla="*/ 1219204 h 1632221"/>
              <a:gd name="connsiteX609" fmla="*/ 1698994 w 12176119"/>
              <a:gd name="connsiteY609" fmla="*/ 1221094 h 1632221"/>
              <a:gd name="connsiteX610" fmla="*/ 1709012 w 12176119"/>
              <a:gd name="connsiteY610" fmla="*/ 1221094 h 1632221"/>
              <a:gd name="connsiteX611" fmla="*/ 1709012 w 12176119"/>
              <a:gd name="connsiteY611" fmla="*/ 1209753 h 1632221"/>
              <a:gd name="connsiteX612" fmla="*/ 1709012 w 12176119"/>
              <a:gd name="connsiteY612" fmla="*/ 1203137 h 1632221"/>
              <a:gd name="connsiteX613" fmla="*/ 1709813 w 12176119"/>
              <a:gd name="connsiteY613" fmla="*/ 1203137 h 1632221"/>
              <a:gd name="connsiteX614" fmla="*/ 1711817 w 12176119"/>
              <a:gd name="connsiteY614" fmla="*/ 1203137 h 1632221"/>
              <a:gd name="connsiteX615" fmla="*/ 1711817 w 12176119"/>
              <a:gd name="connsiteY615" fmla="*/ 1209753 h 1632221"/>
              <a:gd name="connsiteX616" fmla="*/ 1712618 w 12176119"/>
              <a:gd name="connsiteY616" fmla="*/ 1294814 h 1632221"/>
              <a:gd name="connsiteX617" fmla="*/ 1712618 w 12176119"/>
              <a:gd name="connsiteY617" fmla="*/ 1306155 h 1632221"/>
              <a:gd name="connsiteX618" fmla="*/ 1715424 w 12176119"/>
              <a:gd name="connsiteY618" fmla="*/ 1312771 h 1632221"/>
              <a:gd name="connsiteX619" fmla="*/ 1716625 w 12176119"/>
              <a:gd name="connsiteY619" fmla="*/ 534938 h 1632221"/>
              <a:gd name="connsiteX620" fmla="*/ 1740668 w 12176119"/>
              <a:gd name="connsiteY620" fmla="*/ 534938 h 1632221"/>
              <a:gd name="connsiteX621" fmla="*/ 1740668 w 12176119"/>
              <a:gd name="connsiteY621" fmla="*/ 504694 h 1632221"/>
              <a:gd name="connsiteX622" fmla="*/ 1831227 w 12176119"/>
              <a:gd name="connsiteY622" fmla="*/ 504694 h 1632221"/>
              <a:gd name="connsiteX623" fmla="*/ 1838040 w 12176119"/>
              <a:gd name="connsiteY623" fmla="*/ 534938 h 1632221"/>
              <a:gd name="connsiteX624" fmla="*/ 1850461 w 12176119"/>
              <a:gd name="connsiteY624" fmla="*/ 534938 h 1632221"/>
              <a:gd name="connsiteX625" fmla="*/ 1862081 w 12176119"/>
              <a:gd name="connsiteY625" fmla="*/ 589755 h 1632221"/>
              <a:gd name="connsiteX626" fmla="*/ 1861281 w 12176119"/>
              <a:gd name="connsiteY626" fmla="*/ 1299539 h 1632221"/>
              <a:gd name="connsiteX627" fmla="*/ 1863284 w 12176119"/>
              <a:gd name="connsiteY627" fmla="*/ 1299539 h 1632221"/>
              <a:gd name="connsiteX628" fmla="*/ 1864887 w 12176119"/>
              <a:gd name="connsiteY628" fmla="*/ 1296704 h 1632221"/>
              <a:gd name="connsiteX629" fmla="*/ 1868894 w 12176119"/>
              <a:gd name="connsiteY629" fmla="*/ 1296704 h 1632221"/>
              <a:gd name="connsiteX630" fmla="*/ 1868894 w 12176119"/>
              <a:gd name="connsiteY630" fmla="*/ 1278747 h 1632221"/>
              <a:gd name="connsiteX631" fmla="*/ 1869695 w 12176119"/>
              <a:gd name="connsiteY631" fmla="*/ 1278747 h 1632221"/>
              <a:gd name="connsiteX632" fmla="*/ 1870897 w 12176119"/>
              <a:gd name="connsiteY632" fmla="*/ 1278747 h 1632221"/>
              <a:gd name="connsiteX633" fmla="*/ 1871699 w 12176119"/>
              <a:gd name="connsiteY633" fmla="*/ 1296704 h 1632221"/>
              <a:gd name="connsiteX634" fmla="*/ 1877709 w 12176119"/>
              <a:gd name="connsiteY634" fmla="*/ 1296704 h 1632221"/>
              <a:gd name="connsiteX635" fmla="*/ 1877709 w 12176119"/>
              <a:gd name="connsiteY635" fmla="*/ 1285363 h 1632221"/>
              <a:gd name="connsiteX636" fmla="*/ 1879713 w 12176119"/>
              <a:gd name="connsiteY636" fmla="*/ 1283472 h 1632221"/>
              <a:gd name="connsiteX637" fmla="*/ 1882518 w 12176119"/>
              <a:gd name="connsiteY637" fmla="*/ 1283472 h 1632221"/>
              <a:gd name="connsiteX638" fmla="*/ 1882518 w 12176119"/>
              <a:gd name="connsiteY638" fmla="*/ 1267405 h 1632221"/>
              <a:gd name="connsiteX639" fmla="*/ 1883319 w 12176119"/>
              <a:gd name="connsiteY639" fmla="*/ 1267405 h 1632221"/>
              <a:gd name="connsiteX640" fmla="*/ 1884521 w 12176119"/>
              <a:gd name="connsiteY640" fmla="*/ 1267405 h 1632221"/>
              <a:gd name="connsiteX641" fmla="*/ 1884521 w 12176119"/>
              <a:gd name="connsiteY641" fmla="*/ 1283472 h 1632221"/>
              <a:gd name="connsiteX642" fmla="*/ 1891333 w 12176119"/>
              <a:gd name="connsiteY642" fmla="*/ 1283472 h 1632221"/>
              <a:gd name="connsiteX643" fmla="*/ 1890131 w 12176119"/>
              <a:gd name="connsiteY643" fmla="*/ 1168168 h 1632221"/>
              <a:gd name="connsiteX644" fmla="*/ 1896142 w 12176119"/>
              <a:gd name="connsiteY644" fmla="*/ 1166278 h 1632221"/>
              <a:gd name="connsiteX645" fmla="*/ 1906560 w 12176119"/>
              <a:gd name="connsiteY645" fmla="*/ 1166278 h 1632221"/>
              <a:gd name="connsiteX646" fmla="*/ 1907762 w 12176119"/>
              <a:gd name="connsiteY646" fmla="*/ 1163442 h 1632221"/>
              <a:gd name="connsiteX647" fmla="*/ 1907762 w 12176119"/>
              <a:gd name="connsiteY647" fmla="*/ 1161552 h 1632221"/>
              <a:gd name="connsiteX648" fmla="*/ 1911769 w 12176119"/>
              <a:gd name="connsiteY648" fmla="*/ 1161552 h 1632221"/>
              <a:gd name="connsiteX649" fmla="*/ 1912571 w 12176119"/>
              <a:gd name="connsiteY649" fmla="*/ 1159662 h 1632221"/>
              <a:gd name="connsiteX650" fmla="*/ 1912571 w 12176119"/>
              <a:gd name="connsiteY650" fmla="*/ 1154936 h 1632221"/>
              <a:gd name="connsiteX651" fmla="*/ 1917379 w 12176119"/>
              <a:gd name="connsiteY651" fmla="*/ 1152101 h 1632221"/>
              <a:gd name="connsiteX652" fmla="*/ 1920184 w 12176119"/>
              <a:gd name="connsiteY652" fmla="*/ 1152101 h 1632221"/>
              <a:gd name="connsiteX653" fmla="*/ 1923389 w 12176119"/>
              <a:gd name="connsiteY653" fmla="*/ 1136034 h 1632221"/>
              <a:gd name="connsiteX654" fmla="*/ 1929000 w 12176119"/>
              <a:gd name="connsiteY654" fmla="*/ 1119967 h 1632221"/>
              <a:gd name="connsiteX655" fmla="*/ 1935812 w 12176119"/>
              <a:gd name="connsiteY655" fmla="*/ 1108625 h 1632221"/>
              <a:gd name="connsiteX656" fmla="*/ 1943425 w 12176119"/>
              <a:gd name="connsiteY656" fmla="*/ 1099174 h 1632221"/>
              <a:gd name="connsiteX657" fmla="*/ 1951439 w 12176119"/>
              <a:gd name="connsiteY657" fmla="*/ 1095394 h 1632221"/>
              <a:gd name="connsiteX658" fmla="*/ 1951439 w 12176119"/>
              <a:gd name="connsiteY658" fmla="*/ 1069875 h 1632221"/>
              <a:gd name="connsiteX659" fmla="*/ 1950237 w 12176119"/>
              <a:gd name="connsiteY659" fmla="*/ 1069875 h 1632221"/>
              <a:gd name="connsiteX660" fmla="*/ 1950237 w 12176119"/>
              <a:gd name="connsiteY660" fmla="*/ 1067040 h 1632221"/>
              <a:gd name="connsiteX661" fmla="*/ 1950237 w 12176119"/>
              <a:gd name="connsiteY661" fmla="*/ 1065150 h 1632221"/>
              <a:gd name="connsiteX662" fmla="*/ 1951439 w 12176119"/>
              <a:gd name="connsiteY662" fmla="*/ 1065150 h 1632221"/>
              <a:gd name="connsiteX663" fmla="*/ 1952241 w 12176119"/>
              <a:gd name="connsiteY663" fmla="*/ 1060424 h 1632221"/>
              <a:gd name="connsiteX664" fmla="*/ 1953443 w 12176119"/>
              <a:gd name="connsiteY664" fmla="*/ 1058534 h 1632221"/>
              <a:gd name="connsiteX665" fmla="*/ 1954244 w 12176119"/>
              <a:gd name="connsiteY665" fmla="*/ 1055699 h 1632221"/>
              <a:gd name="connsiteX666" fmla="*/ 1956248 w 12176119"/>
              <a:gd name="connsiteY666" fmla="*/ 1053808 h 1632221"/>
              <a:gd name="connsiteX667" fmla="*/ 1957049 w 12176119"/>
              <a:gd name="connsiteY667" fmla="*/ 1053808 h 1632221"/>
              <a:gd name="connsiteX668" fmla="*/ 1957049 w 12176119"/>
              <a:gd name="connsiteY668" fmla="*/ 1039632 h 1632221"/>
              <a:gd name="connsiteX669" fmla="*/ 1959053 w 12176119"/>
              <a:gd name="connsiteY669" fmla="*/ 1039632 h 1632221"/>
              <a:gd name="connsiteX670" fmla="*/ 1960255 w 12176119"/>
              <a:gd name="connsiteY670" fmla="*/ 1039632 h 1632221"/>
              <a:gd name="connsiteX671" fmla="*/ 1960255 w 12176119"/>
              <a:gd name="connsiteY671" fmla="*/ 1053808 h 1632221"/>
              <a:gd name="connsiteX672" fmla="*/ 1962258 w 12176119"/>
              <a:gd name="connsiteY672" fmla="*/ 1053808 h 1632221"/>
              <a:gd name="connsiteX673" fmla="*/ 1963060 w 12176119"/>
              <a:gd name="connsiteY673" fmla="*/ 1055699 h 1632221"/>
              <a:gd name="connsiteX674" fmla="*/ 1965063 w 12176119"/>
              <a:gd name="connsiteY674" fmla="*/ 1058534 h 1632221"/>
              <a:gd name="connsiteX675" fmla="*/ 1965865 w 12176119"/>
              <a:gd name="connsiteY675" fmla="*/ 1060424 h 1632221"/>
              <a:gd name="connsiteX676" fmla="*/ 1967067 w 12176119"/>
              <a:gd name="connsiteY676" fmla="*/ 1065150 h 1632221"/>
              <a:gd name="connsiteX677" fmla="*/ 1967868 w 12176119"/>
              <a:gd name="connsiteY677" fmla="*/ 1065150 h 1632221"/>
              <a:gd name="connsiteX678" fmla="*/ 1967868 w 12176119"/>
              <a:gd name="connsiteY678" fmla="*/ 1067040 h 1632221"/>
              <a:gd name="connsiteX679" fmla="*/ 1967868 w 12176119"/>
              <a:gd name="connsiteY679" fmla="*/ 1069875 h 1632221"/>
              <a:gd name="connsiteX680" fmla="*/ 1967067 w 12176119"/>
              <a:gd name="connsiteY680" fmla="*/ 1069875 h 1632221"/>
              <a:gd name="connsiteX681" fmla="*/ 1967067 w 12176119"/>
              <a:gd name="connsiteY681" fmla="*/ 1095394 h 1632221"/>
              <a:gd name="connsiteX682" fmla="*/ 1974680 w 12176119"/>
              <a:gd name="connsiteY682" fmla="*/ 1099174 h 1632221"/>
              <a:gd name="connsiteX683" fmla="*/ 1982293 w 12176119"/>
              <a:gd name="connsiteY683" fmla="*/ 1108625 h 1632221"/>
              <a:gd name="connsiteX684" fmla="*/ 1988304 w 12176119"/>
              <a:gd name="connsiteY684" fmla="*/ 1119967 h 1632221"/>
              <a:gd name="connsiteX685" fmla="*/ 1993914 w 12176119"/>
              <a:gd name="connsiteY685" fmla="*/ 1136034 h 1632221"/>
              <a:gd name="connsiteX686" fmla="*/ 1997922 w 12176119"/>
              <a:gd name="connsiteY686" fmla="*/ 1152101 h 1632221"/>
              <a:gd name="connsiteX687" fmla="*/ 1999925 w 12176119"/>
              <a:gd name="connsiteY687" fmla="*/ 1152101 h 1632221"/>
              <a:gd name="connsiteX688" fmla="*/ 2004734 w 12176119"/>
              <a:gd name="connsiteY688" fmla="*/ 1154936 h 1632221"/>
              <a:gd name="connsiteX689" fmla="*/ 2004734 w 12176119"/>
              <a:gd name="connsiteY689" fmla="*/ 1159662 h 1632221"/>
              <a:gd name="connsiteX690" fmla="*/ 2006737 w 12176119"/>
              <a:gd name="connsiteY690" fmla="*/ 1161552 h 1632221"/>
              <a:gd name="connsiteX691" fmla="*/ 2007538 w 12176119"/>
              <a:gd name="connsiteY691" fmla="*/ 1161552 h 1632221"/>
              <a:gd name="connsiteX692" fmla="*/ 2010744 w 12176119"/>
              <a:gd name="connsiteY692" fmla="*/ 1166278 h 1632221"/>
              <a:gd name="connsiteX693" fmla="*/ 2020361 w 12176119"/>
              <a:gd name="connsiteY693" fmla="*/ 1166278 h 1632221"/>
              <a:gd name="connsiteX694" fmla="*/ 2027173 w 12176119"/>
              <a:gd name="connsiteY694" fmla="*/ 1168168 h 1632221"/>
              <a:gd name="connsiteX695" fmla="*/ 2025970 w 12176119"/>
              <a:gd name="connsiteY695" fmla="*/ 1280637 h 1632221"/>
              <a:gd name="connsiteX696" fmla="*/ 2033985 w 12176119"/>
              <a:gd name="connsiteY696" fmla="*/ 1280637 h 1632221"/>
              <a:gd name="connsiteX697" fmla="*/ 2033985 w 12176119"/>
              <a:gd name="connsiteY697" fmla="*/ 1267405 h 1632221"/>
              <a:gd name="connsiteX698" fmla="*/ 2034786 w 12176119"/>
              <a:gd name="connsiteY698" fmla="*/ 1267405 h 1632221"/>
              <a:gd name="connsiteX699" fmla="*/ 2035988 w 12176119"/>
              <a:gd name="connsiteY699" fmla="*/ 1267405 h 1632221"/>
              <a:gd name="connsiteX700" fmla="*/ 2035988 w 12176119"/>
              <a:gd name="connsiteY700" fmla="*/ 1280637 h 1632221"/>
              <a:gd name="connsiteX701" fmla="*/ 2038794 w 12176119"/>
              <a:gd name="connsiteY701" fmla="*/ 1280637 h 1632221"/>
              <a:gd name="connsiteX702" fmla="*/ 2040797 w 12176119"/>
              <a:gd name="connsiteY702" fmla="*/ 1283472 h 1632221"/>
              <a:gd name="connsiteX703" fmla="*/ 2040797 w 12176119"/>
              <a:gd name="connsiteY703" fmla="*/ 1294814 h 1632221"/>
              <a:gd name="connsiteX704" fmla="*/ 2045606 w 12176119"/>
              <a:gd name="connsiteY704" fmla="*/ 1294814 h 1632221"/>
              <a:gd name="connsiteX705" fmla="*/ 2045606 w 12176119"/>
              <a:gd name="connsiteY705" fmla="*/ 1278747 h 1632221"/>
              <a:gd name="connsiteX706" fmla="*/ 2046406 w 12176119"/>
              <a:gd name="connsiteY706" fmla="*/ 1278747 h 1632221"/>
              <a:gd name="connsiteX707" fmla="*/ 2047609 w 12176119"/>
              <a:gd name="connsiteY707" fmla="*/ 1278747 h 1632221"/>
              <a:gd name="connsiteX708" fmla="*/ 2047609 w 12176119"/>
              <a:gd name="connsiteY708" fmla="*/ 1294814 h 1632221"/>
              <a:gd name="connsiteX709" fmla="*/ 2049211 w 12176119"/>
              <a:gd name="connsiteY709" fmla="*/ 1294814 h 1632221"/>
              <a:gd name="connsiteX710" fmla="*/ 2051215 w 12176119"/>
              <a:gd name="connsiteY710" fmla="*/ 1294814 h 1632221"/>
              <a:gd name="connsiteX711" fmla="*/ 2053218 w 12176119"/>
              <a:gd name="connsiteY711" fmla="*/ 1296704 h 1632221"/>
              <a:gd name="connsiteX712" fmla="*/ 2053218 w 12176119"/>
              <a:gd name="connsiteY712" fmla="*/ 1299539 h 1632221"/>
              <a:gd name="connsiteX713" fmla="*/ 2056024 w 12176119"/>
              <a:gd name="connsiteY713" fmla="*/ 1299539 h 1632221"/>
              <a:gd name="connsiteX714" fmla="*/ 2056024 w 12176119"/>
              <a:gd name="connsiteY714" fmla="*/ 589755 h 1632221"/>
              <a:gd name="connsiteX715" fmla="*/ 2066042 w 12176119"/>
              <a:gd name="connsiteY715" fmla="*/ 534938 h 1632221"/>
              <a:gd name="connsiteX716" fmla="*/ 2079265 w 12176119"/>
              <a:gd name="connsiteY716" fmla="*/ 534938 h 1632221"/>
              <a:gd name="connsiteX717" fmla="*/ 2085275 w 12176119"/>
              <a:gd name="connsiteY717" fmla="*/ 504694 h 1632221"/>
              <a:gd name="connsiteX718" fmla="*/ 2175435 w 12176119"/>
              <a:gd name="connsiteY718" fmla="*/ 504694 h 1632221"/>
              <a:gd name="connsiteX719" fmla="*/ 2175435 w 12176119"/>
              <a:gd name="connsiteY719" fmla="*/ 534938 h 1632221"/>
              <a:gd name="connsiteX720" fmla="*/ 2199878 w 12176119"/>
              <a:gd name="connsiteY720" fmla="*/ 534938 h 1632221"/>
              <a:gd name="connsiteX721" fmla="*/ 2200679 w 12176119"/>
              <a:gd name="connsiteY721" fmla="*/ 1333563 h 1632221"/>
              <a:gd name="connsiteX722" fmla="*/ 2209494 w 12176119"/>
              <a:gd name="connsiteY722" fmla="*/ 1333563 h 1632221"/>
              <a:gd name="connsiteX723" fmla="*/ 2210297 w 12176119"/>
              <a:gd name="connsiteY723" fmla="*/ 536828 h 1632221"/>
              <a:gd name="connsiteX724" fmla="*/ 2208694 w 12176119"/>
              <a:gd name="connsiteY724" fmla="*/ 532102 h 1632221"/>
              <a:gd name="connsiteX725" fmla="*/ 2208694 w 12176119"/>
              <a:gd name="connsiteY725" fmla="*/ 523596 h 1632221"/>
              <a:gd name="connsiteX726" fmla="*/ 2210297 w 12176119"/>
              <a:gd name="connsiteY726" fmla="*/ 520761 h 1632221"/>
              <a:gd name="connsiteX727" fmla="*/ 2210297 w 12176119"/>
              <a:gd name="connsiteY727" fmla="*/ 502804 h 1632221"/>
              <a:gd name="connsiteX728" fmla="*/ 2208694 w 12176119"/>
              <a:gd name="connsiteY728" fmla="*/ 498078 h 1632221"/>
              <a:gd name="connsiteX729" fmla="*/ 2208694 w 12176119"/>
              <a:gd name="connsiteY729" fmla="*/ 496188 h 1632221"/>
              <a:gd name="connsiteX730" fmla="*/ 2210297 w 12176119"/>
              <a:gd name="connsiteY730" fmla="*/ 493352 h 1632221"/>
              <a:gd name="connsiteX731" fmla="*/ 2210297 w 12176119"/>
              <a:gd name="connsiteY731" fmla="*/ 465944 h 1632221"/>
              <a:gd name="connsiteX732" fmla="*/ 2208694 w 12176119"/>
              <a:gd name="connsiteY732" fmla="*/ 461218 h 1632221"/>
              <a:gd name="connsiteX733" fmla="*/ 2208694 w 12176119"/>
              <a:gd name="connsiteY733" fmla="*/ 440426 h 1632221"/>
              <a:gd name="connsiteX734" fmla="*/ 2210297 w 12176119"/>
              <a:gd name="connsiteY734" fmla="*/ 435700 h 1632221"/>
              <a:gd name="connsiteX735" fmla="*/ 2216306 w 12176119"/>
              <a:gd name="connsiteY735" fmla="*/ 433810 h 1632221"/>
              <a:gd name="connsiteX736" fmla="*/ 2223920 w 12176119"/>
              <a:gd name="connsiteY736" fmla="*/ 429084 h 1632221"/>
              <a:gd name="connsiteX737" fmla="*/ 2233537 w 12176119"/>
              <a:gd name="connsiteY737" fmla="*/ 427194 h 1632221"/>
              <a:gd name="connsiteX738" fmla="*/ 2233537 w 12176119"/>
              <a:gd name="connsiteY738" fmla="*/ 390334 h 1632221"/>
              <a:gd name="connsiteX739" fmla="*/ 2209494 w 12176119"/>
              <a:gd name="connsiteY739" fmla="*/ 380883 h 1632221"/>
              <a:gd name="connsiteX740" fmla="*/ 2208694 w 12176119"/>
              <a:gd name="connsiteY740" fmla="*/ 380883 h 1632221"/>
              <a:gd name="connsiteX741" fmla="*/ 2206690 w 12176119"/>
              <a:gd name="connsiteY741" fmla="*/ 378993 h 1632221"/>
              <a:gd name="connsiteX742" fmla="*/ 2205488 w 12176119"/>
              <a:gd name="connsiteY742" fmla="*/ 378993 h 1632221"/>
              <a:gd name="connsiteX743" fmla="*/ 2203485 w 12176119"/>
              <a:gd name="connsiteY743" fmla="*/ 378993 h 1632221"/>
              <a:gd name="connsiteX744" fmla="*/ 2201882 w 12176119"/>
              <a:gd name="connsiteY744" fmla="*/ 376158 h 1632221"/>
              <a:gd name="connsiteX745" fmla="*/ 2200679 w 12176119"/>
              <a:gd name="connsiteY745" fmla="*/ 376158 h 1632221"/>
              <a:gd name="connsiteX746" fmla="*/ 2198676 w 12176119"/>
              <a:gd name="connsiteY746" fmla="*/ 376158 h 1632221"/>
              <a:gd name="connsiteX747" fmla="*/ 2196672 w 12176119"/>
              <a:gd name="connsiteY747" fmla="*/ 374267 h 1632221"/>
              <a:gd name="connsiteX748" fmla="*/ 2195070 w 12176119"/>
              <a:gd name="connsiteY748" fmla="*/ 374267 h 1632221"/>
              <a:gd name="connsiteX749" fmla="*/ 2193065 w 12176119"/>
              <a:gd name="connsiteY749" fmla="*/ 371432 h 1632221"/>
              <a:gd name="connsiteX750" fmla="*/ 2191864 w 12176119"/>
              <a:gd name="connsiteY750" fmla="*/ 371432 h 1632221"/>
              <a:gd name="connsiteX751" fmla="*/ 2190261 w 12176119"/>
              <a:gd name="connsiteY751" fmla="*/ 369542 h 1632221"/>
              <a:gd name="connsiteX752" fmla="*/ 2189059 w 12176119"/>
              <a:gd name="connsiteY752" fmla="*/ 367652 h 1632221"/>
              <a:gd name="connsiteX753" fmla="*/ 2188258 w 12176119"/>
              <a:gd name="connsiteY753" fmla="*/ 367652 h 1632221"/>
              <a:gd name="connsiteX754" fmla="*/ 2187055 w 12176119"/>
              <a:gd name="connsiteY754" fmla="*/ 367652 h 1632221"/>
              <a:gd name="connsiteX755" fmla="*/ 2186254 w 12176119"/>
              <a:gd name="connsiteY755" fmla="*/ 364816 h 1632221"/>
              <a:gd name="connsiteX756" fmla="*/ 2186254 w 12176119"/>
              <a:gd name="connsiteY756" fmla="*/ 362926 h 1632221"/>
              <a:gd name="connsiteX757" fmla="*/ 2185052 w 12176119"/>
              <a:gd name="connsiteY757" fmla="*/ 362926 h 1632221"/>
              <a:gd name="connsiteX758" fmla="*/ 2185052 w 12176119"/>
              <a:gd name="connsiteY758" fmla="*/ 360091 h 1632221"/>
              <a:gd name="connsiteX759" fmla="*/ 2184251 w 12176119"/>
              <a:gd name="connsiteY759" fmla="*/ 360091 h 1632221"/>
              <a:gd name="connsiteX760" fmla="*/ 2184251 w 12176119"/>
              <a:gd name="connsiteY760" fmla="*/ 358200 h 1632221"/>
              <a:gd name="connsiteX761" fmla="*/ 2184251 w 12176119"/>
              <a:gd name="connsiteY761" fmla="*/ 355365 h 1632221"/>
              <a:gd name="connsiteX762" fmla="*/ 2184251 w 12176119"/>
              <a:gd name="connsiteY762" fmla="*/ 353475 h 1632221"/>
              <a:gd name="connsiteX763" fmla="*/ 2184251 w 12176119"/>
              <a:gd name="connsiteY763" fmla="*/ 351585 h 1632221"/>
              <a:gd name="connsiteX764" fmla="*/ 2185052 w 12176119"/>
              <a:gd name="connsiteY764" fmla="*/ 348749 h 1632221"/>
              <a:gd name="connsiteX765" fmla="*/ 2186254 w 12176119"/>
              <a:gd name="connsiteY765" fmla="*/ 346859 h 1632221"/>
              <a:gd name="connsiteX766" fmla="*/ 2187055 w 12176119"/>
              <a:gd name="connsiteY766" fmla="*/ 344024 h 1632221"/>
              <a:gd name="connsiteX767" fmla="*/ 2188258 w 12176119"/>
              <a:gd name="connsiteY767" fmla="*/ 344024 h 1632221"/>
              <a:gd name="connsiteX768" fmla="*/ 2189059 w 12176119"/>
              <a:gd name="connsiteY768" fmla="*/ 342133 h 1632221"/>
              <a:gd name="connsiteX769" fmla="*/ 2191062 w 12176119"/>
              <a:gd name="connsiteY769" fmla="*/ 339298 h 1632221"/>
              <a:gd name="connsiteX770" fmla="*/ 2191864 w 12176119"/>
              <a:gd name="connsiteY770" fmla="*/ 339298 h 1632221"/>
              <a:gd name="connsiteX771" fmla="*/ 2195870 w 12176119"/>
              <a:gd name="connsiteY771" fmla="*/ 337408 h 1632221"/>
              <a:gd name="connsiteX772" fmla="*/ 2199878 w 12176119"/>
              <a:gd name="connsiteY772" fmla="*/ 335518 h 1632221"/>
              <a:gd name="connsiteX773" fmla="*/ 2202682 w 12176119"/>
              <a:gd name="connsiteY773" fmla="*/ 332682 h 1632221"/>
              <a:gd name="connsiteX774" fmla="*/ 2205488 w 12176119"/>
              <a:gd name="connsiteY774" fmla="*/ 332682 h 1632221"/>
              <a:gd name="connsiteX775" fmla="*/ 2207491 w 12176119"/>
              <a:gd name="connsiteY775" fmla="*/ 330792 h 1632221"/>
              <a:gd name="connsiteX776" fmla="*/ 2208694 w 12176119"/>
              <a:gd name="connsiteY776" fmla="*/ 330792 h 1632221"/>
              <a:gd name="connsiteX777" fmla="*/ 2211499 w 12176119"/>
              <a:gd name="connsiteY777" fmla="*/ 330792 h 1632221"/>
              <a:gd name="connsiteX778" fmla="*/ 2214303 w 12176119"/>
              <a:gd name="connsiteY778" fmla="*/ 327957 h 1632221"/>
              <a:gd name="connsiteX779" fmla="*/ 2217108 w 12176119"/>
              <a:gd name="connsiteY779" fmla="*/ 327957 h 1632221"/>
              <a:gd name="connsiteX780" fmla="*/ 2221115 w 12176119"/>
              <a:gd name="connsiteY780" fmla="*/ 326066 h 1632221"/>
              <a:gd name="connsiteX781" fmla="*/ 2225123 w 12176119"/>
              <a:gd name="connsiteY781" fmla="*/ 326066 h 1632221"/>
              <a:gd name="connsiteX782" fmla="*/ 2227927 w 12176119"/>
              <a:gd name="connsiteY782" fmla="*/ 323231 h 1632221"/>
              <a:gd name="connsiteX783" fmla="*/ 2228729 w 12176119"/>
              <a:gd name="connsiteY783" fmla="*/ 323231 h 1632221"/>
              <a:gd name="connsiteX784" fmla="*/ 2231935 w 12176119"/>
              <a:gd name="connsiteY784" fmla="*/ 323231 h 1632221"/>
              <a:gd name="connsiteX785" fmla="*/ 2235541 w 12176119"/>
              <a:gd name="connsiteY785" fmla="*/ 323231 h 1632221"/>
              <a:gd name="connsiteX786" fmla="*/ 2236743 w 12176119"/>
              <a:gd name="connsiteY786" fmla="*/ 323231 h 1632221"/>
              <a:gd name="connsiteX787" fmla="*/ 2240350 w 12176119"/>
              <a:gd name="connsiteY787" fmla="*/ 321341 h 1632221"/>
              <a:gd name="connsiteX788" fmla="*/ 2244356 w 12176119"/>
              <a:gd name="connsiteY788" fmla="*/ 321341 h 1632221"/>
              <a:gd name="connsiteX789" fmla="*/ 2245559 w 12176119"/>
              <a:gd name="connsiteY789" fmla="*/ 321341 h 1632221"/>
              <a:gd name="connsiteX790" fmla="*/ 2249165 w 12176119"/>
              <a:gd name="connsiteY790" fmla="*/ 321341 h 1632221"/>
              <a:gd name="connsiteX791" fmla="*/ 2253172 w 12176119"/>
              <a:gd name="connsiteY791" fmla="*/ 321341 h 1632221"/>
              <a:gd name="connsiteX792" fmla="*/ 2253973 w 12176119"/>
              <a:gd name="connsiteY792" fmla="*/ 321341 h 1632221"/>
              <a:gd name="connsiteX793" fmla="*/ 2257980 w 12176119"/>
              <a:gd name="connsiteY793" fmla="*/ 319451 h 1632221"/>
              <a:gd name="connsiteX794" fmla="*/ 2257980 w 12176119"/>
              <a:gd name="connsiteY794" fmla="*/ 279756 h 1632221"/>
              <a:gd name="connsiteX795" fmla="*/ 2257980 w 12176119"/>
              <a:gd name="connsiteY795" fmla="*/ 229664 h 1632221"/>
              <a:gd name="connsiteX796" fmla="*/ 2257980 w 12176119"/>
              <a:gd name="connsiteY796" fmla="*/ 142713 h 1632221"/>
              <a:gd name="connsiteX797" fmla="*/ 2259984 w 12176119"/>
              <a:gd name="connsiteY797" fmla="*/ 142713 h 1632221"/>
              <a:gd name="connsiteX798" fmla="*/ 2259984 w 12176119"/>
              <a:gd name="connsiteY798" fmla="*/ 144603 h 1632221"/>
              <a:gd name="connsiteX799" fmla="*/ 2259984 w 12176119"/>
              <a:gd name="connsiteY799" fmla="*/ 279756 h 1632221"/>
              <a:gd name="connsiteX800" fmla="*/ 2260785 w 12176119"/>
              <a:gd name="connsiteY800" fmla="*/ 282591 h 1632221"/>
              <a:gd name="connsiteX801" fmla="*/ 2260785 w 12176119"/>
              <a:gd name="connsiteY801" fmla="*/ 287316 h 1632221"/>
              <a:gd name="connsiteX802" fmla="*/ 2262789 w 12176119"/>
              <a:gd name="connsiteY802" fmla="*/ 287316 h 1632221"/>
              <a:gd name="connsiteX803" fmla="*/ 2262789 w 12176119"/>
              <a:gd name="connsiteY803" fmla="*/ 250457 h 1632221"/>
              <a:gd name="connsiteX804" fmla="*/ 2263991 w 12176119"/>
              <a:gd name="connsiteY804" fmla="*/ 250457 h 1632221"/>
              <a:gd name="connsiteX805" fmla="*/ 2263991 w 12176119"/>
              <a:gd name="connsiteY805" fmla="*/ 287316 h 1632221"/>
              <a:gd name="connsiteX806" fmla="*/ 2292842 w 12176119"/>
              <a:gd name="connsiteY806" fmla="*/ 287316 h 1632221"/>
              <a:gd name="connsiteX807" fmla="*/ 2292842 w 12176119"/>
              <a:gd name="connsiteY807" fmla="*/ 279756 h 1632221"/>
              <a:gd name="connsiteX808" fmla="*/ 2294044 w 12176119"/>
              <a:gd name="connsiteY808" fmla="*/ 279756 h 1632221"/>
              <a:gd name="connsiteX809" fmla="*/ 2294044 w 12176119"/>
              <a:gd name="connsiteY809" fmla="*/ 226829 h 1632221"/>
              <a:gd name="connsiteX810" fmla="*/ 2295647 w 12176119"/>
              <a:gd name="connsiteY810" fmla="*/ 226829 h 1632221"/>
              <a:gd name="connsiteX811" fmla="*/ 2295647 w 12176119"/>
              <a:gd name="connsiteY811" fmla="*/ 229664 h 1632221"/>
              <a:gd name="connsiteX812" fmla="*/ 2295647 w 12176119"/>
              <a:gd name="connsiteY812" fmla="*/ 279756 h 1632221"/>
              <a:gd name="connsiteX813" fmla="*/ 2295647 w 12176119"/>
              <a:gd name="connsiteY813" fmla="*/ 282591 h 1632221"/>
              <a:gd name="connsiteX814" fmla="*/ 2295647 w 12176119"/>
              <a:gd name="connsiteY814" fmla="*/ 287316 h 1632221"/>
              <a:gd name="connsiteX815" fmla="*/ 2296849 w 12176119"/>
              <a:gd name="connsiteY815" fmla="*/ 287316 h 1632221"/>
              <a:gd name="connsiteX816" fmla="*/ 2296849 w 12176119"/>
              <a:gd name="connsiteY816" fmla="*/ 250457 h 1632221"/>
              <a:gd name="connsiteX817" fmla="*/ 2298852 w 12176119"/>
              <a:gd name="connsiteY817" fmla="*/ 250457 h 1632221"/>
              <a:gd name="connsiteX818" fmla="*/ 2298852 w 12176119"/>
              <a:gd name="connsiteY818" fmla="*/ 287316 h 1632221"/>
              <a:gd name="connsiteX819" fmla="*/ 2328905 w 12176119"/>
              <a:gd name="connsiteY819" fmla="*/ 284481 h 1632221"/>
              <a:gd name="connsiteX820" fmla="*/ 2328905 w 12176119"/>
              <a:gd name="connsiteY820" fmla="*/ 279756 h 1632221"/>
              <a:gd name="connsiteX821" fmla="*/ 2329707 w 12176119"/>
              <a:gd name="connsiteY821" fmla="*/ 279756 h 1632221"/>
              <a:gd name="connsiteX822" fmla="*/ 2329707 w 12176119"/>
              <a:gd name="connsiteY822" fmla="*/ 226829 h 1632221"/>
              <a:gd name="connsiteX823" fmla="*/ 2330910 w 12176119"/>
              <a:gd name="connsiteY823" fmla="*/ 226829 h 1632221"/>
              <a:gd name="connsiteX824" fmla="*/ 2331710 w 12176119"/>
              <a:gd name="connsiteY824" fmla="*/ 226829 h 1632221"/>
              <a:gd name="connsiteX825" fmla="*/ 2331710 w 12176119"/>
              <a:gd name="connsiteY825" fmla="*/ 250457 h 1632221"/>
              <a:gd name="connsiteX826" fmla="*/ 2333714 w 12176119"/>
              <a:gd name="connsiteY826" fmla="*/ 250457 h 1632221"/>
              <a:gd name="connsiteX827" fmla="*/ 2333714 w 12176119"/>
              <a:gd name="connsiteY827" fmla="*/ 284481 h 1632221"/>
              <a:gd name="connsiteX828" fmla="*/ 2364568 w 12176119"/>
              <a:gd name="connsiteY828" fmla="*/ 284481 h 1632221"/>
              <a:gd name="connsiteX829" fmla="*/ 2364568 w 12176119"/>
              <a:gd name="connsiteY829" fmla="*/ 279756 h 1632221"/>
              <a:gd name="connsiteX830" fmla="*/ 2365770 w 12176119"/>
              <a:gd name="connsiteY830" fmla="*/ 279756 h 1632221"/>
              <a:gd name="connsiteX831" fmla="*/ 2365770 w 12176119"/>
              <a:gd name="connsiteY831" fmla="*/ 226829 h 1632221"/>
              <a:gd name="connsiteX832" fmla="*/ 2366572 w 12176119"/>
              <a:gd name="connsiteY832" fmla="*/ 226829 h 1632221"/>
              <a:gd name="connsiteX833" fmla="*/ 2366572 w 12176119"/>
              <a:gd name="connsiteY833" fmla="*/ 247621 h 1632221"/>
              <a:gd name="connsiteX834" fmla="*/ 2367774 w 12176119"/>
              <a:gd name="connsiteY834" fmla="*/ 247621 h 1632221"/>
              <a:gd name="connsiteX835" fmla="*/ 2367774 w 12176119"/>
              <a:gd name="connsiteY835" fmla="*/ 250457 h 1632221"/>
              <a:gd name="connsiteX836" fmla="*/ 2367774 w 12176119"/>
              <a:gd name="connsiteY836" fmla="*/ 284481 h 1632221"/>
              <a:gd name="connsiteX837" fmla="*/ 2400631 w 12176119"/>
              <a:gd name="connsiteY837" fmla="*/ 284481 h 1632221"/>
              <a:gd name="connsiteX838" fmla="*/ 2400631 w 12176119"/>
              <a:gd name="connsiteY838" fmla="*/ 279756 h 1632221"/>
              <a:gd name="connsiteX839" fmla="*/ 2400631 w 12176119"/>
              <a:gd name="connsiteY839" fmla="*/ 277865 h 1632221"/>
              <a:gd name="connsiteX840" fmla="*/ 2400631 w 12176119"/>
              <a:gd name="connsiteY840" fmla="*/ 247621 h 1632221"/>
              <a:gd name="connsiteX841" fmla="*/ 2401433 w 12176119"/>
              <a:gd name="connsiteY841" fmla="*/ 247621 h 1632221"/>
              <a:gd name="connsiteX842" fmla="*/ 2401433 w 12176119"/>
              <a:gd name="connsiteY842" fmla="*/ 226829 h 1632221"/>
              <a:gd name="connsiteX843" fmla="*/ 2402636 w 12176119"/>
              <a:gd name="connsiteY843" fmla="*/ 226829 h 1632221"/>
              <a:gd name="connsiteX844" fmla="*/ 2402636 w 12176119"/>
              <a:gd name="connsiteY844" fmla="*/ 277865 h 1632221"/>
              <a:gd name="connsiteX845" fmla="*/ 2403437 w 12176119"/>
              <a:gd name="connsiteY845" fmla="*/ 277865 h 1632221"/>
              <a:gd name="connsiteX846" fmla="*/ 2403437 w 12176119"/>
              <a:gd name="connsiteY846" fmla="*/ 374267 h 1632221"/>
              <a:gd name="connsiteX847" fmla="*/ 2403437 w 12176119"/>
              <a:gd name="connsiteY847" fmla="*/ 376158 h 1632221"/>
              <a:gd name="connsiteX848" fmla="*/ 2403437 w 12176119"/>
              <a:gd name="connsiteY848" fmla="*/ 390334 h 1632221"/>
              <a:gd name="connsiteX849" fmla="*/ 2403437 w 12176119"/>
              <a:gd name="connsiteY849" fmla="*/ 392225 h 1632221"/>
              <a:gd name="connsiteX850" fmla="*/ 2402636 w 12176119"/>
              <a:gd name="connsiteY850" fmla="*/ 392225 h 1632221"/>
              <a:gd name="connsiteX851" fmla="*/ 2402636 w 12176119"/>
              <a:gd name="connsiteY851" fmla="*/ 408292 h 1632221"/>
              <a:gd name="connsiteX852" fmla="*/ 2404639 w 12176119"/>
              <a:gd name="connsiteY852" fmla="*/ 408292 h 1632221"/>
              <a:gd name="connsiteX853" fmla="*/ 2404639 w 12176119"/>
              <a:gd name="connsiteY853" fmla="*/ 415853 h 1632221"/>
              <a:gd name="connsiteX854" fmla="*/ 2403437 w 12176119"/>
              <a:gd name="connsiteY854" fmla="*/ 422469 h 1632221"/>
              <a:gd name="connsiteX855" fmla="*/ 2402636 w 12176119"/>
              <a:gd name="connsiteY855" fmla="*/ 422469 h 1632221"/>
              <a:gd name="connsiteX856" fmla="*/ 2402636 w 12176119"/>
              <a:gd name="connsiteY856" fmla="*/ 431920 h 1632221"/>
              <a:gd name="connsiteX857" fmla="*/ 2398629 w 12176119"/>
              <a:gd name="connsiteY857" fmla="*/ 431920 h 1632221"/>
              <a:gd name="connsiteX858" fmla="*/ 2382200 w 12176119"/>
              <a:gd name="connsiteY858" fmla="*/ 431920 h 1632221"/>
              <a:gd name="connsiteX859" fmla="*/ 2382200 w 12176119"/>
              <a:gd name="connsiteY859" fmla="*/ 610547 h 1632221"/>
              <a:gd name="connsiteX860" fmla="*/ 2382200 w 12176119"/>
              <a:gd name="connsiteY860" fmla="*/ 922437 h 1632221"/>
              <a:gd name="connsiteX861" fmla="*/ 2389011 w 12176119"/>
              <a:gd name="connsiteY861" fmla="*/ 922437 h 1632221"/>
              <a:gd name="connsiteX862" fmla="*/ 2389011 w 12176119"/>
              <a:gd name="connsiteY862" fmla="*/ 899754 h 1632221"/>
              <a:gd name="connsiteX863" fmla="*/ 2401433 w 12176119"/>
              <a:gd name="connsiteY863" fmla="*/ 899754 h 1632221"/>
              <a:gd name="connsiteX864" fmla="*/ 2401433 w 12176119"/>
              <a:gd name="connsiteY864" fmla="*/ 741919 h 1632221"/>
              <a:gd name="connsiteX865" fmla="*/ 2419866 w 12176119"/>
              <a:gd name="connsiteY865" fmla="*/ 741919 h 1632221"/>
              <a:gd name="connsiteX866" fmla="*/ 2419866 w 12176119"/>
              <a:gd name="connsiteY866" fmla="*/ 711675 h 1632221"/>
              <a:gd name="connsiteX867" fmla="*/ 2453926 w 12176119"/>
              <a:gd name="connsiteY867" fmla="*/ 711675 h 1632221"/>
              <a:gd name="connsiteX868" fmla="*/ 2453926 w 12176119"/>
              <a:gd name="connsiteY868" fmla="*/ 741919 h 1632221"/>
              <a:gd name="connsiteX869" fmla="*/ 2470355 w 12176119"/>
              <a:gd name="connsiteY869" fmla="*/ 741919 h 1632221"/>
              <a:gd name="connsiteX870" fmla="*/ 2470355 w 12176119"/>
              <a:gd name="connsiteY870" fmla="*/ 1214478 h 1632221"/>
              <a:gd name="connsiteX871" fmla="*/ 2478369 w 12176119"/>
              <a:gd name="connsiteY871" fmla="*/ 1214478 h 1632221"/>
              <a:gd name="connsiteX872" fmla="*/ 2478369 w 12176119"/>
              <a:gd name="connsiteY872" fmla="*/ 1188960 h 1632221"/>
              <a:gd name="connsiteX873" fmla="*/ 2475163 w 12176119"/>
              <a:gd name="connsiteY873" fmla="*/ 1188960 h 1632221"/>
              <a:gd name="connsiteX874" fmla="*/ 2475163 w 12176119"/>
              <a:gd name="connsiteY874" fmla="*/ 1184235 h 1632221"/>
              <a:gd name="connsiteX875" fmla="*/ 2544085 w 12176119"/>
              <a:gd name="connsiteY875" fmla="*/ 1184235 h 1632221"/>
              <a:gd name="connsiteX876" fmla="*/ 2544085 w 12176119"/>
              <a:gd name="connsiteY876" fmla="*/ 1172893 h 1632221"/>
              <a:gd name="connsiteX877" fmla="*/ 2546088 w 12176119"/>
              <a:gd name="connsiteY877" fmla="*/ 1156826 h 1632221"/>
              <a:gd name="connsiteX878" fmla="*/ 2548893 w 12176119"/>
              <a:gd name="connsiteY878" fmla="*/ 1143595 h 1632221"/>
              <a:gd name="connsiteX879" fmla="*/ 2552099 w 12176119"/>
              <a:gd name="connsiteY879" fmla="*/ 1129418 h 1632221"/>
              <a:gd name="connsiteX880" fmla="*/ 2555706 w 12176119"/>
              <a:gd name="connsiteY880" fmla="*/ 1118076 h 1632221"/>
              <a:gd name="connsiteX881" fmla="*/ 2560914 w 12176119"/>
              <a:gd name="connsiteY881" fmla="*/ 1108625 h 1632221"/>
              <a:gd name="connsiteX882" fmla="*/ 2562518 w 12176119"/>
              <a:gd name="connsiteY882" fmla="*/ 1103900 h 1632221"/>
              <a:gd name="connsiteX883" fmla="*/ 2565724 w 12176119"/>
              <a:gd name="connsiteY883" fmla="*/ 1099174 h 1632221"/>
              <a:gd name="connsiteX884" fmla="*/ 2571333 w 12176119"/>
              <a:gd name="connsiteY884" fmla="*/ 1090668 h 1632221"/>
              <a:gd name="connsiteX885" fmla="*/ 2577344 w 12176119"/>
              <a:gd name="connsiteY885" fmla="*/ 1085942 h 1632221"/>
              <a:gd name="connsiteX886" fmla="*/ 2582954 w 12176119"/>
              <a:gd name="connsiteY886" fmla="*/ 1081217 h 1632221"/>
              <a:gd name="connsiteX887" fmla="*/ 2582954 w 12176119"/>
              <a:gd name="connsiteY887" fmla="*/ 1079327 h 1632221"/>
              <a:gd name="connsiteX888" fmla="*/ 2584155 w 12176119"/>
              <a:gd name="connsiteY888" fmla="*/ 1079327 h 1632221"/>
              <a:gd name="connsiteX889" fmla="*/ 2589765 w 12176119"/>
              <a:gd name="connsiteY889" fmla="*/ 1076491 h 1632221"/>
              <a:gd name="connsiteX890" fmla="*/ 2590967 w 12176119"/>
              <a:gd name="connsiteY890" fmla="*/ 1076491 h 1632221"/>
              <a:gd name="connsiteX891" fmla="*/ 2591769 w 12176119"/>
              <a:gd name="connsiteY891" fmla="*/ 1076491 h 1632221"/>
              <a:gd name="connsiteX892" fmla="*/ 2592571 w 12176119"/>
              <a:gd name="connsiteY892" fmla="*/ 1076491 h 1632221"/>
              <a:gd name="connsiteX893" fmla="*/ 2593772 w 12176119"/>
              <a:gd name="connsiteY893" fmla="*/ 998992 h 1632221"/>
              <a:gd name="connsiteX894" fmla="*/ 2598581 w 12176119"/>
              <a:gd name="connsiteY894" fmla="*/ 998992 h 1632221"/>
              <a:gd name="connsiteX895" fmla="*/ 2597779 w 12176119"/>
              <a:gd name="connsiteY895" fmla="*/ 1076491 h 1632221"/>
              <a:gd name="connsiteX896" fmla="*/ 2598581 w 12176119"/>
              <a:gd name="connsiteY896" fmla="*/ 1076491 h 1632221"/>
              <a:gd name="connsiteX897" fmla="*/ 2599383 w 12176119"/>
              <a:gd name="connsiteY897" fmla="*/ 1076491 h 1632221"/>
              <a:gd name="connsiteX898" fmla="*/ 2600584 w 12176119"/>
              <a:gd name="connsiteY898" fmla="*/ 1076491 h 1632221"/>
              <a:gd name="connsiteX899" fmla="*/ 2601386 w 12176119"/>
              <a:gd name="connsiteY899" fmla="*/ 1076491 h 1632221"/>
              <a:gd name="connsiteX900" fmla="*/ 2607397 w 12176119"/>
              <a:gd name="connsiteY900" fmla="*/ 1079327 h 1632221"/>
              <a:gd name="connsiteX901" fmla="*/ 2608197 w 12176119"/>
              <a:gd name="connsiteY901" fmla="*/ 1079327 h 1632221"/>
              <a:gd name="connsiteX902" fmla="*/ 2608197 w 12176119"/>
              <a:gd name="connsiteY902" fmla="*/ 1081217 h 1632221"/>
              <a:gd name="connsiteX903" fmla="*/ 2613007 w 12176119"/>
              <a:gd name="connsiteY903" fmla="*/ 1085942 h 1632221"/>
              <a:gd name="connsiteX904" fmla="*/ 2619017 w 12176119"/>
              <a:gd name="connsiteY904" fmla="*/ 1090668 h 1632221"/>
              <a:gd name="connsiteX905" fmla="*/ 2619017 w 12176119"/>
              <a:gd name="connsiteY905" fmla="*/ 1092558 h 1632221"/>
              <a:gd name="connsiteX906" fmla="*/ 2624627 w 12176119"/>
              <a:gd name="connsiteY906" fmla="*/ 1099174 h 1632221"/>
              <a:gd name="connsiteX907" fmla="*/ 2629435 w 12176119"/>
              <a:gd name="connsiteY907" fmla="*/ 1108625 h 1632221"/>
              <a:gd name="connsiteX908" fmla="*/ 2633442 w 12176119"/>
              <a:gd name="connsiteY908" fmla="*/ 1119967 h 1632221"/>
              <a:gd name="connsiteX909" fmla="*/ 2637449 w 12176119"/>
              <a:gd name="connsiteY909" fmla="*/ 1131308 h 1632221"/>
              <a:gd name="connsiteX910" fmla="*/ 2640255 w 12176119"/>
              <a:gd name="connsiteY910" fmla="*/ 1143595 h 1632221"/>
              <a:gd name="connsiteX911" fmla="*/ 2643060 w 12176119"/>
              <a:gd name="connsiteY911" fmla="*/ 1156826 h 1632221"/>
              <a:gd name="connsiteX912" fmla="*/ 2644262 w 12176119"/>
              <a:gd name="connsiteY912" fmla="*/ 1172893 h 1632221"/>
              <a:gd name="connsiteX913" fmla="*/ 2645063 w 12176119"/>
              <a:gd name="connsiteY913" fmla="*/ 1184235 h 1632221"/>
              <a:gd name="connsiteX914" fmla="*/ 2709175 w 12176119"/>
              <a:gd name="connsiteY914" fmla="*/ 1184235 h 1632221"/>
              <a:gd name="connsiteX915" fmla="*/ 2709175 w 12176119"/>
              <a:gd name="connsiteY915" fmla="*/ 1188960 h 1632221"/>
              <a:gd name="connsiteX916" fmla="*/ 2706371 w 12176119"/>
              <a:gd name="connsiteY916" fmla="*/ 1188960 h 1632221"/>
              <a:gd name="connsiteX917" fmla="*/ 2706371 w 12176119"/>
              <a:gd name="connsiteY917" fmla="*/ 1214479 h 1632221"/>
              <a:gd name="connsiteX918" fmla="*/ 2723601 w 12176119"/>
              <a:gd name="connsiteY918" fmla="*/ 1214479 h 1632221"/>
              <a:gd name="connsiteX919" fmla="*/ 2727609 w 12176119"/>
              <a:gd name="connsiteY919" fmla="*/ 1214479 h 1632221"/>
              <a:gd name="connsiteX920" fmla="*/ 2766477 w 12176119"/>
              <a:gd name="connsiteY920" fmla="*/ 1214479 h 1632221"/>
              <a:gd name="connsiteX921" fmla="*/ 2770483 w 12176119"/>
              <a:gd name="connsiteY921" fmla="*/ 1214479 h 1632221"/>
              <a:gd name="connsiteX922" fmla="*/ 2782906 w 12176119"/>
              <a:gd name="connsiteY922" fmla="*/ 1214479 h 1632221"/>
              <a:gd name="connsiteX923" fmla="*/ 2782104 w 12176119"/>
              <a:gd name="connsiteY923" fmla="*/ 1156826 h 1632221"/>
              <a:gd name="connsiteX924" fmla="*/ 2778097 w 12176119"/>
              <a:gd name="connsiteY924" fmla="*/ 1156826 h 1632221"/>
              <a:gd name="connsiteX925" fmla="*/ 2778097 w 12176119"/>
              <a:gd name="connsiteY925" fmla="*/ 1152101 h 1632221"/>
              <a:gd name="connsiteX926" fmla="*/ 2783707 w 12176119"/>
              <a:gd name="connsiteY926" fmla="*/ 1150211 h 1632221"/>
              <a:gd name="connsiteX927" fmla="*/ 2783707 w 12176119"/>
              <a:gd name="connsiteY927" fmla="*/ 1147375 h 1632221"/>
              <a:gd name="connsiteX928" fmla="*/ 2782104 w 12176119"/>
              <a:gd name="connsiteY928" fmla="*/ 1140759 h 1632221"/>
              <a:gd name="connsiteX929" fmla="*/ 2782104 w 12176119"/>
              <a:gd name="connsiteY929" fmla="*/ 1134144 h 1632221"/>
              <a:gd name="connsiteX930" fmla="*/ 2782104 w 12176119"/>
              <a:gd name="connsiteY930" fmla="*/ 1127528 h 1632221"/>
              <a:gd name="connsiteX931" fmla="*/ 2783707 w 12176119"/>
              <a:gd name="connsiteY931" fmla="*/ 1119967 h 1632221"/>
              <a:gd name="connsiteX932" fmla="*/ 2785711 w 12176119"/>
              <a:gd name="connsiteY932" fmla="*/ 1113351 h 1632221"/>
              <a:gd name="connsiteX933" fmla="*/ 2787714 w 12176119"/>
              <a:gd name="connsiteY933" fmla="*/ 1108625 h 1632221"/>
              <a:gd name="connsiteX934" fmla="*/ 2790519 w 12176119"/>
              <a:gd name="connsiteY934" fmla="*/ 1106735 h 1632221"/>
              <a:gd name="connsiteX935" fmla="*/ 2793724 w 12176119"/>
              <a:gd name="connsiteY935" fmla="*/ 1103900 h 1632221"/>
              <a:gd name="connsiteX936" fmla="*/ 2797331 w 12176119"/>
              <a:gd name="connsiteY936" fmla="*/ 1106735 h 1632221"/>
              <a:gd name="connsiteX937" fmla="*/ 2800537 w 12176119"/>
              <a:gd name="connsiteY937" fmla="*/ 1108625 h 1632221"/>
              <a:gd name="connsiteX938" fmla="*/ 2803341 w 12176119"/>
              <a:gd name="connsiteY938" fmla="*/ 1113351 h 1632221"/>
              <a:gd name="connsiteX939" fmla="*/ 2805345 w 12176119"/>
              <a:gd name="connsiteY939" fmla="*/ 1118077 h 1632221"/>
              <a:gd name="connsiteX940" fmla="*/ 2806146 w 12176119"/>
              <a:gd name="connsiteY940" fmla="*/ 1127528 h 1632221"/>
              <a:gd name="connsiteX941" fmla="*/ 2806146 w 12176119"/>
              <a:gd name="connsiteY941" fmla="*/ 1134144 h 1632221"/>
              <a:gd name="connsiteX942" fmla="*/ 2806146 w 12176119"/>
              <a:gd name="connsiteY942" fmla="*/ 1140759 h 1632221"/>
              <a:gd name="connsiteX943" fmla="*/ 2805345 w 12176119"/>
              <a:gd name="connsiteY943" fmla="*/ 1147375 h 1632221"/>
              <a:gd name="connsiteX944" fmla="*/ 2804143 w 12176119"/>
              <a:gd name="connsiteY944" fmla="*/ 1150211 h 1632221"/>
              <a:gd name="connsiteX945" fmla="*/ 2810955 w 12176119"/>
              <a:gd name="connsiteY945" fmla="*/ 1152101 h 1632221"/>
              <a:gd name="connsiteX946" fmla="*/ 2810955 w 12176119"/>
              <a:gd name="connsiteY946" fmla="*/ 1154936 h 1632221"/>
              <a:gd name="connsiteX947" fmla="*/ 2807348 w 12176119"/>
              <a:gd name="connsiteY947" fmla="*/ 1156826 h 1632221"/>
              <a:gd name="connsiteX948" fmla="*/ 2807348 w 12176119"/>
              <a:gd name="connsiteY948" fmla="*/ 1214479 h 1632221"/>
              <a:gd name="connsiteX949" fmla="*/ 2829387 w 12176119"/>
              <a:gd name="connsiteY949" fmla="*/ 1214479 h 1632221"/>
              <a:gd name="connsiteX950" fmla="*/ 2829387 w 12176119"/>
              <a:gd name="connsiteY950" fmla="*/ 1219204 h 1632221"/>
              <a:gd name="connsiteX951" fmla="*/ 2826583 w 12176119"/>
              <a:gd name="connsiteY951" fmla="*/ 1219204 h 1632221"/>
              <a:gd name="connsiteX952" fmla="*/ 2827384 w 12176119"/>
              <a:gd name="connsiteY952" fmla="*/ 1365698 h 1632221"/>
              <a:gd name="connsiteX953" fmla="*/ 2991673 w 12176119"/>
              <a:gd name="connsiteY953" fmla="*/ 1373259 h 1632221"/>
              <a:gd name="connsiteX954" fmla="*/ 3021726 w 12176119"/>
              <a:gd name="connsiteY954" fmla="*/ 1425240 h 1632221"/>
              <a:gd name="connsiteX955" fmla="*/ 3023729 w 12176119"/>
              <a:gd name="connsiteY955" fmla="*/ 952681 h 1632221"/>
              <a:gd name="connsiteX956" fmla="*/ 3022527 w 12176119"/>
              <a:gd name="connsiteY956" fmla="*/ 952681 h 1632221"/>
              <a:gd name="connsiteX957" fmla="*/ 3020524 w 12176119"/>
              <a:gd name="connsiteY957" fmla="*/ 952681 h 1632221"/>
              <a:gd name="connsiteX958" fmla="*/ 3019723 w 12176119"/>
              <a:gd name="connsiteY958" fmla="*/ 950790 h 1632221"/>
              <a:gd name="connsiteX959" fmla="*/ 3019723 w 12176119"/>
              <a:gd name="connsiteY959" fmla="*/ 922437 h 1632221"/>
              <a:gd name="connsiteX960" fmla="*/ 3020524 w 12176119"/>
              <a:gd name="connsiteY960" fmla="*/ 922437 h 1632221"/>
              <a:gd name="connsiteX961" fmla="*/ 3023729 w 12176119"/>
              <a:gd name="connsiteY961" fmla="*/ 920547 h 1632221"/>
              <a:gd name="connsiteX962" fmla="*/ 3026535 w 12176119"/>
              <a:gd name="connsiteY962" fmla="*/ 920547 h 1632221"/>
              <a:gd name="connsiteX963" fmla="*/ 3029340 w 12176119"/>
              <a:gd name="connsiteY963" fmla="*/ 920547 h 1632221"/>
              <a:gd name="connsiteX964" fmla="*/ 3032144 w 12176119"/>
              <a:gd name="connsiteY964" fmla="*/ 920547 h 1632221"/>
              <a:gd name="connsiteX965" fmla="*/ 3033347 w 12176119"/>
              <a:gd name="connsiteY965" fmla="*/ 835486 h 1632221"/>
              <a:gd name="connsiteX966" fmla="*/ 3036152 w 12176119"/>
              <a:gd name="connsiteY966" fmla="*/ 750425 h 1632221"/>
              <a:gd name="connsiteX967" fmla="*/ 3040160 w 12176119"/>
              <a:gd name="connsiteY967" fmla="*/ 838321 h 1632221"/>
              <a:gd name="connsiteX968" fmla="*/ 3040160 w 12176119"/>
              <a:gd name="connsiteY968" fmla="*/ 920547 h 1632221"/>
              <a:gd name="connsiteX969" fmla="*/ 3042162 w 12176119"/>
              <a:gd name="connsiteY969" fmla="*/ 920547 h 1632221"/>
              <a:gd name="connsiteX970" fmla="*/ 3045769 w 12176119"/>
              <a:gd name="connsiteY970" fmla="*/ 922437 h 1632221"/>
              <a:gd name="connsiteX971" fmla="*/ 3048574 w 12176119"/>
              <a:gd name="connsiteY971" fmla="*/ 922437 h 1632221"/>
              <a:gd name="connsiteX972" fmla="*/ 3050577 w 12176119"/>
              <a:gd name="connsiteY972" fmla="*/ 925272 h 1632221"/>
              <a:gd name="connsiteX973" fmla="*/ 3051779 w 12176119"/>
              <a:gd name="connsiteY973" fmla="*/ 925272 h 1632221"/>
              <a:gd name="connsiteX974" fmla="*/ 3051779 w 12176119"/>
              <a:gd name="connsiteY974" fmla="*/ 952681 h 1632221"/>
              <a:gd name="connsiteX975" fmla="*/ 3050577 w 12176119"/>
              <a:gd name="connsiteY975" fmla="*/ 954571 h 1632221"/>
              <a:gd name="connsiteX976" fmla="*/ 3048574 w 12176119"/>
              <a:gd name="connsiteY976" fmla="*/ 954571 h 1632221"/>
              <a:gd name="connsiteX977" fmla="*/ 3047772 w 12176119"/>
              <a:gd name="connsiteY977" fmla="*/ 954571 h 1632221"/>
              <a:gd name="connsiteX978" fmla="*/ 3046327 w 12176119"/>
              <a:gd name="connsiteY978" fmla="*/ 1312641 h 1632221"/>
              <a:gd name="connsiteX979" fmla="*/ 3065355 w 12176119"/>
              <a:gd name="connsiteY979" fmla="*/ 1310881 h 1632221"/>
              <a:gd name="connsiteX980" fmla="*/ 3063352 w 12176119"/>
              <a:gd name="connsiteY980" fmla="*/ 544389 h 1632221"/>
              <a:gd name="connsiteX981" fmla="*/ 3064153 w 12176119"/>
              <a:gd name="connsiteY981" fmla="*/ 544389 h 1632221"/>
              <a:gd name="connsiteX982" fmla="*/ 3066156 w 12176119"/>
              <a:gd name="connsiteY982" fmla="*/ 544389 h 1632221"/>
              <a:gd name="connsiteX983" fmla="*/ 3068160 w 12176119"/>
              <a:gd name="connsiteY983" fmla="*/ 544389 h 1632221"/>
              <a:gd name="connsiteX984" fmla="*/ 3069363 w 12176119"/>
              <a:gd name="connsiteY984" fmla="*/ 544389 h 1632221"/>
              <a:gd name="connsiteX985" fmla="*/ 3069363 w 12176119"/>
              <a:gd name="connsiteY985" fmla="*/ 534938 h 1632221"/>
              <a:gd name="connsiteX986" fmla="*/ 3072167 w 12176119"/>
              <a:gd name="connsiteY986" fmla="*/ 532103 h 1632221"/>
              <a:gd name="connsiteX987" fmla="*/ 3076976 w 12176119"/>
              <a:gd name="connsiteY987" fmla="*/ 532103 h 1632221"/>
              <a:gd name="connsiteX988" fmla="*/ 3082586 w 12176119"/>
              <a:gd name="connsiteY988" fmla="*/ 532103 h 1632221"/>
              <a:gd name="connsiteX989" fmla="*/ 3086593 w 12176119"/>
              <a:gd name="connsiteY989" fmla="*/ 530212 h 1632221"/>
              <a:gd name="connsiteX990" fmla="*/ 3086593 w 12176119"/>
              <a:gd name="connsiteY990" fmla="*/ 525487 h 1632221"/>
              <a:gd name="connsiteX991" fmla="*/ 3083787 w 12176119"/>
              <a:gd name="connsiteY991" fmla="*/ 525487 h 1632221"/>
              <a:gd name="connsiteX992" fmla="*/ 3076175 w 12176119"/>
              <a:gd name="connsiteY992" fmla="*/ 525487 h 1632221"/>
              <a:gd name="connsiteX993" fmla="*/ 3069363 w 12176119"/>
              <a:gd name="connsiteY993" fmla="*/ 525487 h 1632221"/>
              <a:gd name="connsiteX994" fmla="*/ 3064153 w 12176119"/>
              <a:gd name="connsiteY994" fmla="*/ 523597 h 1632221"/>
              <a:gd name="connsiteX995" fmla="*/ 3061348 w 12176119"/>
              <a:gd name="connsiteY995" fmla="*/ 523597 h 1632221"/>
              <a:gd name="connsiteX996" fmla="*/ 3060547 w 12176119"/>
              <a:gd name="connsiteY996" fmla="*/ 520761 h 1632221"/>
              <a:gd name="connsiteX997" fmla="*/ 3060547 w 12176119"/>
              <a:gd name="connsiteY997" fmla="*/ 516036 h 1632221"/>
              <a:gd name="connsiteX998" fmla="*/ 3063352 w 12176119"/>
              <a:gd name="connsiteY998" fmla="*/ 516036 h 1632221"/>
              <a:gd name="connsiteX999" fmla="*/ 3067359 w 12176119"/>
              <a:gd name="connsiteY999" fmla="*/ 514145 h 1632221"/>
              <a:gd name="connsiteX1000" fmla="*/ 3074171 w 12176119"/>
              <a:gd name="connsiteY1000" fmla="*/ 512255 h 1632221"/>
              <a:gd name="connsiteX1001" fmla="*/ 3081784 w 12176119"/>
              <a:gd name="connsiteY1001" fmla="*/ 512255 h 1632221"/>
              <a:gd name="connsiteX1002" fmla="*/ 3086593 w 12176119"/>
              <a:gd name="connsiteY1002" fmla="*/ 512255 h 1632221"/>
              <a:gd name="connsiteX1003" fmla="*/ 3086593 w 12176119"/>
              <a:gd name="connsiteY1003" fmla="*/ 509420 h 1632221"/>
              <a:gd name="connsiteX1004" fmla="*/ 3085791 w 12176119"/>
              <a:gd name="connsiteY1004" fmla="*/ 509420 h 1632221"/>
              <a:gd name="connsiteX1005" fmla="*/ 3083787 w 12176119"/>
              <a:gd name="connsiteY1005" fmla="*/ 509420 h 1632221"/>
              <a:gd name="connsiteX1006" fmla="*/ 3082586 w 12176119"/>
              <a:gd name="connsiteY1006" fmla="*/ 507530 h 1632221"/>
              <a:gd name="connsiteX1007" fmla="*/ 3081784 w 12176119"/>
              <a:gd name="connsiteY1007" fmla="*/ 507530 h 1632221"/>
              <a:gd name="connsiteX1008" fmla="*/ 3081784 w 12176119"/>
              <a:gd name="connsiteY1008" fmla="*/ 504694 h 1632221"/>
              <a:gd name="connsiteX1009" fmla="*/ 3081784 w 12176119"/>
              <a:gd name="connsiteY1009" fmla="*/ 496188 h 1632221"/>
              <a:gd name="connsiteX1010" fmla="*/ 3081784 w 12176119"/>
              <a:gd name="connsiteY1010" fmla="*/ 486737 h 1632221"/>
              <a:gd name="connsiteX1011" fmla="*/ 3081784 w 12176119"/>
              <a:gd name="connsiteY1011" fmla="*/ 477286 h 1632221"/>
              <a:gd name="connsiteX1012" fmla="*/ 3081784 w 12176119"/>
              <a:gd name="connsiteY1012" fmla="*/ 467835 h 1632221"/>
              <a:gd name="connsiteX1013" fmla="*/ 3081784 w 12176119"/>
              <a:gd name="connsiteY1013" fmla="*/ 461219 h 1632221"/>
              <a:gd name="connsiteX1014" fmla="*/ 3081784 w 12176119"/>
              <a:gd name="connsiteY1014" fmla="*/ 459328 h 1632221"/>
              <a:gd name="connsiteX1015" fmla="*/ 3082586 w 12176119"/>
              <a:gd name="connsiteY1015" fmla="*/ 459328 h 1632221"/>
              <a:gd name="connsiteX1016" fmla="*/ 3084589 w 12176119"/>
              <a:gd name="connsiteY1016" fmla="*/ 459328 h 1632221"/>
              <a:gd name="connsiteX1017" fmla="*/ 3085791 w 12176119"/>
              <a:gd name="connsiteY1017" fmla="*/ 456493 h 1632221"/>
              <a:gd name="connsiteX1018" fmla="*/ 3083787 w 12176119"/>
              <a:gd name="connsiteY1018" fmla="*/ 456493 h 1632221"/>
              <a:gd name="connsiteX1019" fmla="*/ 3081784 w 12176119"/>
              <a:gd name="connsiteY1019" fmla="*/ 456493 h 1632221"/>
              <a:gd name="connsiteX1020" fmla="*/ 3078979 w 12176119"/>
              <a:gd name="connsiteY1020" fmla="*/ 456493 h 1632221"/>
              <a:gd name="connsiteX1021" fmla="*/ 3076976 w 12176119"/>
              <a:gd name="connsiteY1021" fmla="*/ 456493 h 1632221"/>
              <a:gd name="connsiteX1022" fmla="*/ 3074972 w 12176119"/>
              <a:gd name="connsiteY1022" fmla="*/ 454603 h 1632221"/>
              <a:gd name="connsiteX1023" fmla="*/ 3074171 w 12176119"/>
              <a:gd name="connsiteY1023" fmla="*/ 454603 h 1632221"/>
              <a:gd name="connsiteX1024" fmla="*/ 3072167 w 12176119"/>
              <a:gd name="connsiteY1024" fmla="*/ 454603 h 1632221"/>
              <a:gd name="connsiteX1025" fmla="*/ 3068160 w 12176119"/>
              <a:gd name="connsiteY1025" fmla="*/ 449877 h 1632221"/>
              <a:gd name="connsiteX1026" fmla="*/ 3066156 w 12176119"/>
              <a:gd name="connsiteY1026" fmla="*/ 449877 h 1632221"/>
              <a:gd name="connsiteX1027" fmla="*/ 3066156 w 12176119"/>
              <a:gd name="connsiteY1027" fmla="*/ 447987 h 1632221"/>
              <a:gd name="connsiteX1028" fmla="*/ 3066156 w 12176119"/>
              <a:gd name="connsiteY1028" fmla="*/ 443261 h 1632221"/>
              <a:gd name="connsiteX1029" fmla="*/ 3070965 w 12176119"/>
              <a:gd name="connsiteY1029" fmla="*/ 435700 h 1632221"/>
              <a:gd name="connsiteX1030" fmla="*/ 3072969 w 12176119"/>
              <a:gd name="connsiteY1030" fmla="*/ 433810 h 1632221"/>
              <a:gd name="connsiteX1031" fmla="*/ 3076175 w 12176119"/>
              <a:gd name="connsiteY1031" fmla="*/ 433810 h 1632221"/>
              <a:gd name="connsiteX1032" fmla="*/ 3080983 w 12176119"/>
              <a:gd name="connsiteY1032" fmla="*/ 431920 h 1632221"/>
              <a:gd name="connsiteX1033" fmla="*/ 3082586 w 12176119"/>
              <a:gd name="connsiteY1033" fmla="*/ 431920 h 1632221"/>
              <a:gd name="connsiteX1034" fmla="*/ 3083787 w 12176119"/>
              <a:gd name="connsiteY1034" fmla="*/ 429085 h 1632221"/>
              <a:gd name="connsiteX1035" fmla="*/ 3085791 w 12176119"/>
              <a:gd name="connsiteY1035" fmla="*/ 427194 h 1632221"/>
              <a:gd name="connsiteX1036" fmla="*/ 3086593 w 12176119"/>
              <a:gd name="connsiteY1036" fmla="*/ 424359 h 1632221"/>
              <a:gd name="connsiteX1037" fmla="*/ 3088596 w 12176119"/>
              <a:gd name="connsiteY1037" fmla="*/ 422469 h 1632221"/>
              <a:gd name="connsiteX1038" fmla="*/ 3089398 w 12176119"/>
              <a:gd name="connsiteY1038" fmla="*/ 417743 h 1632221"/>
              <a:gd name="connsiteX1039" fmla="*/ 3090600 w 12176119"/>
              <a:gd name="connsiteY1039" fmla="*/ 415853 h 1632221"/>
              <a:gd name="connsiteX1040" fmla="*/ 3090600 w 12176119"/>
              <a:gd name="connsiteY1040" fmla="*/ 411127 h 1632221"/>
              <a:gd name="connsiteX1041" fmla="*/ 3091401 w 12176119"/>
              <a:gd name="connsiteY1041" fmla="*/ 406402 h 1632221"/>
              <a:gd name="connsiteX1042" fmla="*/ 3092604 w 12176119"/>
              <a:gd name="connsiteY1042" fmla="*/ 406402 h 1632221"/>
              <a:gd name="connsiteX1043" fmla="*/ 3092604 w 12176119"/>
              <a:gd name="connsiteY1043" fmla="*/ 284481 h 1632221"/>
              <a:gd name="connsiteX1044" fmla="*/ 3093405 w 12176119"/>
              <a:gd name="connsiteY1044" fmla="*/ 282591 h 1632221"/>
              <a:gd name="connsiteX1045" fmla="*/ 3093405 w 12176119"/>
              <a:gd name="connsiteY1045" fmla="*/ 190915 h 1632221"/>
              <a:gd name="connsiteX1046" fmla="*/ 3094607 w 12176119"/>
              <a:gd name="connsiteY1046" fmla="*/ 190915 h 1632221"/>
              <a:gd name="connsiteX1047" fmla="*/ 3094607 w 12176119"/>
              <a:gd name="connsiteY1047" fmla="*/ 114360 h 1632221"/>
              <a:gd name="connsiteX1048" fmla="*/ 3095408 w 12176119"/>
              <a:gd name="connsiteY1048" fmla="*/ 112470 h 1632221"/>
              <a:gd name="connsiteX1049" fmla="*/ 3095408 w 12176119"/>
              <a:gd name="connsiteY1049" fmla="*/ 54817 h 1632221"/>
              <a:gd name="connsiteX1050" fmla="*/ 61308 w 12176119"/>
              <a:gd name="connsiteY1050" fmla="*/ 52927 h 1632221"/>
              <a:gd name="connsiteX1051" fmla="*/ 62109 w 12176119"/>
              <a:gd name="connsiteY1051" fmla="*/ 52927 h 1632221"/>
              <a:gd name="connsiteX1052" fmla="*/ 63311 w 12176119"/>
              <a:gd name="connsiteY1052" fmla="*/ 52927 h 1632221"/>
              <a:gd name="connsiteX1053" fmla="*/ 63311 w 12176119"/>
              <a:gd name="connsiteY1053" fmla="*/ 112470 h 1632221"/>
              <a:gd name="connsiteX1054" fmla="*/ 64113 w 12176119"/>
              <a:gd name="connsiteY1054" fmla="*/ 112470 h 1632221"/>
              <a:gd name="connsiteX1055" fmla="*/ 64113 w 12176119"/>
              <a:gd name="connsiteY1055" fmla="*/ 114360 h 1632221"/>
              <a:gd name="connsiteX1056" fmla="*/ 64113 w 12176119"/>
              <a:gd name="connsiteY1056" fmla="*/ 190915 h 1632221"/>
              <a:gd name="connsiteX1057" fmla="*/ 65315 w 12176119"/>
              <a:gd name="connsiteY1057" fmla="*/ 190915 h 1632221"/>
              <a:gd name="connsiteX1058" fmla="*/ 65315 w 12176119"/>
              <a:gd name="connsiteY1058" fmla="*/ 282591 h 1632221"/>
              <a:gd name="connsiteX1059" fmla="*/ 66116 w 12176119"/>
              <a:gd name="connsiteY1059" fmla="*/ 282591 h 1632221"/>
              <a:gd name="connsiteX1060" fmla="*/ 67318 w 12176119"/>
              <a:gd name="connsiteY1060" fmla="*/ 284481 h 1632221"/>
              <a:gd name="connsiteX1061" fmla="*/ 67318 w 12176119"/>
              <a:gd name="connsiteY1061" fmla="*/ 406402 h 1632221"/>
              <a:gd name="connsiteX1062" fmla="*/ 68120 w 12176119"/>
              <a:gd name="connsiteY1062" fmla="*/ 406402 h 1632221"/>
              <a:gd name="connsiteX1063" fmla="*/ 68921 w 12176119"/>
              <a:gd name="connsiteY1063" fmla="*/ 411127 h 1632221"/>
              <a:gd name="connsiteX1064" fmla="*/ 70123 w 12176119"/>
              <a:gd name="connsiteY1064" fmla="*/ 413018 h 1632221"/>
              <a:gd name="connsiteX1065" fmla="*/ 70925 w 12176119"/>
              <a:gd name="connsiteY1065" fmla="*/ 417743 h 1632221"/>
              <a:gd name="connsiteX1066" fmla="*/ 72127 w 12176119"/>
              <a:gd name="connsiteY1066" fmla="*/ 422469 h 1632221"/>
              <a:gd name="connsiteX1067" fmla="*/ 72928 w 12176119"/>
              <a:gd name="connsiteY1067" fmla="*/ 424359 h 1632221"/>
              <a:gd name="connsiteX1068" fmla="*/ 74932 w 12176119"/>
              <a:gd name="connsiteY1068" fmla="*/ 427194 h 1632221"/>
              <a:gd name="connsiteX1069" fmla="*/ 75733 w 12176119"/>
              <a:gd name="connsiteY1069" fmla="*/ 429085 h 1632221"/>
              <a:gd name="connsiteX1070" fmla="*/ 77737 w 12176119"/>
              <a:gd name="connsiteY1070" fmla="*/ 431920 h 1632221"/>
              <a:gd name="connsiteX1071" fmla="*/ 78939 w 12176119"/>
              <a:gd name="connsiteY1071" fmla="*/ 431920 h 1632221"/>
              <a:gd name="connsiteX1072" fmla="*/ 83747 w 12176119"/>
              <a:gd name="connsiteY1072" fmla="*/ 431920 h 1632221"/>
              <a:gd name="connsiteX1073" fmla="*/ 87354 w 12176119"/>
              <a:gd name="connsiteY1073" fmla="*/ 433810 h 1632221"/>
              <a:gd name="connsiteX1074" fmla="*/ 88556 w 12176119"/>
              <a:gd name="connsiteY1074" fmla="*/ 433810 h 1632221"/>
              <a:gd name="connsiteX1075" fmla="*/ 94166 w 12176119"/>
              <a:gd name="connsiteY1075" fmla="*/ 440426 h 1632221"/>
              <a:gd name="connsiteX1076" fmla="*/ 94166 w 12176119"/>
              <a:gd name="connsiteY1076" fmla="*/ 443261 h 1632221"/>
              <a:gd name="connsiteX1077" fmla="*/ 94166 w 12176119"/>
              <a:gd name="connsiteY1077" fmla="*/ 445152 h 1632221"/>
              <a:gd name="connsiteX1078" fmla="*/ 93364 w 12176119"/>
              <a:gd name="connsiteY1078" fmla="*/ 447987 h 1632221"/>
              <a:gd name="connsiteX1079" fmla="*/ 92162 w 12176119"/>
              <a:gd name="connsiteY1079" fmla="*/ 447987 h 1632221"/>
              <a:gd name="connsiteX1080" fmla="*/ 88556 w 12176119"/>
              <a:gd name="connsiteY1080" fmla="*/ 451767 h 1632221"/>
              <a:gd name="connsiteX1081" fmla="*/ 87354 w 12176119"/>
              <a:gd name="connsiteY1081" fmla="*/ 454603 h 1632221"/>
              <a:gd name="connsiteX1082" fmla="*/ 85751 w 12176119"/>
              <a:gd name="connsiteY1082" fmla="*/ 454603 h 1632221"/>
              <a:gd name="connsiteX1083" fmla="*/ 83747 w 12176119"/>
              <a:gd name="connsiteY1083" fmla="*/ 454603 h 1632221"/>
              <a:gd name="connsiteX1084" fmla="*/ 81744 w 12176119"/>
              <a:gd name="connsiteY1084" fmla="*/ 454603 h 1632221"/>
              <a:gd name="connsiteX1085" fmla="*/ 79740 w 12176119"/>
              <a:gd name="connsiteY1085" fmla="*/ 456493 h 1632221"/>
              <a:gd name="connsiteX1086" fmla="*/ 75733 w 12176119"/>
              <a:gd name="connsiteY1086" fmla="*/ 456493 h 1632221"/>
              <a:gd name="connsiteX1087" fmla="*/ 76935 w 12176119"/>
              <a:gd name="connsiteY1087" fmla="*/ 459328 h 1632221"/>
              <a:gd name="connsiteX1088" fmla="*/ 76935 w 12176119"/>
              <a:gd name="connsiteY1088" fmla="*/ 461219 h 1632221"/>
              <a:gd name="connsiteX1089" fmla="*/ 76935 w 12176119"/>
              <a:gd name="connsiteY1089" fmla="*/ 467835 h 1632221"/>
              <a:gd name="connsiteX1090" fmla="*/ 76935 w 12176119"/>
              <a:gd name="connsiteY1090" fmla="*/ 477286 h 1632221"/>
              <a:gd name="connsiteX1091" fmla="*/ 76935 w 12176119"/>
              <a:gd name="connsiteY1091" fmla="*/ 486737 h 1632221"/>
              <a:gd name="connsiteX1092" fmla="*/ 77737 w 12176119"/>
              <a:gd name="connsiteY1092" fmla="*/ 496188 h 1632221"/>
              <a:gd name="connsiteX1093" fmla="*/ 77737 w 12176119"/>
              <a:gd name="connsiteY1093" fmla="*/ 504694 h 1632221"/>
              <a:gd name="connsiteX1094" fmla="*/ 77737 w 12176119"/>
              <a:gd name="connsiteY1094" fmla="*/ 507530 h 1632221"/>
              <a:gd name="connsiteX1095" fmla="*/ 76935 w 12176119"/>
              <a:gd name="connsiteY1095" fmla="*/ 507530 h 1632221"/>
              <a:gd name="connsiteX1096" fmla="*/ 74932 w 12176119"/>
              <a:gd name="connsiteY1096" fmla="*/ 509420 h 1632221"/>
              <a:gd name="connsiteX1097" fmla="*/ 73730 w 12176119"/>
              <a:gd name="connsiteY1097" fmla="*/ 509420 h 1632221"/>
              <a:gd name="connsiteX1098" fmla="*/ 73730 w 12176119"/>
              <a:gd name="connsiteY1098" fmla="*/ 512255 h 1632221"/>
              <a:gd name="connsiteX1099" fmla="*/ 75733 w 12176119"/>
              <a:gd name="connsiteY1099" fmla="*/ 512255 h 1632221"/>
              <a:gd name="connsiteX1100" fmla="*/ 84549 w 12176119"/>
              <a:gd name="connsiteY1100" fmla="*/ 512255 h 1632221"/>
              <a:gd name="connsiteX1101" fmla="*/ 91361 w 12176119"/>
              <a:gd name="connsiteY1101" fmla="*/ 512255 h 1632221"/>
              <a:gd name="connsiteX1102" fmla="*/ 96169 w 12176119"/>
              <a:gd name="connsiteY1102" fmla="*/ 514145 h 1632221"/>
              <a:gd name="connsiteX1103" fmla="*/ 98974 w 12176119"/>
              <a:gd name="connsiteY1103" fmla="*/ 516036 h 1632221"/>
              <a:gd name="connsiteX1104" fmla="*/ 98974 w 12176119"/>
              <a:gd name="connsiteY1104" fmla="*/ 518871 h 1632221"/>
              <a:gd name="connsiteX1105" fmla="*/ 98974 w 12176119"/>
              <a:gd name="connsiteY1105" fmla="*/ 520761 h 1632221"/>
              <a:gd name="connsiteX1106" fmla="*/ 96169 w 12176119"/>
              <a:gd name="connsiteY1106" fmla="*/ 523597 h 1632221"/>
              <a:gd name="connsiteX1107" fmla="*/ 91361 w 12176119"/>
              <a:gd name="connsiteY1107" fmla="*/ 523597 h 1632221"/>
              <a:gd name="connsiteX1108" fmla="*/ 84549 w 12176119"/>
              <a:gd name="connsiteY1108" fmla="*/ 525487 h 1632221"/>
              <a:gd name="connsiteX1109" fmla="*/ 76935 w 12176119"/>
              <a:gd name="connsiteY1109" fmla="*/ 525487 h 1632221"/>
              <a:gd name="connsiteX1110" fmla="*/ 73730 w 12176119"/>
              <a:gd name="connsiteY1110" fmla="*/ 525487 h 1632221"/>
              <a:gd name="connsiteX1111" fmla="*/ 73730 w 12176119"/>
              <a:gd name="connsiteY1111" fmla="*/ 530212 h 1632221"/>
              <a:gd name="connsiteX1112" fmla="*/ 77737 w 12176119"/>
              <a:gd name="connsiteY1112" fmla="*/ 530212 h 1632221"/>
              <a:gd name="connsiteX1113" fmla="*/ 83747 w 12176119"/>
              <a:gd name="connsiteY1113" fmla="*/ 532103 h 1632221"/>
              <a:gd name="connsiteX1114" fmla="*/ 88556 w 12176119"/>
              <a:gd name="connsiteY1114" fmla="*/ 532103 h 1632221"/>
              <a:gd name="connsiteX1115" fmla="*/ 91361 w 12176119"/>
              <a:gd name="connsiteY1115" fmla="*/ 532103 h 1632221"/>
              <a:gd name="connsiteX1116" fmla="*/ 92162 w 12176119"/>
              <a:gd name="connsiteY1116" fmla="*/ 534938 h 1632221"/>
              <a:gd name="connsiteX1117" fmla="*/ 92162 w 12176119"/>
              <a:gd name="connsiteY1117" fmla="*/ 541554 h 1632221"/>
              <a:gd name="connsiteX1118" fmla="*/ 94166 w 12176119"/>
              <a:gd name="connsiteY1118" fmla="*/ 541554 h 1632221"/>
              <a:gd name="connsiteX1119" fmla="*/ 96169 w 12176119"/>
              <a:gd name="connsiteY1119" fmla="*/ 544389 h 1632221"/>
              <a:gd name="connsiteX1120" fmla="*/ 97371 w 12176119"/>
              <a:gd name="connsiteY1120" fmla="*/ 544389 h 1632221"/>
              <a:gd name="connsiteX1121" fmla="*/ 98974 w 12176119"/>
              <a:gd name="connsiteY1121" fmla="*/ 1312771 h 1632221"/>
              <a:gd name="connsiteX1122" fmla="*/ 121414 w 12176119"/>
              <a:gd name="connsiteY1122" fmla="*/ 1315606 h 1632221"/>
              <a:gd name="connsiteX1123" fmla="*/ 121414 w 12176119"/>
              <a:gd name="connsiteY1123" fmla="*/ 1294814 h 1632221"/>
              <a:gd name="connsiteX1124" fmla="*/ 126222 w 12176119"/>
              <a:gd name="connsiteY1124" fmla="*/ 1290088 h 1632221"/>
              <a:gd name="connsiteX1125" fmla="*/ 202757 w 12176119"/>
              <a:gd name="connsiteY1125" fmla="*/ 1290088 h 1632221"/>
              <a:gd name="connsiteX1126" fmla="*/ 207966 w 12176119"/>
              <a:gd name="connsiteY1126" fmla="*/ 1257954 h 1632221"/>
              <a:gd name="connsiteX1127" fmla="*/ 217583 w 12176119"/>
              <a:gd name="connsiteY1127" fmla="*/ 1221094 h 1632221"/>
              <a:gd name="connsiteX1128" fmla="*/ 231207 w 12176119"/>
              <a:gd name="connsiteY1128" fmla="*/ 1193686 h 1632221"/>
              <a:gd name="connsiteX1129" fmla="*/ 247636 w 12176119"/>
              <a:gd name="connsiteY1129" fmla="*/ 1175729 h 1632221"/>
              <a:gd name="connsiteX1130" fmla="*/ 264065 w 12176119"/>
              <a:gd name="connsiteY1130" fmla="*/ 1168168 h 1632221"/>
              <a:gd name="connsiteX1131" fmla="*/ 268873 w 12176119"/>
              <a:gd name="connsiteY1131" fmla="*/ 1171003 h 1632221"/>
              <a:gd name="connsiteX1132" fmla="*/ 268873 w 12176119"/>
              <a:gd name="connsiteY1132" fmla="*/ 986705 h 1632221"/>
              <a:gd name="connsiteX1133" fmla="*/ 285302 w 12176119"/>
              <a:gd name="connsiteY1133" fmla="*/ 986705 h 1632221"/>
              <a:gd name="connsiteX1134" fmla="*/ 285302 w 12176119"/>
              <a:gd name="connsiteY1134" fmla="*/ 934723 h 1632221"/>
              <a:gd name="connsiteX1135" fmla="*/ 313753 w 12176119"/>
              <a:gd name="connsiteY1135" fmla="*/ 934723 h 1632221"/>
              <a:gd name="connsiteX1136" fmla="*/ 313753 w 12176119"/>
              <a:gd name="connsiteY1136" fmla="*/ 881797 h 1632221"/>
              <a:gd name="connsiteX1137" fmla="*/ 358231 w 12176119"/>
              <a:gd name="connsiteY1137" fmla="*/ 881797 h 1632221"/>
              <a:gd name="connsiteX1138" fmla="*/ 358231 w 12176119"/>
              <a:gd name="connsiteY1138" fmla="*/ 934723 h 1632221"/>
              <a:gd name="connsiteX1139" fmla="*/ 373859 w 12176119"/>
              <a:gd name="connsiteY1139" fmla="*/ 934723 h 1632221"/>
              <a:gd name="connsiteX1140" fmla="*/ 373859 w 12176119"/>
              <a:gd name="connsiteY1140" fmla="*/ 986705 h 1632221"/>
              <a:gd name="connsiteX1141" fmla="*/ 425950 w 12176119"/>
              <a:gd name="connsiteY1141" fmla="*/ 986705 h 1632221"/>
              <a:gd name="connsiteX1142" fmla="*/ 425950 w 12176119"/>
              <a:gd name="connsiteY1142" fmla="*/ 1198412 h 1632221"/>
              <a:gd name="connsiteX1143" fmla="*/ 440776 w 12176119"/>
              <a:gd name="connsiteY1143" fmla="*/ 1198412 h 1632221"/>
              <a:gd name="connsiteX1144" fmla="*/ 473634 w 12176119"/>
              <a:gd name="connsiteY1144" fmla="*/ 1166277 h 1632221"/>
              <a:gd name="connsiteX1145" fmla="*/ 512503 w 12176119"/>
              <a:gd name="connsiteY1145" fmla="*/ 1143595 h 1632221"/>
              <a:gd name="connsiteX1146" fmla="*/ 512503 w 12176119"/>
              <a:gd name="connsiteY1146" fmla="*/ 1632221 h 1632221"/>
              <a:gd name="connsiteX1147" fmla="*/ 0 w 12176119"/>
              <a:gd name="connsiteY1147" fmla="*/ 1632221 h 1632221"/>
              <a:gd name="connsiteX1148" fmla="*/ 0 w 12176119"/>
              <a:gd name="connsiteY1148" fmla="*/ 1331673 h 1632221"/>
              <a:gd name="connsiteX1149" fmla="*/ 10819 w 12176119"/>
              <a:gd name="connsiteY1149" fmla="*/ 1328838 h 1632221"/>
              <a:gd name="connsiteX1150" fmla="*/ 10819 w 12176119"/>
              <a:gd name="connsiteY1150" fmla="*/ 1312771 h 1632221"/>
              <a:gd name="connsiteX1151" fmla="*/ 31255 w 12176119"/>
              <a:gd name="connsiteY1151" fmla="*/ 1310881 h 1632221"/>
              <a:gd name="connsiteX1152" fmla="*/ 29251 w 12176119"/>
              <a:gd name="connsiteY1152" fmla="*/ 544389 h 1632221"/>
              <a:gd name="connsiteX1153" fmla="*/ 30053 w 12176119"/>
              <a:gd name="connsiteY1153" fmla="*/ 544389 h 1632221"/>
              <a:gd name="connsiteX1154" fmla="*/ 32056 w 12176119"/>
              <a:gd name="connsiteY1154" fmla="*/ 544389 h 1632221"/>
              <a:gd name="connsiteX1155" fmla="*/ 34060 w 12176119"/>
              <a:gd name="connsiteY1155" fmla="*/ 544389 h 1632221"/>
              <a:gd name="connsiteX1156" fmla="*/ 35262 w 12176119"/>
              <a:gd name="connsiteY1156" fmla="*/ 544389 h 1632221"/>
              <a:gd name="connsiteX1157" fmla="*/ 35262 w 12176119"/>
              <a:gd name="connsiteY1157" fmla="*/ 534938 h 1632221"/>
              <a:gd name="connsiteX1158" fmla="*/ 38067 w 12176119"/>
              <a:gd name="connsiteY1158" fmla="*/ 532103 h 1632221"/>
              <a:gd name="connsiteX1159" fmla="*/ 42875 w 12176119"/>
              <a:gd name="connsiteY1159" fmla="*/ 532103 h 1632221"/>
              <a:gd name="connsiteX1160" fmla="*/ 48485 w 12176119"/>
              <a:gd name="connsiteY1160" fmla="*/ 532103 h 1632221"/>
              <a:gd name="connsiteX1161" fmla="*/ 52492 w 12176119"/>
              <a:gd name="connsiteY1161" fmla="*/ 530212 h 1632221"/>
              <a:gd name="connsiteX1162" fmla="*/ 52492 w 12176119"/>
              <a:gd name="connsiteY1162" fmla="*/ 525487 h 1632221"/>
              <a:gd name="connsiteX1163" fmla="*/ 49687 w 12176119"/>
              <a:gd name="connsiteY1163" fmla="*/ 525487 h 1632221"/>
              <a:gd name="connsiteX1164" fmla="*/ 42074 w 12176119"/>
              <a:gd name="connsiteY1164" fmla="*/ 525487 h 1632221"/>
              <a:gd name="connsiteX1165" fmla="*/ 35262 w 12176119"/>
              <a:gd name="connsiteY1165" fmla="*/ 525487 h 1632221"/>
              <a:gd name="connsiteX1166" fmla="*/ 30053 w 12176119"/>
              <a:gd name="connsiteY1166" fmla="*/ 523597 h 1632221"/>
              <a:gd name="connsiteX1167" fmla="*/ 27248 w 12176119"/>
              <a:gd name="connsiteY1167" fmla="*/ 523597 h 1632221"/>
              <a:gd name="connsiteX1168" fmla="*/ 26446 w 12176119"/>
              <a:gd name="connsiteY1168" fmla="*/ 520761 h 1632221"/>
              <a:gd name="connsiteX1169" fmla="*/ 26446 w 12176119"/>
              <a:gd name="connsiteY1169" fmla="*/ 516036 h 1632221"/>
              <a:gd name="connsiteX1170" fmla="*/ 29251 w 12176119"/>
              <a:gd name="connsiteY1170" fmla="*/ 516036 h 1632221"/>
              <a:gd name="connsiteX1171" fmla="*/ 33258 w 12176119"/>
              <a:gd name="connsiteY1171" fmla="*/ 514145 h 1632221"/>
              <a:gd name="connsiteX1172" fmla="*/ 40070 w 12176119"/>
              <a:gd name="connsiteY1172" fmla="*/ 512255 h 1632221"/>
              <a:gd name="connsiteX1173" fmla="*/ 47684 w 12176119"/>
              <a:gd name="connsiteY1173" fmla="*/ 512255 h 1632221"/>
              <a:gd name="connsiteX1174" fmla="*/ 52492 w 12176119"/>
              <a:gd name="connsiteY1174" fmla="*/ 512255 h 1632221"/>
              <a:gd name="connsiteX1175" fmla="*/ 52492 w 12176119"/>
              <a:gd name="connsiteY1175" fmla="*/ 509420 h 1632221"/>
              <a:gd name="connsiteX1176" fmla="*/ 51691 w 12176119"/>
              <a:gd name="connsiteY1176" fmla="*/ 509420 h 1632221"/>
              <a:gd name="connsiteX1177" fmla="*/ 49687 w 12176119"/>
              <a:gd name="connsiteY1177" fmla="*/ 509420 h 1632221"/>
              <a:gd name="connsiteX1178" fmla="*/ 48485 w 12176119"/>
              <a:gd name="connsiteY1178" fmla="*/ 507530 h 1632221"/>
              <a:gd name="connsiteX1179" fmla="*/ 47684 w 12176119"/>
              <a:gd name="connsiteY1179" fmla="*/ 507530 h 1632221"/>
              <a:gd name="connsiteX1180" fmla="*/ 47684 w 12176119"/>
              <a:gd name="connsiteY1180" fmla="*/ 504694 h 1632221"/>
              <a:gd name="connsiteX1181" fmla="*/ 47684 w 12176119"/>
              <a:gd name="connsiteY1181" fmla="*/ 496188 h 1632221"/>
              <a:gd name="connsiteX1182" fmla="*/ 47684 w 12176119"/>
              <a:gd name="connsiteY1182" fmla="*/ 486737 h 1632221"/>
              <a:gd name="connsiteX1183" fmla="*/ 47684 w 12176119"/>
              <a:gd name="connsiteY1183" fmla="*/ 477286 h 1632221"/>
              <a:gd name="connsiteX1184" fmla="*/ 47684 w 12176119"/>
              <a:gd name="connsiteY1184" fmla="*/ 467835 h 1632221"/>
              <a:gd name="connsiteX1185" fmla="*/ 47684 w 12176119"/>
              <a:gd name="connsiteY1185" fmla="*/ 461219 h 1632221"/>
              <a:gd name="connsiteX1186" fmla="*/ 47684 w 12176119"/>
              <a:gd name="connsiteY1186" fmla="*/ 459328 h 1632221"/>
              <a:gd name="connsiteX1187" fmla="*/ 48485 w 12176119"/>
              <a:gd name="connsiteY1187" fmla="*/ 459328 h 1632221"/>
              <a:gd name="connsiteX1188" fmla="*/ 50489 w 12176119"/>
              <a:gd name="connsiteY1188" fmla="*/ 459328 h 1632221"/>
              <a:gd name="connsiteX1189" fmla="*/ 51691 w 12176119"/>
              <a:gd name="connsiteY1189" fmla="*/ 456493 h 1632221"/>
              <a:gd name="connsiteX1190" fmla="*/ 49687 w 12176119"/>
              <a:gd name="connsiteY1190" fmla="*/ 456493 h 1632221"/>
              <a:gd name="connsiteX1191" fmla="*/ 47684 w 12176119"/>
              <a:gd name="connsiteY1191" fmla="*/ 456493 h 1632221"/>
              <a:gd name="connsiteX1192" fmla="*/ 44879 w 12176119"/>
              <a:gd name="connsiteY1192" fmla="*/ 456493 h 1632221"/>
              <a:gd name="connsiteX1193" fmla="*/ 42875 w 12176119"/>
              <a:gd name="connsiteY1193" fmla="*/ 456493 h 1632221"/>
              <a:gd name="connsiteX1194" fmla="*/ 40872 w 12176119"/>
              <a:gd name="connsiteY1194" fmla="*/ 454603 h 1632221"/>
              <a:gd name="connsiteX1195" fmla="*/ 40070 w 12176119"/>
              <a:gd name="connsiteY1195" fmla="*/ 454603 h 1632221"/>
              <a:gd name="connsiteX1196" fmla="*/ 38067 w 12176119"/>
              <a:gd name="connsiteY1196" fmla="*/ 454603 h 1632221"/>
              <a:gd name="connsiteX1197" fmla="*/ 34060 w 12176119"/>
              <a:gd name="connsiteY1197" fmla="*/ 449877 h 1632221"/>
              <a:gd name="connsiteX1198" fmla="*/ 32056 w 12176119"/>
              <a:gd name="connsiteY1198" fmla="*/ 449877 h 1632221"/>
              <a:gd name="connsiteX1199" fmla="*/ 32056 w 12176119"/>
              <a:gd name="connsiteY1199" fmla="*/ 447987 h 1632221"/>
              <a:gd name="connsiteX1200" fmla="*/ 32056 w 12176119"/>
              <a:gd name="connsiteY1200" fmla="*/ 443261 h 1632221"/>
              <a:gd name="connsiteX1201" fmla="*/ 36865 w 12176119"/>
              <a:gd name="connsiteY1201" fmla="*/ 435700 h 1632221"/>
              <a:gd name="connsiteX1202" fmla="*/ 38868 w 12176119"/>
              <a:gd name="connsiteY1202" fmla="*/ 433810 h 1632221"/>
              <a:gd name="connsiteX1203" fmla="*/ 42074 w 12176119"/>
              <a:gd name="connsiteY1203" fmla="*/ 433810 h 1632221"/>
              <a:gd name="connsiteX1204" fmla="*/ 46882 w 12176119"/>
              <a:gd name="connsiteY1204" fmla="*/ 431920 h 1632221"/>
              <a:gd name="connsiteX1205" fmla="*/ 48485 w 12176119"/>
              <a:gd name="connsiteY1205" fmla="*/ 431920 h 1632221"/>
              <a:gd name="connsiteX1206" fmla="*/ 49687 w 12176119"/>
              <a:gd name="connsiteY1206" fmla="*/ 429085 h 1632221"/>
              <a:gd name="connsiteX1207" fmla="*/ 51691 w 12176119"/>
              <a:gd name="connsiteY1207" fmla="*/ 427194 h 1632221"/>
              <a:gd name="connsiteX1208" fmla="*/ 52492 w 12176119"/>
              <a:gd name="connsiteY1208" fmla="*/ 424359 h 1632221"/>
              <a:gd name="connsiteX1209" fmla="*/ 54496 w 12176119"/>
              <a:gd name="connsiteY1209" fmla="*/ 422469 h 1632221"/>
              <a:gd name="connsiteX1210" fmla="*/ 55297 w 12176119"/>
              <a:gd name="connsiteY1210" fmla="*/ 417743 h 1632221"/>
              <a:gd name="connsiteX1211" fmla="*/ 56499 w 12176119"/>
              <a:gd name="connsiteY1211" fmla="*/ 415853 h 1632221"/>
              <a:gd name="connsiteX1212" fmla="*/ 56499 w 12176119"/>
              <a:gd name="connsiteY1212" fmla="*/ 411127 h 1632221"/>
              <a:gd name="connsiteX1213" fmla="*/ 57301 w 12176119"/>
              <a:gd name="connsiteY1213" fmla="*/ 406402 h 1632221"/>
              <a:gd name="connsiteX1214" fmla="*/ 58503 w 12176119"/>
              <a:gd name="connsiteY1214" fmla="*/ 406402 h 1632221"/>
              <a:gd name="connsiteX1215" fmla="*/ 58503 w 12176119"/>
              <a:gd name="connsiteY1215" fmla="*/ 284481 h 1632221"/>
              <a:gd name="connsiteX1216" fmla="*/ 59304 w 12176119"/>
              <a:gd name="connsiteY1216" fmla="*/ 282591 h 1632221"/>
              <a:gd name="connsiteX1217" fmla="*/ 59304 w 12176119"/>
              <a:gd name="connsiteY1217" fmla="*/ 190915 h 1632221"/>
              <a:gd name="connsiteX1218" fmla="*/ 60506 w 12176119"/>
              <a:gd name="connsiteY1218" fmla="*/ 190915 h 1632221"/>
              <a:gd name="connsiteX1219" fmla="*/ 60506 w 12176119"/>
              <a:gd name="connsiteY1219" fmla="*/ 114360 h 1632221"/>
              <a:gd name="connsiteX1220" fmla="*/ 61308 w 12176119"/>
              <a:gd name="connsiteY1220" fmla="*/ 112470 h 1632221"/>
              <a:gd name="connsiteX1221" fmla="*/ 61308 w 12176119"/>
              <a:gd name="connsiteY1221" fmla="*/ 54817 h 1632221"/>
              <a:gd name="connsiteX1222" fmla="*/ 3954122 w 12176119"/>
              <a:gd name="connsiteY1222" fmla="*/ 0 h 1632221"/>
              <a:gd name="connsiteX1223" fmla="*/ 3954923 w 12176119"/>
              <a:gd name="connsiteY1223" fmla="*/ 0 h 1632221"/>
              <a:gd name="connsiteX1224" fmla="*/ 3954923 w 12176119"/>
              <a:gd name="connsiteY1224" fmla="*/ 11341 h 1632221"/>
              <a:gd name="connsiteX1225" fmla="*/ 3954923 w 12176119"/>
              <a:gd name="connsiteY1225" fmla="*/ 86951 h 1632221"/>
              <a:gd name="connsiteX1226" fmla="*/ 3958128 w 12176119"/>
              <a:gd name="connsiteY1226" fmla="*/ 86951 h 1632221"/>
              <a:gd name="connsiteX1227" fmla="*/ 3958128 w 12176119"/>
              <a:gd name="connsiteY1227" fmla="*/ 0 h 1632221"/>
              <a:gd name="connsiteX1228" fmla="*/ 3958931 w 12176119"/>
              <a:gd name="connsiteY1228" fmla="*/ 0 h 1632221"/>
              <a:gd name="connsiteX1229" fmla="*/ 3959731 w 12176119"/>
              <a:gd name="connsiteY1229" fmla="*/ 11341 h 1632221"/>
              <a:gd name="connsiteX1230" fmla="*/ 3959731 w 12176119"/>
              <a:gd name="connsiteY1230" fmla="*/ 86951 h 1632221"/>
              <a:gd name="connsiteX1231" fmla="*/ 3962937 w 12176119"/>
              <a:gd name="connsiteY1231" fmla="*/ 86951 h 1632221"/>
              <a:gd name="connsiteX1232" fmla="*/ 3962937 w 12176119"/>
              <a:gd name="connsiteY1232" fmla="*/ 0 h 1632221"/>
              <a:gd name="connsiteX1233" fmla="*/ 3963739 w 12176119"/>
              <a:gd name="connsiteY1233" fmla="*/ 0 h 1632221"/>
              <a:gd name="connsiteX1234" fmla="*/ 3963739 w 12176119"/>
              <a:gd name="connsiteY1234" fmla="*/ 11341 h 1632221"/>
              <a:gd name="connsiteX1235" fmla="*/ 3963739 w 12176119"/>
              <a:gd name="connsiteY1235" fmla="*/ 86951 h 1632221"/>
              <a:gd name="connsiteX1236" fmla="*/ 3966544 w 12176119"/>
              <a:gd name="connsiteY1236" fmla="*/ 86951 h 1632221"/>
              <a:gd name="connsiteX1237" fmla="*/ 3966544 w 12176119"/>
              <a:gd name="connsiteY1237" fmla="*/ 0 h 1632221"/>
              <a:gd name="connsiteX1238" fmla="*/ 3968548 w 12176119"/>
              <a:gd name="connsiteY1238" fmla="*/ 0 h 1632221"/>
              <a:gd name="connsiteX1239" fmla="*/ 3968548 w 12176119"/>
              <a:gd name="connsiteY1239" fmla="*/ 11341 h 1632221"/>
              <a:gd name="connsiteX1240" fmla="*/ 3968548 w 12176119"/>
              <a:gd name="connsiteY1240" fmla="*/ 86951 h 1632221"/>
              <a:gd name="connsiteX1241" fmla="*/ 3971752 w 12176119"/>
              <a:gd name="connsiteY1241" fmla="*/ 86951 h 1632221"/>
              <a:gd name="connsiteX1242" fmla="*/ 3971752 w 12176119"/>
              <a:gd name="connsiteY1242" fmla="*/ 0 h 1632221"/>
              <a:gd name="connsiteX1243" fmla="*/ 3972555 w 12176119"/>
              <a:gd name="connsiteY1243" fmla="*/ 0 h 1632221"/>
              <a:gd name="connsiteX1244" fmla="*/ 3972555 w 12176119"/>
              <a:gd name="connsiteY1244" fmla="*/ 11341 h 1632221"/>
              <a:gd name="connsiteX1245" fmla="*/ 3972555 w 12176119"/>
              <a:gd name="connsiteY1245" fmla="*/ 86951 h 1632221"/>
              <a:gd name="connsiteX1246" fmla="*/ 3976561 w 12176119"/>
              <a:gd name="connsiteY1246" fmla="*/ 86951 h 1632221"/>
              <a:gd name="connsiteX1247" fmla="*/ 3976561 w 12176119"/>
              <a:gd name="connsiteY1247" fmla="*/ 75610 h 1632221"/>
              <a:gd name="connsiteX1248" fmla="*/ 3979367 w 12176119"/>
              <a:gd name="connsiteY1248" fmla="*/ 75610 h 1632221"/>
              <a:gd name="connsiteX1249" fmla="*/ 3979367 w 12176119"/>
              <a:gd name="connsiteY1249" fmla="*/ 119085 h 1632221"/>
              <a:gd name="connsiteX1250" fmla="*/ 3979367 w 12176119"/>
              <a:gd name="connsiteY1250" fmla="*/ 250457 h 1632221"/>
              <a:gd name="connsiteX1251" fmla="*/ 4025047 w 12176119"/>
              <a:gd name="connsiteY1251" fmla="*/ 250457 h 1632221"/>
              <a:gd name="connsiteX1252" fmla="*/ 4025047 w 12176119"/>
              <a:gd name="connsiteY1252" fmla="*/ 252347 h 1632221"/>
              <a:gd name="connsiteX1253" fmla="*/ 4025047 w 12176119"/>
              <a:gd name="connsiteY1253" fmla="*/ 268414 h 1632221"/>
              <a:gd name="connsiteX1254" fmla="*/ 4025047 w 12176119"/>
              <a:gd name="connsiteY1254" fmla="*/ 275030 h 1632221"/>
              <a:gd name="connsiteX1255" fmla="*/ 4025047 w 12176119"/>
              <a:gd name="connsiteY1255" fmla="*/ 287316 h 1632221"/>
              <a:gd name="connsiteX1256" fmla="*/ 4059908 w 12176119"/>
              <a:gd name="connsiteY1256" fmla="*/ 287316 h 1632221"/>
              <a:gd name="connsiteX1257" fmla="*/ 4071529 w 12176119"/>
              <a:gd name="connsiteY1257" fmla="*/ 287316 h 1632221"/>
              <a:gd name="connsiteX1258" fmla="*/ 4071529 w 12176119"/>
              <a:gd name="connsiteY1258" fmla="*/ 291097 h 1632221"/>
              <a:gd name="connsiteX1259" fmla="*/ 4071529 w 12176119"/>
              <a:gd name="connsiteY1259" fmla="*/ 295822 h 1632221"/>
              <a:gd name="connsiteX1260" fmla="*/ 4071529 w 12176119"/>
              <a:gd name="connsiteY1260" fmla="*/ 311889 h 1632221"/>
              <a:gd name="connsiteX1261" fmla="*/ 4071529 w 12176119"/>
              <a:gd name="connsiteY1261" fmla="*/ 316615 h 1632221"/>
              <a:gd name="connsiteX1262" fmla="*/ 4071529 w 12176119"/>
              <a:gd name="connsiteY1262" fmla="*/ 335517 h 1632221"/>
              <a:gd name="connsiteX1263" fmla="*/ 4071529 w 12176119"/>
              <a:gd name="connsiteY1263" fmla="*/ 385609 h 1632221"/>
              <a:gd name="connsiteX1264" fmla="*/ 4077139 w 12176119"/>
              <a:gd name="connsiteY1264" fmla="*/ 385609 h 1632221"/>
              <a:gd name="connsiteX1265" fmla="*/ 4106391 w 12176119"/>
              <a:gd name="connsiteY1265" fmla="*/ 390334 h 1632221"/>
              <a:gd name="connsiteX1266" fmla="*/ 4131635 w 12176119"/>
              <a:gd name="connsiteY1266" fmla="*/ 395060 h 1632221"/>
              <a:gd name="connsiteX1267" fmla="*/ 4131635 w 12176119"/>
              <a:gd name="connsiteY1267" fmla="*/ 449877 h 1632221"/>
              <a:gd name="connsiteX1268" fmla="*/ 4132436 w 12176119"/>
              <a:gd name="connsiteY1268" fmla="*/ 449877 h 1632221"/>
              <a:gd name="connsiteX1269" fmla="*/ 4132436 w 12176119"/>
              <a:gd name="connsiteY1269" fmla="*/ 451767 h 1632221"/>
              <a:gd name="connsiteX1270" fmla="*/ 4131635 w 12176119"/>
              <a:gd name="connsiteY1270" fmla="*/ 454602 h 1632221"/>
              <a:gd name="connsiteX1271" fmla="*/ 4131635 w 12176119"/>
              <a:gd name="connsiteY1271" fmla="*/ 488627 h 1632221"/>
              <a:gd name="connsiteX1272" fmla="*/ 4132436 w 12176119"/>
              <a:gd name="connsiteY1272" fmla="*/ 488627 h 1632221"/>
              <a:gd name="connsiteX1273" fmla="*/ 4131635 w 12176119"/>
              <a:gd name="connsiteY1273" fmla="*/ 493352 h 1632221"/>
              <a:gd name="connsiteX1274" fmla="*/ 4131635 w 12176119"/>
              <a:gd name="connsiteY1274" fmla="*/ 525486 h 1632221"/>
              <a:gd name="connsiteX1275" fmla="*/ 4132436 w 12176119"/>
              <a:gd name="connsiteY1275" fmla="*/ 525486 h 1632221"/>
              <a:gd name="connsiteX1276" fmla="*/ 4132436 w 12176119"/>
              <a:gd name="connsiteY1276" fmla="*/ 528322 h 1632221"/>
              <a:gd name="connsiteX1277" fmla="*/ 4131635 w 12176119"/>
              <a:gd name="connsiteY1277" fmla="*/ 530212 h 1632221"/>
              <a:gd name="connsiteX1278" fmla="*/ 4131635 w 12176119"/>
              <a:gd name="connsiteY1278" fmla="*/ 597315 h 1632221"/>
              <a:gd name="connsiteX1279" fmla="*/ 4140450 w 12176119"/>
              <a:gd name="connsiteY1279" fmla="*/ 597315 h 1632221"/>
              <a:gd name="connsiteX1280" fmla="*/ 4140450 w 12176119"/>
              <a:gd name="connsiteY1280" fmla="*/ 507529 h 1632221"/>
              <a:gd name="connsiteX1281" fmla="*/ 4165695 w 12176119"/>
              <a:gd name="connsiteY1281" fmla="*/ 507529 h 1632221"/>
              <a:gd name="connsiteX1282" fmla="*/ 4165695 w 12176119"/>
              <a:gd name="connsiteY1282" fmla="*/ 546279 h 1632221"/>
              <a:gd name="connsiteX1283" fmla="*/ 4188936 w 12176119"/>
              <a:gd name="connsiteY1283" fmla="*/ 546279 h 1632221"/>
              <a:gd name="connsiteX1284" fmla="*/ 4188936 w 12176119"/>
              <a:gd name="connsiteY1284" fmla="*/ 597315 h 1632221"/>
              <a:gd name="connsiteX1285" fmla="*/ 4212976 w 12176119"/>
              <a:gd name="connsiteY1285" fmla="*/ 597315 h 1632221"/>
              <a:gd name="connsiteX1286" fmla="*/ 4212976 w 12176119"/>
              <a:gd name="connsiteY1286" fmla="*/ 793900 h 1632221"/>
              <a:gd name="connsiteX1287" fmla="*/ 4214178 w 12176119"/>
              <a:gd name="connsiteY1287" fmla="*/ 793900 h 1632221"/>
              <a:gd name="connsiteX1288" fmla="*/ 4214178 w 12176119"/>
              <a:gd name="connsiteY1288" fmla="*/ 792010 h 1632221"/>
              <a:gd name="connsiteX1289" fmla="*/ 4224596 w 12176119"/>
              <a:gd name="connsiteY1289" fmla="*/ 790120 h 1632221"/>
              <a:gd name="connsiteX1290" fmla="*/ 4224596 w 12176119"/>
              <a:gd name="connsiteY1290" fmla="*/ 771217 h 1632221"/>
              <a:gd name="connsiteX1291" fmla="*/ 4234614 w 12176119"/>
              <a:gd name="connsiteY1291" fmla="*/ 769327 h 1632221"/>
              <a:gd name="connsiteX1292" fmla="*/ 4234614 w 12176119"/>
              <a:gd name="connsiteY1292" fmla="*/ 753260 h 1632221"/>
              <a:gd name="connsiteX1293" fmla="*/ 4244231 w 12176119"/>
              <a:gd name="connsiteY1293" fmla="*/ 748535 h 1632221"/>
              <a:gd name="connsiteX1294" fmla="*/ 4244231 w 12176119"/>
              <a:gd name="connsiteY1294" fmla="*/ 732468 h 1632221"/>
              <a:gd name="connsiteX1295" fmla="*/ 4253046 w 12176119"/>
              <a:gd name="connsiteY1295" fmla="*/ 727742 h 1632221"/>
              <a:gd name="connsiteX1296" fmla="*/ 4253046 w 12176119"/>
              <a:gd name="connsiteY1296" fmla="*/ 711675 h 1632221"/>
              <a:gd name="connsiteX1297" fmla="*/ 4264667 w 12176119"/>
              <a:gd name="connsiteY1297" fmla="*/ 706949 h 1632221"/>
              <a:gd name="connsiteX1298" fmla="*/ 4283900 w 12176119"/>
              <a:gd name="connsiteY1298" fmla="*/ 706949 h 1632221"/>
              <a:gd name="connsiteX1299" fmla="*/ 4299528 w 12176119"/>
              <a:gd name="connsiteY1299" fmla="*/ 711675 h 1632221"/>
              <a:gd name="connsiteX1300" fmla="*/ 4300329 w 12176119"/>
              <a:gd name="connsiteY1300" fmla="*/ 718291 h 1632221"/>
              <a:gd name="connsiteX1301" fmla="*/ 4301532 w 12176119"/>
              <a:gd name="connsiteY1301" fmla="*/ 729632 h 1632221"/>
              <a:gd name="connsiteX1302" fmla="*/ 4307142 w 12176119"/>
              <a:gd name="connsiteY1302" fmla="*/ 732468 h 1632221"/>
              <a:gd name="connsiteX1303" fmla="*/ 4310347 w 12176119"/>
              <a:gd name="connsiteY1303" fmla="*/ 741919 h 1632221"/>
              <a:gd name="connsiteX1304" fmla="*/ 4310347 w 12176119"/>
              <a:gd name="connsiteY1304" fmla="*/ 750425 h 1632221"/>
              <a:gd name="connsiteX1305" fmla="*/ 4315957 w 12176119"/>
              <a:gd name="connsiteY1305" fmla="*/ 753260 h 1632221"/>
              <a:gd name="connsiteX1306" fmla="*/ 4318762 w 12176119"/>
              <a:gd name="connsiteY1306" fmla="*/ 761766 h 1632221"/>
              <a:gd name="connsiteX1307" fmla="*/ 4318762 w 12176119"/>
              <a:gd name="connsiteY1307" fmla="*/ 771217 h 1632221"/>
              <a:gd name="connsiteX1308" fmla="*/ 4324773 w 12176119"/>
              <a:gd name="connsiteY1308" fmla="*/ 774053 h 1632221"/>
              <a:gd name="connsiteX1309" fmla="*/ 4327577 w 12176119"/>
              <a:gd name="connsiteY1309" fmla="*/ 785394 h 1632221"/>
              <a:gd name="connsiteX1310" fmla="*/ 4327577 w 12176119"/>
              <a:gd name="connsiteY1310" fmla="*/ 792010 h 1632221"/>
              <a:gd name="connsiteX1311" fmla="*/ 4335593 w 12176119"/>
              <a:gd name="connsiteY1311" fmla="*/ 793900 h 1632221"/>
              <a:gd name="connsiteX1312" fmla="*/ 4336393 w 12176119"/>
              <a:gd name="connsiteY1312" fmla="*/ 796736 h 1632221"/>
              <a:gd name="connsiteX1313" fmla="*/ 4343205 w 12176119"/>
              <a:gd name="connsiteY1313" fmla="*/ 793900 h 1632221"/>
              <a:gd name="connsiteX1314" fmla="*/ 4365645 w 12176119"/>
              <a:gd name="connsiteY1314" fmla="*/ 801461 h 1632221"/>
              <a:gd name="connsiteX1315" fmla="*/ 4365645 w 12176119"/>
              <a:gd name="connsiteY1315" fmla="*/ 854388 h 1632221"/>
              <a:gd name="connsiteX1316" fmla="*/ 4366446 w 12176119"/>
              <a:gd name="connsiteY1316" fmla="*/ 1115241 h 1632221"/>
              <a:gd name="connsiteX1317" fmla="*/ 4396499 w 12176119"/>
              <a:gd name="connsiteY1317" fmla="*/ 1115241 h 1632221"/>
              <a:gd name="connsiteX1318" fmla="*/ 4396499 w 12176119"/>
              <a:gd name="connsiteY1318" fmla="*/ 849662 h 1632221"/>
              <a:gd name="connsiteX1319" fmla="*/ 4396499 w 12176119"/>
              <a:gd name="connsiteY1319" fmla="*/ 792010 h 1632221"/>
              <a:gd name="connsiteX1320" fmla="*/ 4417736 w 12176119"/>
              <a:gd name="connsiteY1320" fmla="*/ 785394 h 1632221"/>
              <a:gd name="connsiteX1321" fmla="*/ 4425750 w 12176119"/>
              <a:gd name="connsiteY1321" fmla="*/ 787284 h 1632221"/>
              <a:gd name="connsiteX1322" fmla="*/ 4426552 w 12176119"/>
              <a:gd name="connsiteY1322" fmla="*/ 785394 h 1632221"/>
              <a:gd name="connsiteX1323" fmla="*/ 4435367 w 12176119"/>
              <a:gd name="connsiteY1323" fmla="*/ 782559 h 1632221"/>
              <a:gd name="connsiteX1324" fmla="*/ 4435367 w 12176119"/>
              <a:gd name="connsiteY1324" fmla="*/ 775943 h 1632221"/>
              <a:gd name="connsiteX1325" fmla="*/ 4436169 w 12176119"/>
              <a:gd name="connsiteY1325" fmla="*/ 764602 h 1632221"/>
              <a:gd name="connsiteX1326" fmla="*/ 4444183 w 12176119"/>
              <a:gd name="connsiteY1326" fmla="*/ 761766 h 1632221"/>
              <a:gd name="connsiteX1327" fmla="*/ 4444183 w 12176119"/>
              <a:gd name="connsiteY1327" fmla="*/ 755150 h 1632221"/>
              <a:gd name="connsiteX1328" fmla="*/ 4446186 w 12176119"/>
              <a:gd name="connsiteY1328" fmla="*/ 743809 h 1632221"/>
              <a:gd name="connsiteX1329" fmla="*/ 4452999 w 12176119"/>
              <a:gd name="connsiteY1329" fmla="*/ 741919 h 1632221"/>
              <a:gd name="connsiteX1330" fmla="*/ 4453800 w 12176119"/>
              <a:gd name="connsiteY1330" fmla="*/ 732468 h 1632221"/>
              <a:gd name="connsiteX1331" fmla="*/ 4454601 w 12176119"/>
              <a:gd name="connsiteY1331" fmla="*/ 723016 h 1632221"/>
              <a:gd name="connsiteX1332" fmla="*/ 4462615 w 12176119"/>
              <a:gd name="connsiteY1332" fmla="*/ 721126 h 1632221"/>
              <a:gd name="connsiteX1333" fmla="*/ 4462615 w 12176119"/>
              <a:gd name="connsiteY1333" fmla="*/ 709785 h 1632221"/>
              <a:gd name="connsiteX1334" fmla="*/ 4463417 w 12176119"/>
              <a:gd name="connsiteY1334" fmla="*/ 702224 h 1632221"/>
              <a:gd name="connsiteX1335" fmla="*/ 4477843 w 12176119"/>
              <a:gd name="connsiteY1335" fmla="*/ 697498 h 1632221"/>
              <a:gd name="connsiteX1336" fmla="*/ 4498279 w 12176119"/>
              <a:gd name="connsiteY1336" fmla="*/ 697498 h 1632221"/>
              <a:gd name="connsiteX1337" fmla="*/ 4511101 w 12176119"/>
              <a:gd name="connsiteY1337" fmla="*/ 702224 h 1632221"/>
              <a:gd name="connsiteX1338" fmla="*/ 4509899 w 12176119"/>
              <a:gd name="connsiteY1338" fmla="*/ 721126 h 1632221"/>
              <a:gd name="connsiteX1339" fmla="*/ 4519916 w 12176119"/>
              <a:gd name="connsiteY1339" fmla="*/ 723016 h 1632221"/>
              <a:gd name="connsiteX1340" fmla="*/ 4519916 w 12176119"/>
              <a:gd name="connsiteY1340" fmla="*/ 741919 h 1632221"/>
              <a:gd name="connsiteX1341" fmla="*/ 4529534 w 12176119"/>
              <a:gd name="connsiteY1341" fmla="*/ 743809 h 1632221"/>
              <a:gd name="connsiteX1342" fmla="*/ 4529534 w 12176119"/>
              <a:gd name="connsiteY1342" fmla="*/ 761766 h 1632221"/>
              <a:gd name="connsiteX1343" fmla="*/ 4539151 w 12176119"/>
              <a:gd name="connsiteY1343" fmla="*/ 764602 h 1632221"/>
              <a:gd name="connsiteX1344" fmla="*/ 4539151 w 12176119"/>
              <a:gd name="connsiteY1344" fmla="*/ 782559 h 1632221"/>
              <a:gd name="connsiteX1345" fmla="*/ 4550771 w 12176119"/>
              <a:gd name="connsiteY1345" fmla="*/ 785394 h 1632221"/>
              <a:gd name="connsiteX1346" fmla="*/ 4549970 w 12176119"/>
              <a:gd name="connsiteY1346" fmla="*/ 790120 h 1632221"/>
              <a:gd name="connsiteX1347" fmla="*/ 4557583 w 12176119"/>
              <a:gd name="connsiteY1347" fmla="*/ 787284 h 1632221"/>
              <a:gd name="connsiteX1348" fmla="*/ 4571207 w 12176119"/>
              <a:gd name="connsiteY1348" fmla="*/ 792010 h 1632221"/>
              <a:gd name="connsiteX1349" fmla="*/ 4576016 w 12176119"/>
              <a:gd name="connsiteY1349" fmla="*/ 793901 h 1632221"/>
              <a:gd name="connsiteX1350" fmla="*/ 4575214 w 12176119"/>
              <a:gd name="connsiteY1350" fmla="*/ 849663 h 1632221"/>
              <a:gd name="connsiteX1351" fmla="*/ 4573210 w 12176119"/>
              <a:gd name="connsiteY1351" fmla="*/ 1308991 h 1632221"/>
              <a:gd name="connsiteX1352" fmla="*/ 4574012 w 12176119"/>
              <a:gd name="connsiteY1352" fmla="*/ 1306155 h 1632221"/>
              <a:gd name="connsiteX1353" fmla="*/ 4574012 w 12176119"/>
              <a:gd name="connsiteY1353" fmla="*/ 1294814 h 1632221"/>
              <a:gd name="connsiteX1354" fmla="*/ 4576016 w 12176119"/>
              <a:gd name="connsiteY1354" fmla="*/ 1209753 h 1632221"/>
              <a:gd name="connsiteX1355" fmla="*/ 4576016 w 12176119"/>
              <a:gd name="connsiteY1355" fmla="*/ 1203137 h 1632221"/>
              <a:gd name="connsiteX1356" fmla="*/ 4578019 w 12176119"/>
              <a:gd name="connsiteY1356" fmla="*/ 1203137 h 1632221"/>
              <a:gd name="connsiteX1357" fmla="*/ 4578019 w 12176119"/>
              <a:gd name="connsiteY1357" fmla="*/ 1209753 h 1632221"/>
              <a:gd name="connsiteX1358" fmla="*/ 4578821 w 12176119"/>
              <a:gd name="connsiteY1358" fmla="*/ 1221094 h 1632221"/>
              <a:gd name="connsiteX1359" fmla="*/ 4584831 w 12176119"/>
              <a:gd name="connsiteY1359" fmla="*/ 1221094 h 1632221"/>
              <a:gd name="connsiteX1360" fmla="*/ 4584831 w 12176119"/>
              <a:gd name="connsiteY1360" fmla="*/ 1219204 h 1632221"/>
              <a:gd name="connsiteX1361" fmla="*/ 4587636 w 12176119"/>
              <a:gd name="connsiteY1361" fmla="*/ 1209753 h 1632221"/>
              <a:gd name="connsiteX1362" fmla="*/ 4587636 w 12176119"/>
              <a:gd name="connsiteY1362" fmla="*/ 1166278 h 1632221"/>
              <a:gd name="connsiteX1363" fmla="*/ 4587636 w 12176119"/>
              <a:gd name="connsiteY1363" fmla="*/ 1152101 h 1632221"/>
              <a:gd name="connsiteX1364" fmla="*/ 4589639 w 12176119"/>
              <a:gd name="connsiteY1364" fmla="*/ 1150211 h 1632221"/>
              <a:gd name="connsiteX1365" fmla="*/ 4589639 w 12176119"/>
              <a:gd name="connsiteY1365" fmla="*/ 1081217 h 1632221"/>
              <a:gd name="connsiteX1366" fmla="*/ 4590441 w 12176119"/>
              <a:gd name="connsiteY1366" fmla="*/ 1081217 h 1632221"/>
              <a:gd name="connsiteX1367" fmla="*/ 4591643 w 12176119"/>
              <a:gd name="connsiteY1367" fmla="*/ 1081217 h 1632221"/>
              <a:gd name="connsiteX1368" fmla="*/ 4596451 w 12176119"/>
              <a:gd name="connsiteY1368" fmla="*/ 1034906 h 1632221"/>
              <a:gd name="connsiteX1369" fmla="*/ 4595249 w 12176119"/>
              <a:gd name="connsiteY1369" fmla="*/ 1034906 h 1632221"/>
              <a:gd name="connsiteX1370" fmla="*/ 4595249 w 12176119"/>
              <a:gd name="connsiteY1370" fmla="*/ 1023565 h 1632221"/>
              <a:gd name="connsiteX1371" fmla="*/ 4597253 w 12176119"/>
              <a:gd name="connsiteY1371" fmla="*/ 1023565 h 1632221"/>
              <a:gd name="connsiteX1372" fmla="*/ 4599257 w 12176119"/>
              <a:gd name="connsiteY1372" fmla="*/ 1023565 h 1632221"/>
              <a:gd name="connsiteX1373" fmla="*/ 4599257 w 12176119"/>
              <a:gd name="connsiteY1373" fmla="*/ 1028290 h 1632221"/>
              <a:gd name="connsiteX1374" fmla="*/ 4601260 w 12176119"/>
              <a:gd name="connsiteY1374" fmla="*/ 1028290 h 1632221"/>
              <a:gd name="connsiteX1375" fmla="*/ 4601260 w 12176119"/>
              <a:gd name="connsiteY1375" fmla="*/ 1042467 h 1632221"/>
              <a:gd name="connsiteX1376" fmla="*/ 4604065 w 12176119"/>
              <a:gd name="connsiteY1376" fmla="*/ 1074601 h 1632221"/>
              <a:gd name="connsiteX1377" fmla="*/ 4608874 w 12176119"/>
              <a:gd name="connsiteY1377" fmla="*/ 954571 h 1632221"/>
              <a:gd name="connsiteX1378" fmla="*/ 4607271 w 12176119"/>
              <a:gd name="connsiteY1378" fmla="*/ 954571 h 1632221"/>
              <a:gd name="connsiteX1379" fmla="*/ 4607271 w 12176119"/>
              <a:gd name="connsiteY1379" fmla="*/ 952681 h 1632221"/>
              <a:gd name="connsiteX1380" fmla="*/ 4607271 w 12176119"/>
              <a:gd name="connsiteY1380" fmla="*/ 943229 h 1632221"/>
              <a:gd name="connsiteX1381" fmla="*/ 4610075 w 12176119"/>
              <a:gd name="connsiteY1381" fmla="*/ 943229 h 1632221"/>
              <a:gd name="connsiteX1382" fmla="*/ 4612881 w 12176119"/>
              <a:gd name="connsiteY1382" fmla="*/ 854388 h 1632221"/>
              <a:gd name="connsiteX1383" fmla="*/ 4610877 w 12176119"/>
              <a:gd name="connsiteY1383" fmla="*/ 854388 h 1632221"/>
              <a:gd name="connsiteX1384" fmla="*/ 4610877 w 12176119"/>
              <a:gd name="connsiteY1384" fmla="*/ 828870 h 1632221"/>
              <a:gd name="connsiteX1385" fmla="*/ 4610877 w 12176119"/>
              <a:gd name="connsiteY1385" fmla="*/ 792010 h 1632221"/>
              <a:gd name="connsiteX1386" fmla="*/ 4619693 w 12176119"/>
              <a:gd name="connsiteY1386" fmla="*/ 792010 h 1632221"/>
              <a:gd name="connsiteX1387" fmla="*/ 4619693 w 12176119"/>
              <a:gd name="connsiteY1387" fmla="*/ 828870 h 1632221"/>
              <a:gd name="connsiteX1388" fmla="*/ 4619693 w 12176119"/>
              <a:gd name="connsiteY1388" fmla="*/ 854388 h 1632221"/>
              <a:gd name="connsiteX1389" fmla="*/ 4617689 w 12176119"/>
              <a:gd name="connsiteY1389" fmla="*/ 854388 h 1632221"/>
              <a:gd name="connsiteX1390" fmla="*/ 4620494 w 12176119"/>
              <a:gd name="connsiteY1390" fmla="*/ 943229 h 1632221"/>
              <a:gd name="connsiteX1391" fmla="*/ 4622497 w 12176119"/>
              <a:gd name="connsiteY1391" fmla="*/ 943229 h 1632221"/>
              <a:gd name="connsiteX1392" fmla="*/ 4623700 w 12176119"/>
              <a:gd name="connsiteY1392" fmla="*/ 946065 h 1632221"/>
              <a:gd name="connsiteX1393" fmla="*/ 4623700 w 12176119"/>
              <a:gd name="connsiteY1393" fmla="*/ 954571 h 1632221"/>
              <a:gd name="connsiteX1394" fmla="*/ 4620494 w 12176119"/>
              <a:gd name="connsiteY1394" fmla="*/ 957406 h 1632221"/>
              <a:gd name="connsiteX1395" fmla="*/ 4625703 w 12176119"/>
              <a:gd name="connsiteY1395" fmla="*/ 1074601 h 1632221"/>
              <a:gd name="connsiteX1396" fmla="*/ 4629310 w 12176119"/>
              <a:gd name="connsiteY1396" fmla="*/ 1034906 h 1632221"/>
              <a:gd name="connsiteX1397" fmla="*/ 4628508 w 12176119"/>
              <a:gd name="connsiteY1397" fmla="*/ 1034906 h 1632221"/>
              <a:gd name="connsiteX1398" fmla="*/ 4628508 w 12176119"/>
              <a:gd name="connsiteY1398" fmla="*/ 1021674 h 1632221"/>
              <a:gd name="connsiteX1399" fmla="*/ 4630511 w 12176119"/>
              <a:gd name="connsiteY1399" fmla="*/ 1021674 h 1632221"/>
              <a:gd name="connsiteX1400" fmla="*/ 4633316 w 12176119"/>
              <a:gd name="connsiteY1400" fmla="*/ 1021674 h 1632221"/>
              <a:gd name="connsiteX1401" fmla="*/ 4633316 w 12176119"/>
              <a:gd name="connsiteY1401" fmla="*/ 1031126 h 1632221"/>
              <a:gd name="connsiteX1402" fmla="*/ 4634118 w 12176119"/>
              <a:gd name="connsiteY1402" fmla="*/ 1031126 h 1632221"/>
              <a:gd name="connsiteX1403" fmla="*/ 4634118 w 12176119"/>
              <a:gd name="connsiteY1403" fmla="*/ 1042467 h 1632221"/>
              <a:gd name="connsiteX1404" fmla="*/ 4633316 w 12176119"/>
              <a:gd name="connsiteY1404" fmla="*/ 1042467 h 1632221"/>
              <a:gd name="connsiteX1405" fmla="*/ 4637324 w 12176119"/>
              <a:gd name="connsiteY1405" fmla="*/ 1081217 h 1632221"/>
              <a:gd name="connsiteX1406" fmla="*/ 4638125 w 12176119"/>
              <a:gd name="connsiteY1406" fmla="*/ 1081217 h 1632221"/>
              <a:gd name="connsiteX1407" fmla="*/ 4638125 w 12176119"/>
              <a:gd name="connsiteY1407" fmla="*/ 1085942 h 1632221"/>
              <a:gd name="connsiteX1408" fmla="*/ 4638926 w 12176119"/>
              <a:gd name="connsiteY1408" fmla="*/ 1085942 h 1632221"/>
              <a:gd name="connsiteX1409" fmla="*/ 4638926 w 12176119"/>
              <a:gd name="connsiteY1409" fmla="*/ 1087833 h 1632221"/>
              <a:gd name="connsiteX1410" fmla="*/ 4638926 w 12176119"/>
              <a:gd name="connsiteY1410" fmla="*/ 1150211 h 1632221"/>
              <a:gd name="connsiteX1411" fmla="*/ 4640129 w 12176119"/>
              <a:gd name="connsiteY1411" fmla="*/ 1152101 h 1632221"/>
              <a:gd name="connsiteX1412" fmla="*/ 4640129 w 12176119"/>
              <a:gd name="connsiteY1412" fmla="*/ 1154936 h 1632221"/>
              <a:gd name="connsiteX1413" fmla="*/ 4640930 w 12176119"/>
              <a:gd name="connsiteY1413" fmla="*/ 1154936 h 1632221"/>
              <a:gd name="connsiteX1414" fmla="*/ 4640930 w 12176119"/>
              <a:gd name="connsiteY1414" fmla="*/ 1209753 h 1632221"/>
              <a:gd name="connsiteX1415" fmla="*/ 4642933 w 12176119"/>
              <a:gd name="connsiteY1415" fmla="*/ 1221094 h 1632221"/>
              <a:gd name="connsiteX1416" fmla="*/ 4648944 w 12176119"/>
              <a:gd name="connsiteY1416" fmla="*/ 1221094 h 1632221"/>
              <a:gd name="connsiteX1417" fmla="*/ 4648944 w 12176119"/>
              <a:gd name="connsiteY1417" fmla="*/ 1211643 h 1632221"/>
              <a:gd name="connsiteX1418" fmla="*/ 4651749 w 12176119"/>
              <a:gd name="connsiteY1418" fmla="*/ 1211643 h 1632221"/>
              <a:gd name="connsiteX1419" fmla="*/ 4651749 w 12176119"/>
              <a:gd name="connsiteY1419" fmla="*/ 1175729 h 1632221"/>
              <a:gd name="connsiteX1420" fmla="*/ 4654554 w 12176119"/>
              <a:gd name="connsiteY1420" fmla="*/ 1175729 h 1632221"/>
              <a:gd name="connsiteX1421" fmla="*/ 4659362 w 12176119"/>
              <a:gd name="connsiteY1421" fmla="*/ 1047193 h 1632221"/>
              <a:gd name="connsiteX1422" fmla="*/ 4657359 w 12176119"/>
              <a:gd name="connsiteY1422" fmla="*/ 1047193 h 1632221"/>
              <a:gd name="connsiteX1423" fmla="*/ 4657359 w 12176119"/>
              <a:gd name="connsiteY1423" fmla="*/ 1012223 h 1632221"/>
              <a:gd name="connsiteX1424" fmla="*/ 4664171 w 12176119"/>
              <a:gd name="connsiteY1424" fmla="*/ 1012223 h 1632221"/>
              <a:gd name="connsiteX1425" fmla="*/ 4664171 w 12176119"/>
              <a:gd name="connsiteY1425" fmla="*/ 1047193 h 1632221"/>
              <a:gd name="connsiteX1426" fmla="*/ 4661366 w 12176119"/>
              <a:gd name="connsiteY1426" fmla="*/ 1047193 h 1632221"/>
              <a:gd name="connsiteX1427" fmla="*/ 4667376 w 12176119"/>
              <a:gd name="connsiteY1427" fmla="*/ 1175729 h 1632221"/>
              <a:gd name="connsiteX1428" fmla="*/ 4668979 w 12176119"/>
              <a:gd name="connsiteY1428" fmla="*/ 1175729 h 1632221"/>
              <a:gd name="connsiteX1429" fmla="*/ 4668979 w 12176119"/>
              <a:gd name="connsiteY1429" fmla="*/ 1177619 h 1632221"/>
              <a:gd name="connsiteX1430" fmla="*/ 4668979 w 12176119"/>
              <a:gd name="connsiteY1430" fmla="*/ 1211643 h 1632221"/>
              <a:gd name="connsiteX1431" fmla="*/ 4672185 w 12176119"/>
              <a:gd name="connsiteY1431" fmla="*/ 1211643 h 1632221"/>
              <a:gd name="connsiteX1432" fmla="*/ 4672185 w 12176119"/>
              <a:gd name="connsiteY1432" fmla="*/ 1221094 h 1632221"/>
              <a:gd name="connsiteX1433" fmla="*/ 4675791 w 12176119"/>
              <a:gd name="connsiteY1433" fmla="*/ 1221094 h 1632221"/>
              <a:gd name="connsiteX1434" fmla="*/ 4675791 w 12176119"/>
              <a:gd name="connsiteY1434" fmla="*/ 1219204 h 1632221"/>
              <a:gd name="connsiteX1435" fmla="*/ 4678997 w 12176119"/>
              <a:gd name="connsiteY1435" fmla="*/ 1209753 h 1632221"/>
              <a:gd name="connsiteX1436" fmla="*/ 4678997 w 12176119"/>
              <a:gd name="connsiteY1436" fmla="*/ 1161552 h 1632221"/>
              <a:gd name="connsiteX1437" fmla="*/ 4678997 w 12176119"/>
              <a:gd name="connsiteY1437" fmla="*/ 1159662 h 1632221"/>
              <a:gd name="connsiteX1438" fmla="*/ 4681001 w 12176119"/>
              <a:gd name="connsiteY1438" fmla="*/ 1143595 h 1632221"/>
              <a:gd name="connsiteX1439" fmla="*/ 4681001 w 12176119"/>
              <a:gd name="connsiteY1439" fmla="*/ 1097284 h 1632221"/>
              <a:gd name="connsiteX1440" fmla="*/ 4681802 w 12176119"/>
              <a:gd name="connsiteY1440" fmla="*/ 1092558 h 1632221"/>
              <a:gd name="connsiteX1441" fmla="*/ 4686611 w 12176119"/>
              <a:gd name="connsiteY1441" fmla="*/ 1042467 h 1632221"/>
              <a:gd name="connsiteX1442" fmla="*/ 4685809 w 12176119"/>
              <a:gd name="connsiteY1442" fmla="*/ 1042467 h 1632221"/>
              <a:gd name="connsiteX1443" fmla="*/ 4685809 w 12176119"/>
              <a:gd name="connsiteY1443" fmla="*/ 1028290 h 1632221"/>
              <a:gd name="connsiteX1444" fmla="*/ 4685809 w 12176119"/>
              <a:gd name="connsiteY1444" fmla="*/ 1021674 h 1632221"/>
              <a:gd name="connsiteX1445" fmla="*/ 4687411 w 12176119"/>
              <a:gd name="connsiteY1445" fmla="*/ 1021674 h 1632221"/>
              <a:gd name="connsiteX1446" fmla="*/ 4690618 w 12176119"/>
              <a:gd name="connsiteY1446" fmla="*/ 1021674 h 1632221"/>
              <a:gd name="connsiteX1447" fmla="*/ 4690618 w 12176119"/>
              <a:gd name="connsiteY1447" fmla="*/ 1034906 h 1632221"/>
              <a:gd name="connsiteX1448" fmla="*/ 4689415 w 12176119"/>
              <a:gd name="connsiteY1448" fmla="*/ 1034906 h 1632221"/>
              <a:gd name="connsiteX1449" fmla="*/ 4689415 w 12176119"/>
              <a:gd name="connsiteY1449" fmla="*/ 1039632 h 1632221"/>
              <a:gd name="connsiteX1450" fmla="*/ 4693423 w 12176119"/>
              <a:gd name="connsiteY1450" fmla="*/ 1081217 h 1632221"/>
              <a:gd name="connsiteX1451" fmla="*/ 4698231 w 12176119"/>
              <a:gd name="connsiteY1451" fmla="*/ 959296 h 1632221"/>
              <a:gd name="connsiteX1452" fmla="*/ 4696227 w 12176119"/>
              <a:gd name="connsiteY1452" fmla="*/ 959296 h 1632221"/>
              <a:gd name="connsiteX1453" fmla="*/ 4696227 w 12176119"/>
              <a:gd name="connsiteY1453" fmla="*/ 957406 h 1632221"/>
              <a:gd name="connsiteX1454" fmla="*/ 4696227 w 12176119"/>
              <a:gd name="connsiteY1454" fmla="*/ 950790 h 1632221"/>
              <a:gd name="connsiteX1455" fmla="*/ 4696227 w 12176119"/>
              <a:gd name="connsiteY1455" fmla="*/ 947955 h 1632221"/>
              <a:gd name="connsiteX1456" fmla="*/ 4698231 w 12176119"/>
              <a:gd name="connsiteY1456" fmla="*/ 947955 h 1632221"/>
              <a:gd name="connsiteX1457" fmla="*/ 4701036 w 12176119"/>
              <a:gd name="connsiteY1457" fmla="*/ 858169 h 1632221"/>
              <a:gd name="connsiteX1458" fmla="*/ 4701036 w 12176119"/>
              <a:gd name="connsiteY1458" fmla="*/ 856279 h 1632221"/>
              <a:gd name="connsiteX1459" fmla="*/ 4699433 w 12176119"/>
              <a:gd name="connsiteY1459" fmla="*/ 856279 h 1632221"/>
              <a:gd name="connsiteX1460" fmla="*/ 4699433 w 12176119"/>
              <a:gd name="connsiteY1460" fmla="*/ 833596 h 1632221"/>
              <a:gd name="connsiteX1461" fmla="*/ 4699433 w 12176119"/>
              <a:gd name="connsiteY1461" fmla="*/ 796736 h 1632221"/>
              <a:gd name="connsiteX1462" fmla="*/ 4707848 w 12176119"/>
              <a:gd name="connsiteY1462" fmla="*/ 796736 h 1632221"/>
              <a:gd name="connsiteX1463" fmla="*/ 4707848 w 12176119"/>
              <a:gd name="connsiteY1463" fmla="*/ 833596 h 1632221"/>
              <a:gd name="connsiteX1464" fmla="*/ 4707848 w 12176119"/>
              <a:gd name="connsiteY1464" fmla="*/ 856279 h 1632221"/>
              <a:gd name="connsiteX1465" fmla="*/ 4706246 w 12176119"/>
              <a:gd name="connsiteY1465" fmla="*/ 856279 h 1632221"/>
              <a:gd name="connsiteX1466" fmla="*/ 4709050 w 12176119"/>
              <a:gd name="connsiteY1466" fmla="*/ 947955 h 1632221"/>
              <a:gd name="connsiteX1467" fmla="*/ 4711855 w 12176119"/>
              <a:gd name="connsiteY1467" fmla="*/ 947955 h 1632221"/>
              <a:gd name="connsiteX1468" fmla="*/ 4711855 w 12176119"/>
              <a:gd name="connsiteY1468" fmla="*/ 957406 h 1632221"/>
              <a:gd name="connsiteX1469" fmla="*/ 4711855 w 12176119"/>
              <a:gd name="connsiteY1469" fmla="*/ 959296 h 1632221"/>
              <a:gd name="connsiteX1470" fmla="*/ 4709851 w 12176119"/>
              <a:gd name="connsiteY1470" fmla="*/ 959296 h 1632221"/>
              <a:gd name="connsiteX1471" fmla="*/ 4714659 w 12176119"/>
              <a:gd name="connsiteY1471" fmla="*/ 1081217 h 1632221"/>
              <a:gd name="connsiteX1472" fmla="*/ 4718667 w 12176119"/>
              <a:gd name="connsiteY1472" fmla="*/ 1042467 h 1632221"/>
              <a:gd name="connsiteX1473" fmla="*/ 4717866 w 12176119"/>
              <a:gd name="connsiteY1473" fmla="*/ 1042467 h 1632221"/>
              <a:gd name="connsiteX1474" fmla="*/ 4717866 w 12176119"/>
              <a:gd name="connsiteY1474" fmla="*/ 1028290 h 1632221"/>
              <a:gd name="connsiteX1475" fmla="*/ 4718667 w 12176119"/>
              <a:gd name="connsiteY1475" fmla="*/ 1028290 h 1632221"/>
              <a:gd name="connsiteX1476" fmla="*/ 4718667 w 12176119"/>
              <a:gd name="connsiteY1476" fmla="*/ 1021674 h 1632221"/>
              <a:gd name="connsiteX1477" fmla="*/ 4721471 w 12176119"/>
              <a:gd name="connsiteY1477" fmla="*/ 1021674 h 1632221"/>
              <a:gd name="connsiteX1478" fmla="*/ 4723475 w 12176119"/>
              <a:gd name="connsiteY1478" fmla="*/ 1021674 h 1632221"/>
              <a:gd name="connsiteX1479" fmla="*/ 4723475 w 12176119"/>
              <a:gd name="connsiteY1479" fmla="*/ 1034906 h 1632221"/>
              <a:gd name="connsiteX1480" fmla="*/ 4722674 w 12176119"/>
              <a:gd name="connsiteY1480" fmla="*/ 1034906 h 1632221"/>
              <a:gd name="connsiteX1481" fmla="*/ 4728284 w 12176119"/>
              <a:gd name="connsiteY1481" fmla="*/ 1092558 h 1632221"/>
              <a:gd name="connsiteX1482" fmla="*/ 4728284 w 12176119"/>
              <a:gd name="connsiteY1482" fmla="*/ 1143595 h 1632221"/>
              <a:gd name="connsiteX1483" fmla="*/ 4731089 w 12176119"/>
              <a:gd name="connsiteY1483" fmla="*/ 1159662 h 1632221"/>
              <a:gd name="connsiteX1484" fmla="*/ 4731089 w 12176119"/>
              <a:gd name="connsiteY1484" fmla="*/ 1209753 h 1632221"/>
              <a:gd name="connsiteX1485" fmla="*/ 4733092 w 12176119"/>
              <a:gd name="connsiteY1485" fmla="*/ 1219204 h 1632221"/>
              <a:gd name="connsiteX1486" fmla="*/ 4733092 w 12176119"/>
              <a:gd name="connsiteY1486" fmla="*/ 1221094 h 1632221"/>
              <a:gd name="connsiteX1487" fmla="*/ 4743111 w 12176119"/>
              <a:gd name="connsiteY1487" fmla="*/ 1221094 h 1632221"/>
              <a:gd name="connsiteX1488" fmla="*/ 4743111 w 12176119"/>
              <a:gd name="connsiteY1488" fmla="*/ 1209753 h 1632221"/>
              <a:gd name="connsiteX1489" fmla="*/ 4743111 w 12176119"/>
              <a:gd name="connsiteY1489" fmla="*/ 1203137 h 1632221"/>
              <a:gd name="connsiteX1490" fmla="*/ 4743911 w 12176119"/>
              <a:gd name="connsiteY1490" fmla="*/ 1203137 h 1632221"/>
              <a:gd name="connsiteX1491" fmla="*/ 4745914 w 12176119"/>
              <a:gd name="connsiteY1491" fmla="*/ 1203137 h 1632221"/>
              <a:gd name="connsiteX1492" fmla="*/ 4745914 w 12176119"/>
              <a:gd name="connsiteY1492" fmla="*/ 1209753 h 1632221"/>
              <a:gd name="connsiteX1493" fmla="*/ 4746716 w 12176119"/>
              <a:gd name="connsiteY1493" fmla="*/ 1294814 h 1632221"/>
              <a:gd name="connsiteX1494" fmla="*/ 4746716 w 12176119"/>
              <a:gd name="connsiteY1494" fmla="*/ 1306155 h 1632221"/>
              <a:gd name="connsiteX1495" fmla="*/ 4749521 w 12176119"/>
              <a:gd name="connsiteY1495" fmla="*/ 1312771 h 1632221"/>
              <a:gd name="connsiteX1496" fmla="*/ 4750723 w 12176119"/>
              <a:gd name="connsiteY1496" fmla="*/ 534938 h 1632221"/>
              <a:gd name="connsiteX1497" fmla="*/ 4774766 w 12176119"/>
              <a:gd name="connsiteY1497" fmla="*/ 534938 h 1632221"/>
              <a:gd name="connsiteX1498" fmla="*/ 4774766 w 12176119"/>
              <a:gd name="connsiteY1498" fmla="*/ 504694 h 1632221"/>
              <a:gd name="connsiteX1499" fmla="*/ 4865325 w 12176119"/>
              <a:gd name="connsiteY1499" fmla="*/ 504694 h 1632221"/>
              <a:gd name="connsiteX1500" fmla="*/ 4872137 w 12176119"/>
              <a:gd name="connsiteY1500" fmla="*/ 534938 h 1632221"/>
              <a:gd name="connsiteX1501" fmla="*/ 4884559 w 12176119"/>
              <a:gd name="connsiteY1501" fmla="*/ 534938 h 1632221"/>
              <a:gd name="connsiteX1502" fmla="*/ 4896180 w 12176119"/>
              <a:gd name="connsiteY1502" fmla="*/ 589755 h 1632221"/>
              <a:gd name="connsiteX1503" fmla="*/ 4895378 w 12176119"/>
              <a:gd name="connsiteY1503" fmla="*/ 1299539 h 1632221"/>
              <a:gd name="connsiteX1504" fmla="*/ 4897381 w 12176119"/>
              <a:gd name="connsiteY1504" fmla="*/ 1299539 h 1632221"/>
              <a:gd name="connsiteX1505" fmla="*/ 4898985 w 12176119"/>
              <a:gd name="connsiteY1505" fmla="*/ 1296704 h 1632221"/>
              <a:gd name="connsiteX1506" fmla="*/ 4902991 w 12176119"/>
              <a:gd name="connsiteY1506" fmla="*/ 1296704 h 1632221"/>
              <a:gd name="connsiteX1507" fmla="*/ 4902991 w 12176119"/>
              <a:gd name="connsiteY1507" fmla="*/ 1278747 h 1632221"/>
              <a:gd name="connsiteX1508" fmla="*/ 4903793 w 12176119"/>
              <a:gd name="connsiteY1508" fmla="*/ 1278747 h 1632221"/>
              <a:gd name="connsiteX1509" fmla="*/ 4904995 w 12176119"/>
              <a:gd name="connsiteY1509" fmla="*/ 1278747 h 1632221"/>
              <a:gd name="connsiteX1510" fmla="*/ 4905796 w 12176119"/>
              <a:gd name="connsiteY1510" fmla="*/ 1296704 h 1632221"/>
              <a:gd name="connsiteX1511" fmla="*/ 4911808 w 12176119"/>
              <a:gd name="connsiteY1511" fmla="*/ 1296704 h 1632221"/>
              <a:gd name="connsiteX1512" fmla="*/ 4911808 w 12176119"/>
              <a:gd name="connsiteY1512" fmla="*/ 1285363 h 1632221"/>
              <a:gd name="connsiteX1513" fmla="*/ 4913811 w 12176119"/>
              <a:gd name="connsiteY1513" fmla="*/ 1283472 h 1632221"/>
              <a:gd name="connsiteX1514" fmla="*/ 4916616 w 12176119"/>
              <a:gd name="connsiteY1514" fmla="*/ 1283472 h 1632221"/>
              <a:gd name="connsiteX1515" fmla="*/ 4916616 w 12176119"/>
              <a:gd name="connsiteY1515" fmla="*/ 1267405 h 1632221"/>
              <a:gd name="connsiteX1516" fmla="*/ 4917417 w 12176119"/>
              <a:gd name="connsiteY1516" fmla="*/ 1267405 h 1632221"/>
              <a:gd name="connsiteX1517" fmla="*/ 4918619 w 12176119"/>
              <a:gd name="connsiteY1517" fmla="*/ 1267405 h 1632221"/>
              <a:gd name="connsiteX1518" fmla="*/ 4918619 w 12176119"/>
              <a:gd name="connsiteY1518" fmla="*/ 1283472 h 1632221"/>
              <a:gd name="connsiteX1519" fmla="*/ 4925431 w 12176119"/>
              <a:gd name="connsiteY1519" fmla="*/ 1283472 h 1632221"/>
              <a:gd name="connsiteX1520" fmla="*/ 4924229 w 12176119"/>
              <a:gd name="connsiteY1520" fmla="*/ 1168168 h 1632221"/>
              <a:gd name="connsiteX1521" fmla="*/ 4930240 w 12176119"/>
              <a:gd name="connsiteY1521" fmla="*/ 1166278 h 1632221"/>
              <a:gd name="connsiteX1522" fmla="*/ 4940658 w 12176119"/>
              <a:gd name="connsiteY1522" fmla="*/ 1166278 h 1632221"/>
              <a:gd name="connsiteX1523" fmla="*/ 4941860 w 12176119"/>
              <a:gd name="connsiteY1523" fmla="*/ 1163442 h 1632221"/>
              <a:gd name="connsiteX1524" fmla="*/ 4941860 w 12176119"/>
              <a:gd name="connsiteY1524" fmla="*/ 1161552 h 1632221"/>
              <a:gd name="connsiteX1525" fmla="*/ 4945867 w 12176119"/>
              <a:gd name="connsiteY1525" fmla="*/ 1161552 h 1632221"/>
              <a:gd name="connsiteX1526" fmla="*/ 4946668 w 12176119"/>
              <a:gd name="connsiteY1526" fmla="*/ 1159662 h 1632221"/>
              <a:gd name="connsiteX1527" fmla="*/ 4946668 w 12176119"/>
              <a:gd name="connsiteY1527" fmla="*/ 1154936 h 1632221"/>
              <a:gd name="connsiteX1528" fmla="*/ 4951477 w 12176119"/>
              <a:gd name="connsiteY1528" fmla="*/ 1152101 h 1632221"/>
              <a:gd name="connsiteX1529" fmla="*/ 4954282 w 12176119"/>
              <a:gd name="connsiteY1529" fmla="*/ 1152101 h 1632221"/>
              <a:gd name="connsiteX1530" fmla="*/ 4957488 w 12176119"/>
              <a:gd name="connsiteY1530" fmla="*/ 1136034 h 1632221"/>
              <a:gd name="connsiteX1531" fmla="*/ 4963097 w 12176119"/>
              <a:gd name="connsiteY1531" fmla="*/ 1119967 h 1632221"/>
              <a:gd name="connsiteX1532" fmla="*/ 4969910 w 12176119"/>
              <a:gd name="connsiteY1532" fmla="*/ 1108625 h 1632221"/>
              <a:gd name="connsiteX1533" fmla="*/ 4977523 w 12176119"/>
              <a:gd name="connsiteY1533" fmla="*/ 1099174 h 1632221"/>
              <a:gd name="connsiteX1534" fmla="*/ 4985538 w 12176119"/>
              <a:gd name="connsiteY1534" fmla="*/ 1095394 h 1632221"/>
              <a:gd name="connsiteX1535" fmla="*/ 4985538 w 12176119"/>
              <a:gd name="connsiteY1535" fmla="*/ 1069875 h 1632221"/>
              <a:gd name="connsiteX1536" fmla="*/ 4984335 w 12176119"/>
              <a:gd name="connsiteY1536" fmla="*/ 1069875 h 1632221"/>
              <a:gd name="connsiteX1537" fmla="*/ 4984335 w 12176119"/>
              <a:gd name="connsiteY1537" fmla="*/ 1067040 h 1632221"/>
              <a:gd name="connsiteX1538" fmla="*/ 4984335 w 12176119"/>
              <a:gd name="connsiteY1538" fmla="*/ 1065150 h 1632221"/>
              <a:gd name="connsiteX1539" fmla="*/ 4985538 w 12176119"/>
              <a:gd name="connsiteY1539" fmla="*/ 1065150 h 1632221"/>
              <a:gd name="connsiteX1540" fmla="*/ 4986338 w 12176119"/>
              <a:gd name="connsiteY1540" fmla="*/ 1060424 h 1632221"/>
              <a:gd name="connsiteX1541" fmla="*/ 4987541 w 12176119"/>
              <a:gd name="connsiteY1541" fmla="*/ 1058534 h 1632221"/>
              <a:gd name="connsiteX1542" fmla="*/ 4988342 w 12176119"/>
              <a:gd name="connsiteY1542" fmla="*/ 1055699 h 1632221"/>
              <a:gd name="connsiteX1543" fmla="*/ 4990346 w 12176119"/>
              <a:gd name="connsiteY1543" fmla="*/ 1053808 h 1632221"/>
              <a:gd name="connsiteX1544" fmla="*/ 4991146 w 12176119"/>
              <a:gd name="connsiteY1544" fmla="*/ 1053808 h 1632221"/>
              <a:gd name="connsiteX1545" fmla="*/ 4991146 w 12176119"/>
              <a:gd name="connsiteY1545" fmla="*/ 1039632 h 1632221"/>
              <a:gd name="connsiteX1546" fmla="*/ 4993150 w 12176119"/>
              <a:gd name="connsiteY1546" fmla="*/ 1039632 h 1632221"/>
              <a:gd name="connsiteX1547" fmla="*/ 4994353 w 12176119"/>
              <a:gd name="connsiteY1547" fmla="*/ 1039632 h 1632221"/>
              <a:gd name="connsiteX1548" fmla="*/ 4994353 w 12176119"/>
              <a:gd name="connsiteY1548" fmla="*/ 1053808 h 1632221"/>
              <a:gd name="connsiteX1549" fmla="*/ 4996356 w 12176119"/>
              <a:gd name="connsiteY1549" fmla="*/ 1053808 h 1632221"/>
              <a:gd name="connsiteX1550" fmla="*/ 4997157 w 12176119"/>
              <a:gd name="connsiteY1550" fmla="*/ 1055699 h 1632221"/>
              <a:gd name="connsiteX1551" fmla="*/ 4999161 w 12176119"/>
              <a:gd name="connsiteY1551" fmla="*/ 1058534 h 1632221"/>
              <a:gd name="connsiteX1552" fmla="*/ 4999962 w 12176119"/>
              <a:gd name="connsiteY1552" fmla="*/ 1060424 h 1632221"/>
              <a:gd name="connsiteX1553" fmla="*/ 5001165 w 12176119"/>
              <a:gd name="connsiteY1553" fmla="*/ 1065150 h 1632221"/>
              <a:gd name="connsiteX1554" fmla="*/ 5001965 w 12176119"/>
              <a:gd name="connsiteY1554" fmla="*/ 1065150 h 1632221"/>
              <a:gd name="connsiteX1555" fmla="*/ 5001965 w 12176119"/>
              <a:gd name="connsiteY1555" fmla="*/ 1067040 h 1632221"/>
              <a:gd name="connsiteX1556" fmla="*/ 5001965 w 12176119"/>
              <a:gd name="connsiteY1556" fmla="*/ 1069875 h 1632221"/>
              <a:gd name="connsiteX1557" fmla="*/ 5001165 w 12176119"/>
              <a:gd name="connsiteY1557" fmla="*/ 1069875 h 1632221"/>
              <a:gd name="connsiteX1558" fmla="*/ 5001165 w 12176119"/>
              <a:gd name="connsiteY1558" fmla="*/ 1095394 h 1632221"/>
              <a:gd name="connsiteX1559" fmla="*/ 5008778 w 12176119"/>
              <a:gd name="connsiteY1559" fmla="*/ 1099174 h 1632221"/>
              <a:gd name="connsiteX1560" fmla="*/ 5016391 w 12176119"/>
              <a:gd name="connsiteY1560" fmla="*/ 1108625 h 1632221"/>
              <a:gd name="connsiteX1561" fmla="*/ 5022401 w 12176119"/>
              <a:gd name="connsiteY1561" fmla="*/ 1119967 h 1632221"/>
              <a:gd name="connsiteX1562" fmla="*/ 5028011 w 12176119"/>
              <a:gd name="connsiteY1562" fmla="*/ 1136034 h 1632221"/>
              <a:gd name="connsiteX1563" fmla="*/ 5032018 w 12176119"/>
              <a:gd name="connsiteY1563" fmla="*/ 1152101 h 1632221"/>
              <a:gd name="connsiteX1564" fmla="*/ 5034022 w 12176119"/>
              <a:gd name="connsiteY1564" fmla="*/ 1152101 h 1632221"/>
              <a:gd name="connsiteX1565" fmla="*/ 5038830 w 12176119"/>
              <a:gd name="connsiteY1565" fmla="*/ 1154936 h 1632221"/>
              <a:gd name="connsiteX1566" fmla="*/ 5038830 w 12176119"/>
              <a:gd name="connsiteY1566" fmla="*/ 1159662 h 1632221"/>
              <a:gd name="connsiteX1567" fmla="*/ 5040834 w 12176119"/>
              <a:gd name="connsiteY1567" fmla="*/ 1161552 h 1632221"/>
              <a:gd name="connsiteX1568" fmla="*/ 5041636 w 12176119"/>
              <a:gd name="connsiteY1568" fmla="*/ 1161552 h 1632221"/>
              <a:gd name="connsiteX1569" fmla="*/ 5044841 w 12176119"/>
              <a:gd name="connsiteY1569" fmla="*/ 1166278 h 1632221"/>
              <a:gd name="connsiteX1570" fmla="*/ 5054458 w 12176119"/>
              <a:gd name="connsiteY1570" fmla="*/ 1166278 h 1632221"/>
              <a:gd name="connsiteX1571" fmla="*/ 5061270 w 12176119"/>
              <a:gd name="connsiteY1571" fmla="*/ 1168168 h 1632221"/>
              <a:gd name="connsiteX1572" fmla="*/ 5060068 w 12176119"/>
              <a:gd name="connsiteY1572" fmla="*/ 1280637 h 1632221"/>
              <a:gd name="connsiteX1573" fmla="*/ 5068083 w 12176119"/>
              <a:gd name="connsiteY1573" fmla="*/ 1280637 h 1632221"/>
              <a:gd name="connsiteX1574" fmla="*/ 5068083 w 12176119"/>
              <a:gd name="connsiteY1574" fmla="*/ 1267405 h 1632221"/>
              <a:gd name="connsiteX1575" fmla="*/ 5068883 w 12176119"/>
              <a:gd name="connsiteY1575" fmla="*/ 1267405 h 1632221"/>
              <a:gd name="connsiteX1576" fmla="*/ 5070085 w 12176119"/>
              <a:gd name="connsiteY1576" fmla="*/ 1267405 h 1632221"/>
              <a:gd name="connsiteX1577" fmla="*/ 5070085 w 12176119"/>
              <a:gd name="connsiteY1577" fmla="*/ 1280637 h 1632221"/>
              <a:gd name="connsiteX1578" fmla="*/ 5072891 w 12176119"/>
              <a:gd name="connsiteY1578" fmla="*/ 1280637 h 1632221"/>
              <a:gd name="connsiteX1579" fmla="*/ 5074895 w 12176119"/>
              <a:gd name="connsiteY1579" fmla="*/ 1283472 h 1632221"/>
              <a:gd name="connsiteX1580" fmla="*/ 5074895 w 12176119"/>
              <a:gd name="connsiteY1580" fmla="*/ 1294814 h 1632221"/>
              <a:gd name="connsiteX1581" fmla="*/ 5079703 w 12176119"/>
              <a:gd name="connsiteY1581" fmla="*/ 1294814 h 1632221"/>
              <a:gd name="connsiteX1582" fmla="*/ 5079703 w 12176119"/>
              <a:gd name="connsiteY1582" fmla="*/ 1278747 h 1632221"/>
              <a:gd name="connsiteX1583" fmla="*/ 5080505 w 12176119"/>
              <a:gd name="connsiteY1583" fmla="*/ 1278747 h 1632221"/>
              <a:gd name="connsiteX1584" fmla="*/ 5081706 w 12176119"/>
              <a:gd name="connsiteY1584" fmla="*/ 1278747 h 1632221"/>
              <a:gd name="connsiteX1585" fmla="*/ 5081706 w 12176119"/>
              <a:gd name="connsiteY1585" fmla="*/ 1294814 h 1632221"/>
              <a:gd name="connsiteX1586" fmla="*/ 5083309 w 12176119"/>
              <a:gd name="connsiteY1586" fmla="*/ 1294814 h 1632221"/>
              <a:gd name="connsiteX1587" fmla="*/ 5085313 w 12176119"/>
              <a:gd name="connsiteY1587" fmla="*/ 1294814 h 1632221"/>
              <a:gd name="connsiteX1588" fmla="*/ 5087316 w 12176119"/>
              <a:gd name="connsiteY1588" fmla="*/ 1296704 h 1632221"/>
              <a:gd name="connsiteX1589" fmla="*/ 5087316 w 12176119"/>
              <a:gd name="connsiteY1589" fmla="*/ 1299539 h 1632221"/>
              <a:gd name="connsiteX1590" fmla="*/ 5090121 w 12176119"/>
              <a:gd name="connsiteY1590" fmla="*/ 1299539 h 1632221"/>
              <a:gd name="connsiteX1591" fmla="*/ 5090121 w 12176119"/>
              <a:gd name="connsiteY1591" fmla="*/ 589755 h 1632221"/>
              <a:gd name="connsiteX1592" fmla="*/ 5100138 w 12176119"/>
              <a:gd name="connsiteY1592" fmla="*/ 534938 h 1632221"/>
              <a:gd name="connsiteX1593" fmla="*/ 5113363 w 12176119"/>
              <a:gd name="connsiteY1593" fmla="*/ 534938 h 1632221"/>
              <a:gd name="connsiteX1594" fmla="*/ 5119372 w 12176119"/>
              <a:gd name="connsiteY1594" fmla="*/ 504694 h 1632221"/>
              <a:gd name="connsiteX1595" fmla="*/ 5209532 w 12176119"/>
              <a:gd name="connsiteY1595" fmla="*/ 504694 h 1632221"/>
              <a:gd name="connsiteX1596" fmla="*/ 5209532 w 12176119"/>
              <a:gd name="connsiteY1596" fmla="*/ 534938 h 1632221"/>
              <a:gd name="connsiteX1597" fmla="*/ 5233975 w 12176119"/>
              <a:gd name="connsiteY1597" fmla="*/ 534938 h 1632221"/>
              <a:gd name="connsiteX1598" fmla="*/ 5234777 w 12176119"/>
              <a:gd name="connsiteY1598" fmla="*/ 1333563 h 1632221"/>
              <a:gd name="connsiteX1599" fmla="*/ 5243592 w 12176119"/>
              <a:gd name="connsiteY1599" fmla="*/ 1333563 h 1632221"/>
              <a:gd name="connsiteX1600" fmla="*/ 5244393 w 12176119"/>
              <a:gd name="connsiteY1600" fmla="*/ 536828 h 1632221"/>
              <a:gd name="connsiteX1601" fmla="*/ 5242790 w 12176119"/>
              <a:gd name="connsiteY1601" fmla="*/ 532102 h 1632221"/>
              <a:gd name="connsiteX1602" fmla="*/ 5242790 w 12176119"/>
              <a:gd name="connsiteY1602" fmla="*/ 523596 h 1632221"/>
              <a:gd name="connsiteX1603" fmla="*/ 5244393 w 12176119"/>
              <a:gd name="connsiteY1603" fmla="*/ 520761 h 1632221"/>
              <a:gd name="connsiteX1604" fmla="*/ 5244393 w 12176119"/>
              <a:gd name="connsiteY1604" fmla="*/ 502804 h 1632221"/>
              <a:gd name="connsiteX1605" fmla="*/ 5242790 w 12176119"/>
              <a:gd name="connsiteY1605" fmla="*/ 498078 h 1632221"/>
              <a:gd name="connsiteX1606" fmla="*/ 5242790 w 12176119"/>
              <a:gd name="connsiteY1606" fmla="*/ 496188 h 1632221"/>
              <a:gd name="connsiteX1607" fmla="*/ 5244393 w 12176119"/>
              <a:gd name="connsiteY1607" fmla="*/ 493352 h 1632221"/>
              <a:gd name="connsiteX1608" fmla="*/ 5244393 w 12176119"/>
              <a:gd name="connsiteY1608" fmla="*/ 465944 h 1632221"/>
              <a:gd name="connsiteX1609" fmla="*/ 5242790 w 12176119"/>
              <a:gd name="connsiteY1609" fmla="*/ 461218 h 1632221"/>
              <a:gd name="connsiteX1610" fmla="*/ 5242790 w 12176119"/>
              <a:gd name="connsiteY1610" fmla="*/ 440426 h 1632221"/>
              <a:gd name="connsiteX1611" fmla="*/ 5244393 w 12176119"/>
              <a:gd name="connsiteY1611" fmla="*/ 435700 h 1632221"/>
              <a:gd name="connsiteX1612" fmla="*/ 5250404 w 12176119"/>
              <a:gd name="connsiteY1612" fmla="*/ 433810 h 1632221"/>
              <a:gd name="connsiteX1613" fmla="*/ 5258017 w 12176119"/>
              <a:gd name="connsiteY1613" fmla="*/ 429084 h 1632221"/>
              <a:gd name="connsiteX1614" fmla="*/ 5267634 w 12176119"/>
              <a:gd name="connsiteY1614" fmla="*/ 427194 h 1632221"/>
              <a:gd name="connsiteX1615" fmla="*/ 5267634 w 12176119"/>
              <a:gd name="connsiteY1615" fmla="*/ 390334 h 1632221"/>
              <a:gd name="connsiteX1616" fmla="*/ 5243592 w 12176119"/>
              <a:gd name="connsiteY1616" fmla="*/ 380883 h 1632221"/>
              <a:gd name="connsiteX1617" fmla="*/ 5242790 w 12176119"/>
              <a:gd name="connsiteY1617" fmla="*/ 380883 h 1632221"/>
              <a:gd name="connsiteX1618" fmla="*/ 5240787 w 12176119"/>
              <a:gd name="connsiteY1618" fmla="*/ 378993 h 1632221"/>
              <a:gd name="connsiteX1619" fmla="*/ 5239585 w 12176119"/>
              <a:gd name="connsiteY1619" fmla="*/ 378993 h 1632221"/>
              <a:gd name="connsiteX1620" fmla="*/ 5237581 w 12176119"/>
              <a:gd name="connsiteY1620" fmla="*/ 378993 h 1632221"/>
              <a:gd name="connsiteX1621" fmla="*/ 5235978 w 12176119"/>
              <a:gd name="connsiteY1621" fmla="*/ 376158 h 1632221"/>
              <a:gd name="connsiteX1622" fmla="*/ 5234777 w 12176119"/>
              <a:gd name="connsiteY1622" fmla="*/ 376158 h 1632221"/>
              <a:gd name="connsiteX1623" fmla="*/ 5232773 w 12176119"/>
              <a:gd name="connsiteY1623" fmla="*/ 376158 h 1632221"/>
              <a:gd name="connsiteX1624" fmla="*/ 5230769 w 12176119"/>
              <a:gd name="connsiteY1624" fmla="*/ 374267 h 1632221"/>
              <a:gd name="connsiteX1625" fmla="*/ 5229166 w 12176119"/>
              <a:gd name="connsiteY1625" fmla="*/ 374267 h 1632221"/>
              <a:gd name="connsiteX1626" fmla="*/ 5227162 w 12176119"/>
              <a:gd name="connsiteY1626" fmla="*/ 371432 h 1632221"/>
              <a:gd name="connsiteX1627" fmla="*/ 5225961 w 12176119"/>
              <a:gd name="connsiteY1627" fmla="*/ 371432 h 1632221"/>
              <a:gd name="connsiteX1628" fmla="*/ 5224358 w 12176119"/>
              <a:gd name="connsiteY1628" fmla="*/ 369542 h 1632221"/>
              <a:gd name="connsiteX1629" fmla="*/ 5223155 w 12176119"/>
              <a:gd name="connsiteY1629" fmla="*/ 367652 h 1632221"/>
              <a:gd name="connsiteX1630" fmla="*/ 5222355 w 12176119"/>
              <a:gd name="connsiteY1630" fmla="*/ 367652 h 1632221"/>
              <a:gd name="connsiteX1631" fmla="*/ 5221152 w 12176119"/>
              <a:gd name="connsiteY1631" fmla="*/ 367652 h 1632221"/>
              <a:gd name="connsiteX1632" fmla="*/ 5220350 w 12176119"/>
              <a:gd name="connsiteY1632" fmla="*/ 364816 h 1632221"/>
              <a:gd name="connsiteX1633" fmla="*/ 5220350 w 12176119"/>
              <a:gd name="connsiteY1633" fmla="*/ 362926 h 1632221"/>
              <a:gd name="connsiteX1634" fmla="*/ 5219148 w 12176119"/>
              <a:gd name="connsiteY1634" fmla="*/ 362926 h 1632221"/>
              <a:gd name="connsiteX1635" fmla="*/ 5219148 w 12176119"/>
              <a:gd name="connsiteY1635" fmla="*/ 360091 h 1632221"/>
              <a:gd name="connsiteX1636" fmla="*/ 5218347 w 12176119"/>
              <a:gd name="connsiteY1636" fmla="*/ 360091 h 1632221"/>
              <a:gd name="connsiteX1637" fmla="*/ 5218347 w 12176119"/>
              <a:gd name="connsiteY1637" fmla="*/ 358200 h 1632221"/>
              <a:gd name="connsiteX1638" fmla="*/ 5218347 w 12176119"/>
              <a:gd name="connsiteY1638" fmla="*/ 355365 h 1632221"/>
              <a:gd name="connsiteX1639" fmla="*/ 5218347 w 12176119"/>
              <a:gd name="connsiteY1639" fmla="*/ 353475 h 1632221"/>
              <a:gd name="connsiteX1640" fmla="*/ 5218347 w 12176119"/>
              <a:gd name="connsiteY1640" fmla="*/ 351585 h 1632221"/>
              <a:gd name="connsiteX1641" fmla="*/ 5219148 w 12176119"/>
              <a:gd name="connsiteY1641" fmla="*/ 348749 h 1632221"/>
              <a:gd name="connsiteX1642" fmla="*/ 5220350 w 12176119"/>
              <a:gd name="connsiteY1642" fmla="*/ 346859 h 1632221"/>
              <a:gd name="connsiteX1643" fmla="*/ 5221152 w 12176119"/>
              <a:gd name="connsiteY1643" fmla="*/ 344024 h 1632221"/>
              <a:gd name="connsiteX1644" fmla="*/ 5222355 w 12176119"/>
              <a:gd name="connsiteY1644" fmla="*/ 344024 h 1632221"/>
              <a:gd name="connsiteX1645" fmla="*/ 5223155 w 12176119"/>
              <a:gd name="connsiteY1645" fmla="*/ 342133 h 1632221"/>
              <a:gd name="connsiteX1646" fmla="*/ 5225159 w 12176119"/>
              <a:gd name="connsiteY1646" fmla="*/ 339298 h 1632221"/>
              <a:gd name="connsiteX1647" fmla="*/ 5225961 w 12176119"/>
              <a:gd name="connsiteY1647" fmla="*/ 339298 h 1632221"/>
              <a:gd name="connsiteX1648" fmla="*/ 5229967 w 12176119"/>
              <a:gd name="connsiteY1648" fmla="*/ 337408 h 1632221"/>
              <a:gd name="connsiteX1649" fmla="*/ 5233975 w 12176119"/>
              <a:gd name="connsiteY1649" fmla="*/ 335518 h 1632221"/>
              <a:gd name="connsiteX1650" fmla="*/ 5236780 w 12176119"/>
              <a:gd name="connsiteY1650" fmla="*/ 332682 h 1632221"/>
              <a:gd name="connsiteX1651" fmla="*/ 5239585 w 12176119"/>
              <a:gd name="connsiteY1651" fmla="*/ 332682 h 1632221"/>
              <a:gd name="connsiteX1652" fmla="*/ 5241588 w 12176119"/>
              <a:gd name="connsiteY1652" fmla="*/ 330792 h 1632221"/>
              <a:gd name="connsiteX1653" fmla="*/ 5242790 w 12176119"/>
              <a:gd name="connsiteY1653" fmla="*/ 330792 h 1632221"/>
              <a:gd name="connsiteX1654" fmla="*/ 5245595 w 12176119"/>
              <a:gd name="connsiteY1654" fmla="*/ 330792 h 1632221"/>
              <a:gd name="connsiteX1655" fmla="*/ 5248400 w 12176119"/>
              <a:gd name="connsiteY1655" fmla="*/ 327957 h 1632221"/>
              <a:gd name="connsiteX1656" fmla="*/ 5251205 w 12176119"/>
              <a:gd name="connsiteY1656" fmla="*/ 327957 h 1632221"/>
              <a:gd name="connsiteX1657" fmla="*/ 5255212 w 12176119"/>
              <a:gd name="connsiteY1657" fmla="*/ 326066 h 1632221"/>
              <a:gd name="connsiteX1658" fmla="*/ 5259220 w 12176119"/>
              <a:gd name="connsiteY1658" fmla="*/ 326066 h 1632221"/>
              <a:gd name="connsiteX1659" fmla="*/ 5262024 w 12176119"/>
              <a:gd name="connsiteY1659" fmla="*/ 323231 h 1632221"/>
              <a:gd name="connsiteX1660" fmla="*/ 5262826 w 12176119"/>
              <a:gd name="connsiteY1660" fmla="*/ 323231 h 1632221"/>
              <a:gd name="connsiteX1661" fmla="*/ 5266031 w 12176119"/>
              <a:gd name="connsiteY1661" fmla="*/ 323231 h 1632221"/>
              <a:gd name="connsiteX1662" fmla="*/ 5269638 w 12176119"/>
              <a:gd name="connsiteY1662" fmla="*/ 323231 h 1632221"/>
              <a:gd name="connsiteX1663" fmla="*/ 5270839 w 12176119"/>
              <a:gd name="connsiteY1663" fmla="*/ 323231 h 1632221"/>
              <a:gd name="connsiteX1664" fmla="*/ 5274446 w 12176119"/>
              <a:gd name="connsiteY1664" fmla="*/ 321341 h 1632221"/>
              <a:gd name="connsiteX1665" fmla="*/ 5278453 w 12176119"/>
              <a:gd name="connsiteY1665" fmla="*/ 321341 h 1632221"/>
              <a:gd name="connsiteX1666" fmla="*/ 5279655 w 12176119"/>
              <a:gd name="connsiteY1666" fmla="*/ 321341 h 1632221"/>
              <a:gd name="connsiteX1667" fmla="*/ 5283262 w 12176119"/>
              <a:gd name="connsiteY1667" fmla="*/ 321341 h 1632221"/>
              <a:gd name="connsiteX1668" fmla="*/ 5287269 w 12176119"/>
              <a:gd name="connsiteY1668" fmla="*/ 321341 h 1632221"/>
              <a:gd name="connsiteX1669" fmla="*/ 5288070 w 12176119"/>
              <a:gd name="connsiteY1669" fmla="*/ 321341 h 1632221"/>
              <a:gd name="connsiteX1670" fmla="*/ 5292077 w 12176119"/>
              <a:gd name="connsiteY1670" fmla="*/ 319451 h 1632221"/>
              <a:gd name="connsiteX1671" fmla="*/ 5292077 w 12176119"/>
              <a:gd name="connsiteY1671" fmla="*/ 279756 h 1632221"/>
              <a:gd name="connsiteX1672" fmla="*/ 5292077 w 12176119"/>
              <a:gd name="connsiteY1672" fmla="*/ 229664 h 1632221"/>
              <a:gd name="connsiteX1673" fmla="*/ 5292077 w 12176119"/>
              <a:gd name="connsiteY1673" fmla="*/ 142713 h 1632221"/>
              <a:gd name="connsiteX1674" fmla="*/ 5294081 w 12176119"/>
              <a:gd name="connsiteY1674" fmla="*/ 142713 h 1632221"/>
              <a:gd name="connsiteX1675" fmla="*/ 5294081 w 12176119"/>
              <a:gd name="connsiteY1675" fmla="*/ 144603 h 1632221"/>
              <a:gd name="connsiteX1676" fmla="*/ 5294081 w 12176119"/>
              <a:gd name="connsiteY1676" fmla="*/ 279756 h 1632221"/>
              <a:gd name="connsiteX1677" fmla="*/ 5294882 w 12176119"/>
              <a:gd name="connsiteY1677" fmla="*/ 282591 h 1632221"/>
              <a:gd name="connsiteX1678" fmla="*/ 5294882 w 12176119"/>
              <a:gd name="connsiteY1678" fmla="*/ 287316 h 1632221"/>
              <a:gd name="connsiteX1679" fmla="*/ 5296885 w 12176119"/>
              <a:gd name="connsiteY1679" fmla="*/ 287316 h 1632221"/>
              <a:gd name="connsiteX1680" fmla="*/ 5296885 w 12176119"/>
              <a:gd name="connsiteY1680" fmla="*/ 250457 h 1632221"/>
              <a:gd name="connsiteX1681" fmla="*/ 5298088 w 12176119"/>
              <a:gd name="connsiteY1681" fmla="*/ 250457 h 1632221"/>
              <a:gd name="connsiteX1682" fmla="*/ 5298088 w 12176119"/>
              <a:gd name="connsiteY1682" fmla="*/ 287316 h 1632221"/>
              <a:gd name="connsiteX1683" fmla="*/ 5326939 w 12176119"/>
              <a:gd name="connsiteY1683" fmla="*/ 287316 h 1632221"/>
              <a:gd name="connsiteX1684" fmla="*/ 5326939 w 12176119"/>
              <a:gd name="connsiteY1684" fmla="*/ 279756 h 1632221"/>
              <a:gd name="connsiteX1685" fmla="*/ 5328140 w 12176119"/>
              <a:gd name="connsiteY1685" fmla="*/ 279756 h 1632221"/>
              <a:gd name="connsiteX1686" fmla="*/ 5328140 w 12176119"/>
              <a:gd name="connsiteY1686" fmla="*/ 226829 h 1632221"/>
              <a:gd name="connsiteX1687" fmla="*/ 5329743 w 12176119"/>
              <a:gd name="connsiteY1687" fmla="*/ 226829 h 1632221"/>
              <a:gd name="connsiteX1688" fmla="*/ 5329743 w 12176119"/>
              <a:gd name="connsiteY1688" fmla="*/ 229664 h 1632221"/>
              <a:gd name="connsiteX1689" fmla="*/ 5329743 w 12176119"/>
              <a:gd name="connsiteY1689" fmla="*/ 279756 h 1632221"/>
              <a:gd name="connsiteX1690" fmla="*/ 5329743 w 12176119"/>
              <a:gd name="connsiteY1690" fmla="*/ 282591 h 1632221"/>
              <a:gd name="connsiteX1691" fmla="*/ 5329743 w 12176119"/>
              <a:gd name="connsiteY1691" fmla="*/ 287316 h 1632221"/>
              <a:gd name="connsiteX1692" fmla="*/ 5330946 w 12176119"/>
              <a:gd name="connsiteY1692" fmla="*/ 287316 h 1632221"/>
              <a:gd name="connsiteX1693" fmla="*/ 5330946 w 12176119"/>
              <a:gd name="connsiteY1693" fmla="*/ 250457 h 1632221"/>
              <a:gd name="connsiteX1694" fmla="*/ 5332950 w 12176119"/>
              <a:gd name="connsiteY1694" fmla="*/ 250457 h 1632221"/>
              <a:gd name="connsiteX1695" fmla="*/ 5332950 w 12176119"/>
              <a:gd name="connsiteY1695" fmla="*/ 287316 h 1632221"/>
              <a:gd name="connsiteX1696" fmla="*/ 5363002 w 12176119"/>
              <a:gd name="connsiteY1696" fmla="*/ 284481 h 1632221"/>
              <a:gd name="connsiteX1697" fmla="*/ 5363002 w 12176119"/>
              <a:gd name="connsiteY1697" fmla="*/ 279756 h 1632221"/>
              <a:gd name="connsiteX1698" fmla="*/ 5363804 w 12176119"/>
              <a:gd name="connsiteY1698" fmla="*/ 279756 h 1632221"/>
              <a:gd name="connsiteX1699" fmla="*/ 5363804 w 12176119"/>
              <a:gd name="connsiteY1699" fmla="*/ 226829 h 1632221"/>
              <a:gd name="connsiteX1700" fmla="*/ 5365005 w 12176119"/>
              <a:gd name="connsiteY1700" fmla="*/ 226829 h 1632221"/>
              <a:gd name="connsiteX1701" fmla="*/ 5365807 w 12176119"/>
              <a:gd name="connsiteY1701" fmla="*/ 226829 h 1632221"/>
              <a:gd name="connsiteX1702" fmla="*/ 5365807 w 12176119"/>
              <a:gd name="connsiteY1702" fmla="*/ 250457 h 1632221"/>
              <a:gd name="connsiteX1703" fmla="*/ 5367811 w 12176119"/>
              <a:gd name="connsiteY1703" fmla="*/ 250457 h 1632221"/>
              <a:gd name="connsiteX1704" fmla="*/ 5367811 w 12176119"/>
              <a:gd name="connsiteY1704" fmla="*/ 284481 h 1632221"/>
              <a:gd name="connsiteX1705" fmla="*/ 5398665 w 12176119"/>
              <a:gd name="connsiteY1705" fmla="*/ 284481 h 1632221"/>
              <a:gd name="connsiteX1706" fmla="*/ 5398665 w 12176119"/>
              <a:gd name="connsiteY1706" fmla="*/ 279756 h 1632221"/>
              <a:gd name="connsiteX1707" fmla="*/ 5399867 w 12176119"/>
              <a:gd name="connsiteY1707" fmla="*/ 279756 h 1632221"/>
              <a:gd name="connsiteX1708" fmla="*/ 5399867 w 12176119"/>
              <a:gd name="connsiteY1708" fmla="*/ 226829 h 1632221"/>
              <a:gd name="connsiteX1709" fmla="*/ 5400669 w 12176119"/>
              <a:gd name="connsiteY1709" fmla="*/ 226829 h 1632221"/>
              <a:gd name="connsiteX1710" fmla="*/ 5400669 w 12176119"/>
              <a:gd name="connsiteY1710" fmla="*/ 247621 h 1632221"/>
              <a:gd name="connsiteX1711" fmla="*/ 5401870 w 12176119"/>
              <a:gd name="connsiteY1711" fmla="*/ 247621 h 1632221"/>
              <a:gd name="connsiteX1712" fmla="*/ 5401870 w 12176119"/>
              <a:gd name="connsiteY1712" fmla="*/ 250457 h 1632221"/>
              <a:gd name="connsiteX1713" fmla="*/ 5401870 w 12176119"/>
              <a:gd name="connsiteY1713" fmla="*/ 284481 h 1632221"/>
              <a:gd name="connsiteX1714" fmla="*/ 5434729 w 12176119"/>
              <a:gd name="connsiteY1714" fmla="*/ 284481 h 1632221"/>
              <a:gd name="connsiteX1715" fmla="*/ 5434729 w 12176119"/>
              <a:gd name="connsiteY1715" fmla="*/ 279756 h 1632221"/>
              <a:gd name="connsiteX1716" fmla="*/ 5434729 w 12176119"/>
              <a:gd name="connsiteY1716" fmla="*/ 277865 h 1632221"/>
              <a:gd name="connsiteX1717" fmla="*/ 5434729 w 12176119"/>
              <a:gd name="connsiteY1717" fmla="*/ 247621 h 1632221"/>
              <a:gd name="connsiteX1718" fmla="*/ 5435530 w 12176119"/>
              <a:gd name="connsiteY1718" fmla="*/ 247621 h 1632221"/>
              <a:gd name="connsiteX1719" fmla="*/ 5435530 w 12176119"/>
              <a:gd name="connsiteY1719" fmla="*/ 226829 h 1632221"/>
              <a:gd name="connsiteX1720" fmla="*/ 5436732 w 12176119"/>
              <a:gd name="connsiteY1720" fmla="*/ 226829 h 1632221"/>
              <a:gd name="connsiteX1721" fmla="*/ 5436732 w 12176119"/>
              <a:gd name="connsiteY1721" fmla="*/ 277865 h 1632221"/>
              <a:gd name="connsiteX1722" fmla="*/ 5437534 w 12176119"/>
              <a:gd name="connsiteY1722" fmla="*/ 277865 h 1632221"/>
              <a:gd name="connsiteX1723" fmla="*/ 5437534 w 12176119"/>
              <a:gd name="connsiteY1723" fmla="*/ 374267 h 1632221"/>
              <a:gd name="connsiteX1724" fmla="*/ 5437534 w 12176119"/>
              <a:gd name="connsiteY1724" fmla="*/ 376158 h 1632221"/>
              <a:gd name="connsiteX1725" fmla="*/ 5437534 w 12176119"/>
              <a:gd name="connsiteY1725" fmla="*/ 390334 h 1632221"/>
              <a:gd name="connsiteX1726" fmla="*/ 5437534 w 12176119"/>
              <a:gd name="connsiteY1726" fmla="*/ 392225 h 1632221"/>
              <a:gd name="connsiteX1727" fmla="*/ 5436732 w 12176119"/>
              <a:gd name="connsiteY1727" fmla="*/ 392225 h 1632221"/>
              <a:gd name="connsiteX1728" fmla="*/ 5436732 w 12176119"/>
              <a:gd name="connsiteY1728" fmla="*/ 408292 h 1632221"/>
              <a:gd name="connsiteX1729" fmla="*/ 5438735 w 12176119"/>
              <a:gd name="connsiteY1729" fmla="*/ 408292 h 1632221"/>
              <a:gd name="connsiteX1730" fmla="*/ 5438735 w 12176119"/>
              <a:gd name="connsiteY1730" fmla="*/ 415853 h 1632221"/>
              <a:gd name="connsiteX1731" fmla="*/ 5437534 w 12176119"/>
              <a:gd name="connsiteY1731" fmla="*/ 422469 h 1632221"/>
              <a:gd name="connsiteX1732" fmla="*/ 5436732 w 12176119"/>
              <a:gd name="connsiteY1732" fmla="*/ 422469 h 1632221"/>
              <a:gd name="connsiteX1733" fmla="*/ 5436732 w 12176119"/>
              <a:gd name="connsiteY1733" fmla="*/ 431920 h 1632221"/>
              <a:gd name="connsiteX1734" fmla="*/ 5432725 w 12176119"/>
              <a:gd name="connsiteY1734" fmla="*/ 431920 h 1632221"/>
              <a:gd name="connsiteX1735" fmla="*/ 5416296 w 12176119"/>
              <a:gd name="connsiteY1735" fmla="*/ 431920 h 1632221"/>
              <a:gd name="connsiteX1736" fmla="*/ 5416296 w 12176119"/>
              <a:gd name="connsiteY1736" fmla="*/ 610547 h 1632221"/>
              <a:gd name="connsiteX1737" fmla="*/ 5416296 w 12176119"/>
              <a:gd name="connsiteY1737" fmla="*/ 922437 h 1632221"/>
              <a:gd name="connsiteX1738" fmla="*/ 5423108 w 12176119"/>
              <a:gd name="connsiteY1738" fmla="*/ 922437 h 1632221"/>
              <a:gd name="connsiteX1739" fmla="*/ 5423108 w 12176119"/>
              <a:gd name="connsiteY1739" fmla="*/ 899754 h 1632221"/>
              <a:gd name="connsiteX1740" fmla="*/ 5435530 w 12176119"/>
              <a:gd name="connsiteY1740" fmla="*/ 899754 h 1632221"/>
              <a:gd name="connsiteX1741" fmla="*/ 5435530 w 12176119"/>
              <a:gd name="connsiteY1741" fmla="*/ 741919 h 1632221"/>
              <a:gd name="connsiteX1742" fmla="*/ 5453963 w 12176119"/>
              <a:gd name="connsiteY1742" fmla="*/ 741919 h 1632221"/>
              <a:gd name="connsiteX1743" fmla="*/ 5453963 w 12176119"/>
              <a:gd name="connsiteY1743" fmla="*/ 711675 h 1632221"/>
              <a:gd name="connsiteX1744" fmla="*/ 5488022 w 12176119"/>
              <a:gd name="connsiteY1744" fmla="*/ 711675 h 1632221"/>
              <a:gd name="connsiteX1745" fmla="*/ 5488022 w 12176119"/>
              <a:gd name="connsiteY1745" fmla="*/ 741919 h 1632221"/>
              <a:gd name="connsiteX1746" fmla="*/ 5504451 w 12176119"/>
              <a:gd name="connsiteY1746" fmla="*/ 741919 h 1632221"/>
              <a:gd name="connsiteX1747" fmla="*/ 5504451 w 12176119"/>
              <a:gd name="connsiteY1747" fmla="*/ 1214478 h 1632221"/>
              <a:gd name="connsiteX1748" fmla="*/ 5512465 w 12176119"/>
              <a:gd name="connsiteY1748" fmla="*/ 1214478 h 1632221"/>
              <a:gd name="connsiteX1749" fmla="*/ 5512465 w 12176119"/>
              <a:gd name="connsiteY1749" fmla="*/ 1188960 h 1632221"/>
              <a:gd name="connsiteX1750" fmla="*/ 5509260 w 12176119"/>
              <a:gd name="connsiteY1750" fmla="*/ 1188960 h 1632221"/>
              <a:gd name="connsiteX1751" fmla="*/ 5509260 w 12176119"/>
              <a:gd name="connsiteY1751" fmla="*/ 1184235 h 1632221"/>
              <a:gd name="connsiteX1752" fmla="*/ 5578181 w 12176119"/>
              <a:gd name="connsiteY1752" fmla="*/ 1184235 h 1632221"/>
              <a:gd name="connsiteX1753" fmla="*/ 5578181 w 12176119"/>
              <a:gd name="connsiteY1753" fmla="*/ 1172893 h 1632221"/>
              <a:gd name="connsiteX1754" fmla="*/ 5580185 w 12176119"/>
              <a:gd name="connsiteY1754" fmla="*/ 1156826 h 1632221"/>
              <a:gd name="connsiteX1755" fmla="*/ 5582990 w 12176119"/>
              <a:gd name="connsiteY1755" fmla="*/ 1143595 h 1632221"/>
              <a:gd name="connsiteX1756" fmla="*/ 5586195 w 12176119"/>
              <a:gd name="connsiteY1756" fmla="*/ 1129418 h 1632221"/>
              <a:gd name="connsiteX1757" fmla="*/ 5589802 w 12176119"/>
              <a:gd name="connsiteY1757" fmla="*/ 1118076 h 1632221"/>
              <a:gd name="connsiteX1758" fmla="*/ 5595011 w 12176119"/>
              <a:gd name="connsiteY1758" fmla="*/ 1108625 h 1632221"/>
              <a:gd name="connsiteX1759" fmla="*/ 5596614 w 12176119"/>
              <a:gd name="connsiteY1759" fmla="*/ 1103900 h 1632221"/>
              <a:gd name="connsiteX1760" fmla="*/ 5599820 w 12176119"/>
              <a:gd name="connsiteY1760" fmla="*/ 1099174 h 1632221"/>
              <a:gd name="connsiteX1761" fmla="*/ 5605430 w 12176119"/>
              <a:gd name="connsiteY1761" fmla="*/ 1090668 h 1632221"/>
              <a:gd name="connsiteX1762" fmla="*/ 5611440 w 12176119"/>
              <a:gd name="connsiteY1762" fmla="*/ 1085942 h 1632221"/>
              <a:gd name="connsiteX1763" fmla="*/ 5617050 w 12176119"/>
              <a:gd name="connsiteY1763" fmla="*/ 1081217 h 1632221"/>
              <a:gd name="connsiteX1764" fmla="*/ 5617050 w 12176119"/>
              <a:gd name="connsiteY1764" fmla="*/ 1079327 h 1632221"/>
              <a:gd name="connsiteX1765" fmla="*/ 5618252 w 12176119"/>
              <a:gd name="connsiteY1765" fmla="*/ 1079327 h 1632221"/>
              <a:gd name="connsiteX1766" fmla="*/ 5623862 w 12176119"/>
              <a:gd name="connsiteY1766" fmla="*/ 1076491 h 1632221"/>
              <a:gd name="connsiteX1767" fmla="*/ 5625064 w 12176119"/>
              <a:gd name="connsiteY1767" fmla="*/ 1076491 h 1632221"/>
              <a:gd name="connsiteX1768" fmla="*/ 5625866 w 12176119"/>
              <a:gd name="connsiteY1768" fmla="*/ 1076491 h 1632221"/>
              <a:gd name="connsiteX1769" fmla="*/ 5626667 w 12176119"/>
              <a:gd name="connsiteY1769" fmla="*/ 1076491 h 1632221"/>
              <a:gd name="connsiteX1770" fmla="*/ 5627869 w 12176119"/>
              <a:gd name="connsiteY1770" fmla="*/ 998992 h 1632221"/>
              <a:gd name="connsiteX1771" fmla="*/ 5632678 w 12176119"/>
              <a:gd name="connsiteY1771" fmla="*/ 998992 h 1632221"/>
              <a:gd name="connsiteX1772" fmla="*/ 5631876 w 12176119"/>
              <a:gd name="connsiteY1772" fmla="*/ 1076491 h 1632221"/>
              <a:gd name="connsiteX1773" fmla="*/ 5632678 w 12176119"/>
              <a:gd name="connsiteY1773" fmla="*/ 1076491 h 1632221"/>
              <a:gd name="connsiteX1774" fmla="*/ 5633479 w 12176119"/>
              <a:gd name="connsiteY1774" fmla="*/ 1076491 h 1632221"/>
              <a:gd name="connsiteX1775" fmla="*/ 5634681 w 12176119"/>
              <a:gd name="connsiteY1775" fmla="*/ 1076491 h 1632221"/>
              <a:gd name="connsiteX1776" fmla="*/ 5635482 w 12176119"/>
              <a:gd name="connsiteY1776" fmla="*/ 1076491 h 1632221"/>
              <a:gd name="connsiteX1777" fmla="*/ 5641493 w 12176119"/>
              <a:gd name="connsiteY1777" fmla="*/ 1079327 h 1632221"/>
              <a:gd name="connsiteX1778" fmla="*/ 5642295 w 12176119"/>
              <a:gd name="connsiteY1778" fmla="*/ 1079327 h 1632221"/>
              <a:gd name="connsiteX1779" fmla="*/ 5642295 w 12176119"/>
              <a:gd name="connsiteY1779" fmla="*/ 1081217 h 1632221"/>
              <a:gd name="connsiteX1780" fmla="*/ 5647103 w 12176119"/>
              <a:gd name="connsiteY1780" fmla="*/ 1085942 h 1632221"/>
              <a:gd name="connsiteX1781" fmla="*/ 5653113 w 12176119"/>
              <a:gd name="connsiteY1781" fmla="*/ 1090668 h 1632221"/>
              <a:gd name="connsiteX1782" fmla="*/ 5653113 w 12176119"/>
              <a:gd name="connsiteY1782" fmla="*/ 1092558 h 1632221"/>
              <a:gd name="connsiteX1783" fmla="*/ 5658723 w 12176119"/>
              <a:gd name="connsiteY1783" fmla="*/ 1099174 h 1632221"/>
              <a:gd name="connsiteX1784" fmla="*/ 5663532 w 12176119"/>
              <a:gd name="connsiteY1784" fmla="*/ 1108625 h 1632221"/>
              <a:gd name="connsiteX1785" fmla="*/ 5667539 w 12176119"/>
              <a:gd name="connsiteY1785" fmla="*/ 1119967 h 1632221"/>
              <a:gd name="connsiteX1786" fmla="*/ 5671546 w 12176119"/>
              <a:gd name="connsiteY1786" fmla="*/ 1131308 h 1632221"/>
              <a:gd name="connsiteX1787" fmla="*/ 5674351 w 12176119"/>
              <a:gd name="connsiteY1787" fmla="*/ 1143595 h 1632221"/>
              <a:gd name="connsiteX1788" fmla="*/ 5677156 w 12176119"/>
              <a:gd name="connsiteY1788" fmla="*/ 1156826 h 1632221"/>
              <a:gd name="connsiteX1789" fmla="*/ 5678358 w 12176119"/>
              <a:gd name="connsiteY1789" fmla="*/ 1172893 h 1632221"/>
              <a:gd name="connsiteX1790" fmla="*/ 5679160 w 12176119"/>
              <a:gd name="connsiteY1790" fmla="*/ 1184235 h 1632221"/>
              <a:gd name="connsiteX1791" fmla="*/ 5743272 w 12176119"/>
              <a:gd name="connsiteY1791" fmla="*/ 1184235 h 1632221"/>
              <a:gd name="connsiteX1792" fmla="*/ 5743272 w 12176119"/>
              <a:gd name="connsiteY1792" fmla="*/ 1188960 h 1632221"/>
              <a:gd name="connsiteX1793" fmla="*/ 5740468 w 12176119"/>
              <a:gd name="connsiteY1793" fmla="*/ 1188960 h 1632221"/>
              <a:gd name="connsiteX1794" fmla="*/ 5740468 w 12176119"/>
              <a:gd name="connsiteY1794" fmla="*/ 1214479 h 1632221"/>
              <a:gd name="connsiteX1795" fmla="*/ 5757698 w 12176119"/>
              <a:gd name="connsiteY1795" fmla="*/ 1214479 h 1632221"/>
              <a:gd name="connsiteX1796" fmla="*/ 5761705 w 12176119"/>
              <a:gd name="connsiteY1796" fmla="*/ 1214479 h 1632221"/>
              <a:gd name="connsiteX1797" fmla="*/ 5800573 w 12176119"/>
              <a:gd name="connsiteY1797" fmla="*/ 1214479 h 1632221"/>
              <a:gd name="connsiteX1798" fmla="*/ 5804580 w 12176119"/>
              <a:gd name="connsiteY1798" fmla="*/ 1214479 h 1632221"/>
              <a:gd name="connsiteX1799" fmla="*/ 5817002 w 12176119"/>
              <a:gd name="connsiteY1799" fmla="*/ 1214479 h 1632221"/>
              <a:gd name="connsiteX1800" fmla="*/ 5816201 w 12176119"/>
              <a:gd name="connsiteY1800" fmla="*/ 1156826 h 1632221"/>
              <a:gd name="connsiteX1801" fmla="*/ 5812194 w 12176119"/>
              <a:gd name="connsiteY1801" fmla="*/ 1156826 h 1632221"/>
              <a:gd name="connsiteX1802" fmla="*/ 5812194 w 12176119"/>
              <a:gd name="connsiteY1802" fmla="*/ 1152101 h 1632221"/>
              <a:gd name="connsiteX1803" fmla="*/ 5817804 w 12176119"/>
              <a:gd name="connsiteY1803" fmla="*/ 1150211 h 1632221"/>
              <a:gd name="connsiteX1804" fmla="*/ 5817804 w 12176119"/>
              <a:gd name="connsiteY1804" fmla="*/ 1147375 h 1632221"/>
              <a:gd name="connsiteX1805" fmla="*/ 5816201 w 12176119"/>
              <a:gd name="connsiteY1805" fmla="*/ 1140759 h 1632221"/>
              <a:gd name="connsiteX1806" fmla="*/ 5816201 w 12176119"/>
              <a:gd name="connsiteY1806" fmla="*/ 1134144 h 1632221"/>
              <a:gd name="connsiteX1807" fmla="*/ 5816201 w 12176119"/>
              <a:gd name="connsiteY1807" fmla="*/ 1127528 h 1632221"/>
              <a:gd name="connsiteX1808" fmla="*/ 5817804 w 12176119"/>
              <a:gd name="connsiteY1808" fmla="*/ 1119967 h 1632221"/>
              <a:gd name="connsiteX1809" fmla="*/ 5819807 w 12176119"/>
              <a:gd name="connsiteY1809" fmla="*/ 1113351 h 1632221"/>
              <a:gd name="connsiteX1810" fmla="*/ 5821811 w 12176119"/>
              <a:gd name="connsiteY1810" fmla="*/ 1108625 h 1632221"/>
              <a:gd name="connsiteX1811" fmla="*/ 5824616 w 12176119"/>
              <a:gd name="connsiteY1811" fmla="*/ 1106735 h 1632221"/>
              <a:gd name="connsiteX1812" fmla="*/ 5827822 w 12176119"/>
              <a:gd name="connsiteY1812" fmla="*/ 1103900 h 1632221"/>
              <a:gd name="connsiteX1813" fmla="*/ 5831428 w 12176119"/>
              <a:gd name="connsiteY1813" fmla="*/ 1106735 h 1632221"/>
              <a:gd name="connsiteX1814" fmla="*/ 5834633 w 12176119"/>
              <a:gd name="connsiteY1814" fmla="*/ 1108625 h 1632221"/>
              <a:gd name="connsiteX1815" fmla="*/ 5837438 w 12176119"/>
              <a:gd name="connsiteY1815" fmla="*/ 1113351 h 1632221"/>
              <a:gd name="connsiteX1816" fmla="*/ 5839442 w 12176119"/>
              <a:gd name="connsiteY1816" fmla="*/ 1118077 h 1632221"/>
              <a:gd name="connsiteX1817" fmla="*/ 5840244 w 12176119"/>
              <a:gd name="connsiteY1817" fmla="*/ 1127528 h 1632221"/>
              <a:gd name="connsiteX1818" fmla="*/ 5840244 w 12176119"/>
              <a:gd name="connsiteY1818" fmla="*/ 1134144 h 1632221"/>
              <a:gd name="connsiteX1819" fmla="*/ 5840244 w 12176119"/>
              <a:gd name="connsiteY1819" fmla="*/ 1140759 h 1632221"/>
              <a:gd name="connsiteX1820" fmla="*/ 5839442 w 12176119"/>
              <a:gd name="connsiteY1820" fmla="*/ 1147375 h 1632221"/>
              <a:gd name="connsiteX1821" fmla="*/ 5838240 w 12176119"/>
              <a:gd name="connsiteY1821" fmla="*/ 1150211 h 1632221"/>
              <a:gd name="connsiteX1822" fmla="*/ 5845052 w 12176119"/>
              <a:gd name="connsiteY1822" fmla="*/ 1152101 h 1632221"/>
              <a:gd name="connsiteX1823" fmla="*/ 5845052 w 12176119"/>
              <a:gd name="connsiteY1823" fmla="*/ 1154936 h 1632221"/>
              <a:gd name="connsiteX1824" fmla="*/ 5841445 w 12176119"/>
              <a:gd name="connsiteY1824" fmla="*/ 1156826 h 1632221"/>
              <a:gd name="connsiteX1825" fmla="*/ 5841445 w 12176119"/>
              <a:gd name="connsiteY1825" fmla="*/ 1214479 h 1632221"/>
              <a:gd name="connsiteX1826" fmla="*/ 5863485 w 12176119"/>
              <a:gd name="connsiteY1826" fmla="*/ 1214479 h 1632221"/>
              <a:gd name="connsiteX1827" fmla="*/ 5863485 w 12176119"/>
              <a:gd name="connsiteY1827" fmla="*/ 1219204 h 1632221"/>
              <a:gd name="connsiteX1828" fmla="*/ 5860679 w 12176119"/>
              <a:gd name="connsiteY1828" fmla="*/ 1219204 h 1632221"/>
              <a:gd name="connsiteX1829" fmla="*/ 5861481 w 12176119"/>
              <a:gd name="connsiteY1829" fmla="*/ 1365698 h 1632221"/>
              <a:gd name="connsiteX1830" fmla="*/ 6025770 w 12176119"/>
              <a:gd name="connsiteY1830" fmla="*/ 1373259 h 1632221"/>
              <a:gd name="connsiteX1831" fmla="*/ 6055823 w 12176119"/>
              <a:gd name="connsiteY1831" fmla="*/ 1425240 h 1632221"/>
              <a:gd name="connsiteX1832" fmla="*/ 6057827 w 12176119"/>
              <a:gd name="connsiteY1832" fmla="*/ 952681 h 1632221"/>
              <a:gd name="connsiteX1833" fmla="*/ 6056625 w 12176119"/>
              <a:gd name="connsiteY1833" fmla="*/ 952681 h 1632221"/>
              <a:gd name="connsiteX1834" fmla="*/ 6054621 w 12176119"/>
              <a:gd name="connsiteY1834" fmla="*/ 952681 h 1632221"/>
              <a:gd name="connsiteX1835" fmla="*/ 6053819 w 12176119"/>
              <a:gd name="connsiteY1835" fmla="*/ 950790 h 1632221"/>
              <a:gd name="connsiteX1836" fmla="*/ 6053819 w 12176119"/>
              <a:gd name="connsiteY1836" fmla="*/ 922437 h 1632221"/>
              <a:gd name="connsiteX1837" fmla="*/ 6054621 w 12176119"/>
              <a:gd name="connsiteY1837" fmla="*/ 922437 h 1632221"/>
              <a:gd name="connsiteX1838" fmla="*/ 6057827 w 12176119"/>
              <a:gd name="connsiteY1838" fmla="*/ 920547 h 1632221"/>
              <a:gd name="connsiteX1839" fmla="*/ 6060631 w 12176119"/>
              <a:gd name="connsiteY1839" fmla="*/ 920547 h 1632221"/>
              <a:gd name="connsiteX1840" fmla="*/ 6063437 w 12176119"/>
              <a:gd name="connsiteY1840" fmla="*/ 920547 h 1632221"/>
              <a:gd name="connsiteX1841" fmla="*/ 6066241 w 12176119"/>
              <a:gd name="connsiteY1841" fmla="*/ 920547 h 1632221"/>
              <a:gd name="connsiteX1842" fmla="*/ 6067443 w 12176119"/>
              <a:gd name="connsiteY1842" fmla="*/ 835486 h 1632221"/>
              <a:gd name="connsiteX1843" fmla="*/ 6070248 w 12176119"/>
              <a:gd name="connsiteY1843" fmla="*/ 750425 h 1632221"/>
              <a:gd name="connsiteX1844" fmla="*/ 6074256 w 12176119"/>
              <a:gd name="connsiteY1844" fmla="*/ 838321 h 1632221"/>
              <a:gd name="connsiteX1845" fmla="*/ 6074256 w 12176119"/>
              <a:gd name="connsiteY1845" fmla="*/ 920547 h 1632221"/>
              <a:gd name="connsiteX1846" fmla="*/ 6076259 w 12176119"/>
              <a:gd name="connsiteY1846" fmla="*/ 920547 h 1632221"/>
              <a:gd name="connsiteX1847" fmla="*/ 6079865 w 12176119"/>
              <a:gd name="connsiteY1847" fmla="*/ 922437 h 1632221"/>
              <a:gd name="connsiteX1848" fmla="*/ 6082671 w 12176119"/>
              <a:gd name="connsiteY1848" fmla="*/ 922437 h 1632221"/>
              <a:gd name="connsiteX1849" fmla="*/ 6084674 w 12176119"/>
              <a:gd name="connsiteY1849" fmla="*/ 925272 h 1632221"/>
              <a:gd name="connsiteX1850" fmla="*/ 6085876 w 12176119"/>
              <a:gd name="connsiteY1850" fmla="*/ 925272 h 1632221"/>
              <a:gd name="connsiteX1851" fmla="*/ 6085876 w 12176119"/>
              <a:gd name="connsiteY1851" fmla="*/ 952681 h 1632221"/>
              <a:gd name="connsiteX1852" fmla="*/ 6084674 w 12176119"/>
              <a:gd name="connsiteY1852" fmla="*/ 954571 h 1632221"/>
              <a:gd name="connsiteX1853" fmla="*/ 6082671 w 12176119"/>
              <a:gd name="connsiteY1853" fmla="*/ 954571 h 1632221"/>
              <a:gd name="connsiteX1854" fmla="*/ 6081869 w 12176119"/>
              <a:gd name="connsiteY1854" fmla="*/ 954571 h 1632221"/>
              <a:gd name="connsiteX1855" fmla="*/ 6080423 w 12176119"/>
              <a:gd name="connsiteY1855" fmla="*/ 1312641 h 1632221"/>
              <a:gd name="connsiteX1856" fmla="*/ 6099455 w 12176119"/>
              <a:gd name="connsiteY1856" fmla="*/ 1310881 h 1632221"/>
              <a:gd name="connsiteX1857" fmla="*/ 6097451 w 12176119"/>
              <a:gd name="connsiteY1857" fmla="*/ 544389 h 1632221"/>
              <a:gd name="connsiteX1858" fmla="*/ 6098253 w 12176119"/>
              <a:gd name="connsiteY1858" fmla="*/ 544389 h 1632221"/>
              <a:gd name="connsiteX1859" fmla="*/ 6100256 w 12176119"/>
              <a:gd name="connsiteY1859" fmla="*/ 544389 h 1632221"/>
              <a:gd name="connsiteX1860" fmla="*/ 6102260 w 12176119"/>
              <a:gd name="connsiteY1860" fmla="*/ 544389 h 1632221"/>
              <a:gd name="connsiteX1861" fmla="*/ 6103462 w 12176119"/>
              <a:gd name="connsiteY1861" fmla="*/ 544389 h 1632221"/>
              <a:gd name="connsiteX1862" fmla="*/ 6103462 w 12176119"/>
              <a:gd name="connsiteY1862" fmla="*/ 534938 h 1632221"/>
              <a:gd name="connsiteX1863" fmla="*/ 6106267 w 12176119"/>
              <a:gd name="connsiteY1863" fmla="*/ 532103 h 1632221"/>
              <a:gd name="connsiteX1864" fmla="*/ 6111075 w 12176119"/>
              <a:gd name="connsiteY1864" fmla="*/ 532103 h 1632221"/>
              <a:gd name="connsiteX1865" fmla="*/ 6116685 w 12176119"/>
              <a:gd name="connsiteY1865" fmla="*/ 532103 h 1632221"/>
              <a:gd name="connsiteX1866" fmla="*/ 6120692 w 12176119"/>
              <a:gd name="connsiteY1866" fmla="*/ 530212 h 1632221"/>
              <a:gd name="connsiteX1867" fmla="*/ 6120692 w 12176119"/>
              <a:gd name="connsiteY1867" fmla="*/ 525487 h 1632221"/>
              <a:gd name="connsiteX1868" fmla="*/ 6117887 w 12176119"/>
              <a:gd name="connsiteY1868" fmla="*/ 525487 h 1632221"/>
              <a:gd name="connsiteX1869" fmla="*/ 6110274 w 12176119"/>
              <a:gd name="connsiteY1869" fmla="*/ 525487 h 1632221"/>
              <a:gd name="connsiteX1870" fmla="*/ 6103462 w 12176119"/>
              <a:gd name="connsiteY1870" fmla="*/ 525487 h 1632221"/>
              <a:gd name="connsiteX1871" fmla="*/ 6098253 w 12176119"/>
              <a:gd name="connsiteY1871" fmla="*/ 523597 h 1632221"/>
              <a:gd name="connsiteX1872" fmla="*/ 6095448 w 12176119"/>
              <a:gd name="connsiteY1872" fmla="*/ 523597 h 1632221"/>
              <a:gd name="connsiteX1873" fmla="*/ 6094646 w 12176119"/>
              <a:gd name="connsiteY1873" fmla="*/ 520761 h 1632221"/>
              <a:gd name="connsiteX1874" fmla="*/ 6094646 w 12176119"/>
              <a:gd name="connsiteY1874" fmla="*/ 516036 h 1632221"/>
              <a:gd name="connsiteX1875" fmla="*/ 6097451 w 12176119"/>
              <a:gd name="connsiteY1875" fmla="*/ 516036 h 1632221"/>
              <a:gd name="connsiteX1876" fmla="*/ 6101458 w 12176119"/>
              <a:gd name="connsiteY1876" fmla="*/ 514145 h 1632221"/>
              <a:gd name="connsiteX1877" fmla="*/ 6108270 w 12176119"/>
              <a:gd name="connsiteY1877" fmla="*/ 512255 h 1632221"/>
              <a:gd name="connsiteX1878" fmla="*/ 6115884 w 12176119"/>
              <a:gd name="connsiteY1878" fmla="*/ 512255 h 1632221"/>
              <a:gd name="connsiteX1879" fmla="*/ 6120692 w 12176119"/>
              <a:gd name="connsiteY1879" fmla="*/ 512255 h 1632221"/>
              <a:gd name="connsiteX1880" fmla="*/ 6120692 w 12176119"/>
              <a:gd name="connsiteY1880" fmla="*/ 509420 h 1632221"/>
              <a:gd name="connsiteX1881" fmla="*/ 6119891 w 12176119"/>
              <a:gd name="connsiteY1881" fmla="*/ 509420 h 1632221"/>
              <a:gd name="connsiteX1882" fmla="*/ 6117887 w 12176119"/>
              <a:gd name="connsiteY1882" fmla="*/ 509420 h 1632221"/>
              <a:gd name="connsiteX1883" fmla="*/ 6116685 w 12176119"/>
              <a:gd name="connsiteY1883" fmla="*/ 507530 h 1632221"/>
              <a:gd name="connsiteX1884" fmla="*/ 6115884 w 12176119"/>
              <a:gd name="connsiteY1884" fmla="*/ 507530 h 1632221"/>
              <a:gd name="connsiteX1885" fmla="*/ 6115884 w 12176119"/>
              <a:gd name="connsiteY1885" fmla="*/ 504694 h 1632221"/>
              <a:gd name="connsiteX1886" fmla="*/ 6115884 w 12176119"/>
              <a:gd name="connsiteY1886" fmla="*/ 496188 h 1632221"/>
              <a:gd name="connsiteX1887" fmla="*/ 6115884 w 12176119"/>
              <a:gd name="connsiteY1887" fmla="*/ 486737 h 1632221"/>
              <a:gd name="connsiteX1888" fmla="*/ 6115884 w 12176119"/>
              <a:gd name="connsiteY1888" fmla="*/ 477286 h 1632221"/>
              <a:gd name="connsiteX1889" fmla="*/ 6115884 w 12176119"/>
              <a:gd name="connsiteY1889" fmla="*/ 467835 h 1632221"/>
              <a:gd name="connsiteX1890" fmla="*/ 6115884 w 12176119"/>
              <a:gd name="connsiteY1890" fmla="*/ 461219 h 1632221"/>
              <a:gd name="connsiteX1891" fmla="*/ 6115884 w 12176119"/>
              <a:gd name="connsiteY1891" fmla="*/ 459328 h 1632221"/>
              <a:gd name="connsiteX1892" fmla="*/ 6116685 w 12176119"/>
              <a:gd name="connsiteY1892" fmla="*/ 459328 h 1632221"/>
              <a:gd name="connsiteX1893" fmla="*/ 6118689 w 12176119"/>
              <a:gd name="connsiteY1893" fmla="*/ 459328 h 1632221"/>
              <a:gd name="connsiteX1894" fmla="*/ 6119891 w 12176119"/>
              <a:gd name="connsiteY1894" fmla="*/ 456493 h 1632221"/>
              <a:gd name="connsiteX1895" fmla="*/ 6117887 w 12176119"/>
              <a:gd name="connsiteY1895" fmla="*/ 456493 h 1632221"/>
              <a:gd name="connsiteX1896" fmla="*/ 6115884 w 12176119"/>
              <a:gd name="connsiteY1896" fmla="*/ 456493 h 1632221"/>
              <a:gd name="connsiteX1897" fmla="*/ 6113079 w 12176119"/>
              <a:gd name="connsiteY1897" fmla="*/ 456493 h 1632221"/>
              <a:gd name="connsiteX1898" fmla="*/ 6111075 w 12176119"/>
              <a:gd name="connsiteY1898" fmla="*/ 456493 h 1632221"/>
              <a:gd name="connsiteX1899" fmla="*/ 6109072 w 12176119"/>
              <a:gd name="connsiteY1899" fmla="*/ 454603 h 1632221"/>
              <a:gd name="connsiteX1900" fmla="*/ 6108270 w 12176119"/>
              <a:gd name="connsiteY1900" fmla="*/ 454603 h 1632221"/>
              <a:gd name="connsiteX1901" fmla="*/ 6106267 w 12176119"/>
              <a:gd name="connsiteY1901" fmla="*/ 454603 h 1632221"/>
              <a:gd name="connsiteX1902" fmla="*/ 6102260 w 12176119"/>
              <a:gd name="connsiteY1902" fmla="*/ 449877 h 1632221"/>
              <a:gd name="connsiteX1903" fmla="*/ 6100256 w 12176119"/>
              <a:gd name="connsiteY1903" fmla="*/ 449877 h 1632221"/>
              <a:gd name="connsiteX1904" fmla="*/ 6100256 w 12176119"/>
              <a:gd name="connsiteY1904" fmla="*/ 447987 h 1632221"/>
              <a:gd name="connsiteX1905" fmla="*/ 6100256 w 12176119"/>
              <a:gd name="connsiteY1905" fmla="*/ 443261 h 1632221"/>
              <a:gd name="connsiteX1906" fmla="*/ 6105065 w 12176119"/>
              <a:gd name="connsiteY1906" fmla="*/ 435700 h 1632221"/>
              <a:gd name="connsiteX1907" fmla="*/ 6107068 w 12176119"/>
              <a:gd name="connsiteY1907" fmla="*/ 433810 h 1632221"/>
              <a:gd name="connsiteX1908" fmla="*/ 6110274 w 12176119"/>
              <a:gd name="connsiteY1908" fmla="*/ 433810 h 1632221"/>
              <a:gd name="connsiteX1909" fmla="*/ 6115082 w 12176119"/>
              <a:gd name="connsiteY1909" fmla="*/ 431920 h 1632221"/>
              <a:gd name="connsiteX1910" fmla="*/ 6116685 w 12176119"/>
              <a:gd name="connsiteY1910" fmla="*/ 431920 h 1632221"/>
              <a:gd name="connsiteX1911" fmla="*/ 6117887 w 12176119"/>
              <a:gd name="connsiteY1911" fmla="*/ 429085 h 1632221"/>
              <a:gd name="connsiteX1912" fmla="*/ 6119891 w 12176119"/>
              <a:gd name="connsiteY1912" fmla="*/ 427194 h 1632221"/>
              <a:gd name="connsiteX1913" fmla="*/ 6120692 w 12176119"/>
              <a:gd name="connsiteY1913" fmla="*/ 424359 h 1632221"/>
              <a:gd name="connsiteX1914" fmla="*/ 6122696 w 12176119"/>
              <a:gd name="connsiteY1914" fmla="*/ 422469 h 1632221"/>
              <a:gd name="connsiteX1915" fmla="*/ 6123497 w 12176119"/>
              <a:gd name="connsiteY1915" fmla="*/ 417743 h 1632221"/>
              <a:gd name="connsiteX1916" fmla="*/ 6124699 w 12176119"/>
              <a:gd name="connsiteY1916" fmla="*/ 415853 h 1632221"/>
              <a:gd name="connsiteX1917" fmla="*/ 6124699 w 12176119"/>
              <a:gd name="connsiteY1917" fmla="*/ 411127 h 1632221"/>
              <a:gd name="connsiteX1918" fmla="*/ 6125501 w 12176119"/>
              <a:gd name="connsiteY1918" fmla="*/ 406402 h 1632221"/>
              <a:gd name="connsiteX1919" fmla="*/ 6126703 w 12176119"/>
              <a:gd name="connsiteY1919" fmla="*/ 406402 h 1632221"/>
              <a:gd name="connsiteX1920" fmla="*/ 6126703 w 12176119"/>
              <a:gd name="connsiteY1920" fmla="*/ 284481 h 1632221"/>
              <a:gd name="connsiteX1921" fmla="*/ 6127504 w 12176119"/>
              <a:gd name="connsiteY1921" fmla="*/ 282591 h 1632221"/>
              <a:gd name="connsiteX1922" fmla="*/ 6127504 w 12176119"/>
              <a:gd name="connsiteY1922" fmla="*/ 190915 h 1632221"/>
              <a:gd name="connsiteX1923" fmla="*/ 6128706 w 12176119"/>
              <a:gd name="connsiteY1923" fmla="*/ 190915 h 1632221"/>
              <a:gd name="connsiteX1924" fmla="*/ 6128706 w 12176119"/>
              <a:gd name="connsiteY1924" fmla="*/ 114360 h 1632221"/>
              <a:gd name="connsiteX1925" fmla="*/ 6129508 w 12176119"/>
              <a:gd name="connsiteY1925" fmla="*/ 112470 h 1632221"/>
              <a:gd name="connsiteX1926" fmla="*/ 6129508 w 12176119"/>
              <a:gd name="connsiteY1926" fmla="*/ 54817 h 1632221"/>
              <a:gd name="connsiteX1927" fmla="*/ 6129508 w 12176119"/>
              <a:gd name="connsiteY1927" fmla="*/ 52927 h 1632221"/>
              <a:gd name="connsiteX1928" fmla="*/ 6130309 w 12176119"/>
              <a:gd name="connsiteY1928" fmla="*/ 52927 h 1632221"/>
              <a:gd name="connsiteX1929" fmla="*/ 6131511 w 12176119"/>
              <a:gd name="connsiteY1929" fmla="*/ 52927 h 1632221"/>
              <a:gd name="connsiteX1930" fmla="*/ 6131511 w 12176119"/>
              <a:gd name="connsiteY1930" fmla="*/ 112470 h 1632221"/>
              <a:gd name="connsiteX1931" fmla="*/ 6132313 w 12176119"/>
              <a:gd name="connsiteY1931" fmla="*/ 112470 h 1632221"/>
              <a:gd name="connsiteX1932" fmla="*/ 6132313 w 12176119"/>
              <a:gd name="connsiteY1932" fmla="*/ 114360 h 1632221"/>
              <a:gd name="connsiteX1933" fmla="*/ 6132313 w 12176119"/>
              <a:gd name="connsiteY1933" fmla="*/ 190915 h 1632221"/>
              <a:gd name="connsiteX1934" fmla="*/ 6133515 w 12176119"/>
              <a:gd name="connsiteY1934" fmla="*/ 190915 h 1632221"/>
              <a:gd name="connsiteX1935" fmla="*/ 6133515 w 12176119"/>
              <a:gd name="connsiteY1935" fmla="*/ 282591 h 1632221"/>
              <a:gd name="connsiteX1936" fmla="*/ 6134316 w 12176119"/>
              <a:gd name="connsiteY1936" fmla="*/ 282591 h 1632221"/>
              <a:gd name="connsiteX1937" fmla="*/ 6135518 w 12176119"/>
              <a:gd name="connsiteY1937" fmla="*/ 284481 h 1632221"/>
              <a:gd name="connsiteX1938" fmla="*/ 6135518 w 12176119"/>
              <a:gd name="connsiteY1938" fmla="*/ 406402 h 1632221"/>
              <a:gd name="connsiteX1939" fmla="*/ 6136320 w 12176119"/>
              <a:gd name="connsiteY1939" fmla="*/ 406402 h 1632221"/>
              <a:gd name="connsiteX1940" fmla="*/ 6137121 w 12176119"/>
              <a:gd name="connsiteY1940" fmla="*/ 411127 h 1632221"/>
              <a:gd name="connsiteX1941" fmla="*/ 6138323 w 12176119"/>
              <a:gd name="connsiteY1941" fmla="*/ 413018 h 1632221"/>
              <a:gd name="connsiteX1942" fmla="*/ 6139125 w 12176119"/>
              <a:gd name="connsiteY1942" fmla="*/ 417743 h 1632221"/>
              <a:gd name="connsiteX1943" fmla="*/ 6140327 w 12176119"/>
              <a:gd name="connsiteY1943" fmla="*/ 422469 h 1632221"/>
              <a:gd name="connsiteX1944" fmla="*/ 6141128 w 12176119"/>
              <a:gd name="connsiteY1944" fmla="*/ 424359 h 1632221"/>
              <a:gd name="connsiteX1945" fmla="*/ 6143132 w 12176119"/>
              <a:gd name="connsiteY1945" fmla="*/ 427194 h 1632221"/>
              <a:gd name="connsiteX1946" fmla="*/ 6143933 w 12176119"/>
              <a:gd name="connsiteY1946" fmla="*/ 429085 h 1632221"/>
              <a:gd name="connsiteX1947" fmla="*/ 6145937 w 12176119"/>
              <a:gd name="connsiteY1947" fmla="*/ 431920 h 1632221"/>
              <a:gd name="connsiteX1948" fmla="*/ 6147139 w 12176119"/>
              <a:gd name="connsiteY1948" fmla="*/ 431920 h 1632221"/>
              <a:gd name="connsiteX1949" fmla="*/ 6151947 w 12176119"/>
              <a:gd name="connsiteY1949" fmla="*/ 431920 h 1632221"/>
              <a:gd name="connsiteX1950" fmla="*/ 6155554 w 12176119"/>
              <a:gd name="connsiteY1950" fmla="*/ 433810 h 1632221"/>
              <a:gd name="connsiteX1951" fmla="*/ 6156756 w 12176119"/>
              <a:gd name="connsiteY1951" fmla="*/ 433810 h 1632221"/>
              <a:gd name="connsiteX1952" fmla="*/ 6162366 w 12176119"/>
              <a:gd name="connsiteY1952" fmla="*/ 440426 h 1632221"/>
              <a:gd name="connsiteX1953" fmla="*/ 6162366 w 12176119"/>
              <a:gd name="connsiteY1953" fmla="*/ 443261 h 1632221"/>
              <a:gd name="connsiteX1954" fmla="*/ 6162366 w 12176119"/>
              <a:gd name="connsiteY1954" fmla="*/ 445152 h 1632221"/>
              <a:gd name="connsiteX1955" fmla="*/ 6161564 w 12176119"/>
              <a:gd name="connsiteY1955" fmla="*/ 447987 h 1632221"/>
              <a:gd name="connsiteX1956" fmla="*/ 6160362 w 12176119"/>
              <a:gd name="connsiteY1956" fmla="*/ 447987 h 1632221"/>
              <a:gd name="connsiteX1957" fmla="*/ 6156756 w 12176119"/>
              <a:gd name="connsiteY1957" fmla="*/ 451767 h 1632221"/>
              <a:gd name="connsiteX1958" fmla="*/ 6155554 w 12176119"/>
              <a:gd name="connsiteY1958" fmla="*/ 454603 h 1632221"/>
              <a:gd name="connsiteX1959" fmla="*/ 6153951 w 12176119"/>
              <a:gd name="connsiteY1959" fmla="*/ 454603 h 1632221"/>
              <a:gd name="connsiteX1960" fmla="*/ 6151947 w 12176119"/>
              <a:gd name="connsiteY1960" fmla="*/ 454603 h 1632221"/>
              <a:gd name="connsiteX1961" fmla="*/ 6149944 w 12176119"/>
              <a:gd name="connsiteY1961" fmla="*/ 454603 h 1632221"/>
              <a:gd name="connsiteX1962" fmla="*/ 6147940 w 12176119"/>
              <a:gd name="connsiteY1962" fmla="*/ 456493 h 1632221"/>
              <a:gd name="connsiteX1963" fmla="*/ 6143933 w 12176119"/>
              <a:gd name="connsiteY1963" fmla="*/ 456493 h 1632221"/>
              <a:gd name="connsiteX1964" fmla="*/ 6145135 w 12176119"/>
              <a:gd name="connsiteY1964" fmla="*/ 459328 h 1632221"/>
              <a:gd name="connsiteX1965" fmla="*/ 6145135 w 12176119"/>
              <a:gd name="connsiteY1965" fmla="*/ 461219 h 1632221"/>
              <a:gd name="connsiteX1966" fmla="*/ 6145135 w 12176119"/>
              <a:gd name="connsiteY1966" fmla="*/ 467835 h 1632221"/>
              <a:gd name="connsiteX1967" fmla="*/ 6145135 w 12176119"/>
              <a:gd name="connsiteY1967" fmla="*/ 477286 h 1632221"/>
              <a:gd name="connsiteX1968" fmla="*/ 6145135 w 12176119"/>
              <a:gd name="connsiteY1968" fmla="*/ 486737 h 1632221"/>
              <a:gd name="connsiteX1969" fmla="*/ 6145937 w 12176119"/>
              <a:gd name="connsiteY1969" fmla="*/ 496188 h 1632221"/>
              <a:gd name="connsiteX1970" fmla="*/ 6145937 w 12176119"/>
              <a:gd name="connsiteY1970" fmla="*/ 504694 h 1632221"/>
              <a:gd name="connsiteX1971" fmla="*/ 6145937 w 12176119"/>
              <a:gd name="connsiteY1971" fmla="*/ 507530 h 1632221"/>
              <a:gd name="connsiteX1972" fmla="*/ 6145135 w 12176119"/>
              <a:gd name="connsiteY1972" fmla="*/ 507530 h 1632221"/>
              <a:gd name="connsiteX1973" fmla="*/ 6143132 w 12176119"/>
              <a:gd name="connsiteY1973" fmla="*/ 509420 h 1632221"/>
              <a:gd name="connsiteX1974" fmla="*/ 6141930 w 12176119"/>
              <a:gd name="connsiteY1974" fmla="*/ 509420 h 1632221"/>
              <a:gd name="connsiteX1975" fmla="*/ 6141930 w 12176119"/>
              <a:gd name="connsiteY1975" fmla="*/ 512255 h 1632221"/>
              <a:gd name="connsiteX1976" fmla="*/ 6143933 w 12176119"/>
              <a:gd name="connsiteY1976" fmla="*/ 512255 h 1632221"/>
              <a:gd name="connsiteX1977" fmla="*/ 6152749 w 12176119"/>
              <a:gd name="connsiteY1977" fmla="*/ 512255 h 1632221"/>
              <a:gd name="connsiteX1978" fmla="*/ 6159561 w 12176119"/>
              <a:gd name="connsiteY1978" fmla="*/ 512255 h 1632221"/>
              <a:gd name="connsiteX1979" fmla="*/ 6164369 w 12176119"/>
              <a:gd name="connsiteY1979" fmla="*/ 514145 h 1632221"/>
              <a:gd name="connsiteX1980" fmla="*/ 6167174 w 12176119"/>
              <a:gd name="connsiteY1980" fmla="*/ 516036 h 1632221"/>
              <a:gd name="connsiteX1981" fmla="*/ 6167174 w 12176119"/>
              <a:gd name="connsiteY1981" fmla="*/ 518871 h 1632221"/>
              <a:gd name="connsiteX1982" fmla="*/ 6167174 w 12176119"/>
              <a:gd name="connsiteY1982" fmla="*/ 520761 h 1632221"/>
              <a:gd name="connsiteX1983" fmla="*/ 6164369 w 12176119"/>
              <a:gd name="connsiteY1983" fmla="*/ 523597 h 1632221"/>
              <a:gd name="connsiteX1984" fmla="*/ 6159561 w 12176119"/>
              <a:gd name="connsiteY1984" fmla="*/ 523597 h 1632221"/>
              <a:gd name="connsiteX1985" fmla="*/ 6152749 w 12176119"/>
              <a:gd name="connsiteY1985" fmla="*/ 525487 h 1632221"/>
              <a:gd name="connsiteX1986" fmla="*/ 6145135 w 12176119"/>
              <a:gd name="connsiteY1986" fmla="*/ 525487 h 1632221"/>
              <a:gd name="connsiteX1987" fmla="*/ 6141930 w 12176119"/>
              <a:gd name="connsiteY1987" fmla="*/ 525487 h 1632221"/>
              <a:gd name="connsiteX1988" fmla="*/ 6141930 w 12176119"/>
              <a:gd name="connsiteY1988" fmla="*/ 530212 h 1632221"/>
              <a:gd name="connsiteX1989" fmla="*/ 6145937 w 12176119"/>
              <a:gd name="connsiteY1989" fmla="*/ 530212 h 1632221"/>
              <a:gd name="connsiteX1990" fmla="*/ 6151947 w 12176119"/>
              <a:gd name="connsiteY1990" fmla="*/ 532103 h 1632221"/>
              <a:gd name="connsiteX1991" fmla="*/ 6156756 w 12176119"/>
              <a:gd name="connsiteY1991" fmla="*/ 532103 h 1632221"/>
              <a:gd name="connsiteX1992" fmla="*/ 6159561 w 12176119"/>
              <a:gd name="connsiteY1992" fmla="*/ 532103 h 1632221"/>
              <a:gd name="connsiteX1993" fmla="*/ 6160362 w 12176119"/>
              <a:gd name="connsiteY1993" fmla="*/ 534938 h 1632221"/>
              <a:gd name="connsiteX1994" fmla="*/ 6160362 w 12176119"/>
              <a:gd name="connsiteY1994" fmla="*/ 541554 h 1632221"/>
              <a:gd name="connsiteX1995" fmla="*/ 6162366 w 12176119"/>
              <a:gd name="connsiteY1995" fmla="*/ 541554 h 1632221"/>
              <a:gd name="connsiteX1996" fmla="*/ 6164369 w 12176119"/>
              <a:gd name="connsiteY1996" fmla="*/ 544389 h 1632221"/>
              <a:gd name="connsiteX1997" fmla="*/ 6165571 w 12176119"/>
              <a:gd name="connsiteY1997" fmla="*/ 544389 h 1632221"/>
              <a:gd name="connsiteX1998" fmla="*/ 6167174 w 12176119"/>
              <a:gd name="connsiteY1998" fmla="*/ 1312771 h 1632221"/>
              <a:gd name="connsiteX1999" fmla="*/ 6189614 w 12176119"/>
              <a:gd name="connsiteY1999" fmla="*/ 1315606 h 1632221"/>
              <a:gd name="connsiteX2000" fmla="*/ 6189614 w 12176119"/>
              <a:gd name="connsiteY2000" fmla="*/ 1294814 h 1632221"/>
              <a:gd name="connsiteX2001" fmla="*/ 6194422 w 12176119"/>
              <a:gd name="connsiteY2001" fmla="*/ 1290088 h 1632221"/>
              <a:gd name="connsiteX2002" fmla="*/ 6270957 w 12176119"/>
              <a:gd name="connsiteY2002" fmla="*/ 1290088 h 1632221"/>
              <a:gd name="connsiteX2003" fmla="*/ 6276166 w 12176119"/>
              <a:gd name="connsiteY2003" fmla="*/ 1257954 h 1632221"/>
              <a:gd name="connsiteX2004" fmla="*/ 6285783 w 12176119"/>
              <a:gd name="connsiteY2004" fmla="*/ 1221094 h 1632221"/>
              <a:gd name="connsiteX2005" fmla="*/ 6299407 w 12176119"/>
              <a:gd name="connsiteY2005" fmla="*/ 1193686 h 1632221"/>
              <a:gd name="connsiteX2006" fmla="*/ 6315836 w 12176119"/>
              <a:gd name="connsiteY2006" fmla="*/ 1175729 h 1632221"/>
              <a:gd name="connsiteX2007" fmla="*/ 6332265 w 12176119"/>
              <a:gd name="connsiteY2007" fmla="*/ 1168168 h 1632221"/>
              <a:gd name="connsiteX2008" fmla="*/ 6337074 w 12176119"/>
              <a:gd name="connsiteY2008" fmla="*/ 1171003 h 1632221"/>
              <a:gd name="connsiteX2009" fmla="*/ 6337074 w 12176119"/>
              <a:gd name="connsiteY2009" fmla="*/ 986705 h 1632221"/>
              <a:gd name="connsiteX2010" fmla="*/ 6353502 w 12176119"/>
              <a:gd name="connsiteY2010" fmla="*/ 986705 h 1632221"/>
              <a:gd name="connsiteX2011" fmla="*/ 6353502 w 12176119"/>
              <a:gd name="connsiteY2011" fmla="*/ 934723 h 1632221"/>
              <a:gd name="connsiteX2012" fmla="*/ 6381953 w 12176119"/>
              <a:gd name="connsiteY2012" fmla="*/ 934723 h 1632221"/>
              <a:gd name="connsiteX2013" fmla="*/ 6381953 w 12176119"/>
              <a:gd name="connsiteY2013" fmla="*/ 881797 h 1632221"/>
              <a:gd name="connsiteX2014" fmla="*/ 6426431 w 12176119"/>
              <a:gd name="connsiteY2014" fmla="*/ 881797 h 1632221"/>
              <a:gd name="connsiteX2015" fmla="*/ 6426431 w 12176119"/>
              <a:gd name="connsiteY2015" fmla="*/ 934723 h 1632221"/>
              <a:gd name="connsiteX2016" fmla="*/ 6442058 w 12176119"/>
              <a:gd name="connsiteY2016" fmla="*/ 934723 h 1632221"/>
              <a:gd name="connsiteX2017" fmla="*/ 6442058 w 12176119"/>
              <a:gd name="connsiteY2017" fmla="*/ 986705 h 1632221"/>
              <a:gd name="connsiteX2018" fmla="*/ 6494150 w 12176119"/>
              <a:gd name="connsiteY2018" fmla="*/ 986705 h 1632221"/>
              <a:gd name="connsiteX2019" fmla="*/ 6494150 w 12176119"/>
              <a:gd name="connsiteY2019" fmla="*/ 1198412 h 1632221"/>
              <a:gd name="connsiteX2020" fmla="*/ 6508976 w 12176119"/>
              <a:gd name="connsiteY2020" fmla="*/ 1198412 h 1632221"/>
              <a:gd name="connsiteX2021" fmla="*/ 6541834 w 12176119"/>
              <a:gd name="connsiteY2021" fmla="*/ 1166277 h 1632221"/>
              <a:gd name="connsiteX2022" fmla="*/ 6580703 w 12176119"/>
              <a:gd name="connsiteY2022" fmla="*/ 1143595 h 1632221"/>
              <a:gd name="connsiteX2023" fmla="*/ 6589518 w 12176119"/>
              <a:gd name="connsiteY2023" fmla="*/ 1138869 h 1632221"/>
              <a:gd name="connsiteX2024" fmla="*/ 6636802 w 12176119"/>
              <a:gd name="connsiteY2024" fmla="*/ 1127527 h 1632221"/>
              <a:gd name="connsiteX2025" fmla="*/ 6644816 w 12176119"/>
              <a:gd name="connsiteY2025" fmla="*/ 1127527 h 1632221"/>
              <a:gd name="connsiteX2026" fmla="*/ 6688493 w 12176119"/>
              <a:gd name="connsiteY2026" fmla="*/ 1131308 h 1632221"/>
              <a:gd name="connsiteX2027" fmla="*/ 6696106 w 12176119"/>
              <a:gd name="connsiteY2027" fmla="*/ 1134143 h 1632221"/>
              <a:gd name="connsiteX2028" fmla="*/ 6705723 w 12176119"/>
              <a:gd name="connsiteY2028" fmla="*/ 1136034 h 1632221"/>
              <a:gd name="connsiteX2029" fmla="*/ 6709730 w 12176119"/>
              <a:gd name="connsiteY2029" fmla="*/ 1122802 h 1632221"/>
              <a:gd name="connsiteX2030" fmla="*/ 6713737 w 12176119"/>
              <a:gd name="connsiteY2030" fmla="*/ 1115241 h 1632221"/>
              <a:gd name="connsiteX2031" fmla="*/ 6728964 w 12176119"/>
              <a:gd name="connsiteY2031" fmla="*/ 1134143 h 1632221"/>
              <a:gd name="connsiteX2032" fmla="*/ 6728964 w 12176119"/>
              <a:gd name="connsiteY2032" fmla="*/ 1140759 h 1632221"/>
              <a:gd name="connsiteX2033" fmla="*/ 6730166 w 12176119"/>
              <a:gd name="connsiteY2033" fmla="*/ 1134143 h 1632221"/>
              <a:gd name="connsiteX2034" fmla="*/ 6745794 w 12176119"/>
              <a:gd name="connsiteY2034" fmla="*/ 1115241 h 1632221"/>
              <a:gd name="connsiteX2035" fmla="*/ 6749400 w 12176119"/>
              <a:gd name="connsiteY2035" fmla="*/ 1122802 h 1632221"/>
              <a:gd name="connsiteX2036" fmla="*/ 6753407 w 12176119"/>
              <a:gd name="connsiteY2036" fmla="*/ 1136034 h 1632221"/>
              <a:gd name="connsiteX2037" fmla="*/ 6754209 w 12176119"/>
              <a:gd name="connsiteY2037" fmla="*/ 1136034 h 1632221"/>
              <a:gd name="connsiteX2038" fmla="*/ 6764226 w 12176119"/>
              <a:gd name="connsiteY2038" fmla="*/ 1134143 h 1632221"/>
              <a:gd name="connsiteX2039" fmla="*/ 6771038 w 12176119"/>
              <a:gd name="connsiteY2039" fmla="*/ 1131308 h 1632221"/>
              <a:gd name="connsiteX2040" fmla="*/ 6786265 w 12176119"/>
              <a:gd name="connsiteY2040" fmla="*/ 1129418 h 1632221"/>
              <a:gd name="connsiteX2041" fmla="*/ 6786265 w 12176119"/>
              <a:gd name="connsiteY2041" fmla="*/ 486737 h 1632221"/>
              <a:gd name="connsiteX2042" fmla="*/ 6803896 w 12176119"/>
              <a:gd name="connsiteY2042" fmla="*/ 486737 h 1632221"/>
              <a:gd name="connsiteX2043" fmla="*/ 6803896 w 12176119"/>
              <a:gd name="connsiteY2043" fmla="*/ 364816 h 1632221"/>
              <a:gd name="connsiteX2044" fmla="*/ 6824332 w 12176119"/>
              <a:gd name="connsiteY2044" fmla="*/ 364816 h 1632221"/>
              <a:gd name="connsiteX2045" fmla="*/ 6824332 w 12176119"/>
              <a:gd name="connsiteY2045" fmla="*/ 486737 h 1632221"/>
              <a:gd name="connsiteX2046" fmla="*/ 6868811 w 12176119"/>
              <a:gd name="connsiteY2046" fmla="*/ 486737 h 1632221"/>
              <a:gd name="connsiteX2047" fmla="*/ 6868811 w 12176119"/>
              <a:gd name="connsiteY2047" fmla="*/ 364816 h 1632221"/>
              <a:gd name="connsiteX2048" fmla="*/ 6879630 w 12176119"/>
              <a:gd name="connsiteY2048" fmla="*/ 364816 h 1632221"/>
              <a:gd name="connsiteX2049" fmla="*/ 6879630 w 12176119"/>
              <a:gd name="connsiteY2049" fmla="*/ 486737 h 1632221"/>
              <a:gd name="connsiteX2050" fmla="*/ 6906878 w 12176119"/>
              <a:gd name="connsiteY2050" fmla="*/ 486737 h 1632221"/>
              <a:gd name="connsiteX2051" fmla="*/ 6906878 w 12176119"/>
              <a:gd name="connsiteY2051" fmla="*/ 697498 h 1632221"/>
              <a:gd name="connsiteX2052" fmla="*/ 6954161 w 12176119"/>
              <a:gd name="connsiteY2052" fmla="*/ 697498 h 1632221"/>
              <a:gd name="connsiteX2053" fmla="*/ 6954161 w 12176119"/>
              <a:gd name="connsiteY2053" fmla="*/ 390334 h 1632221"/>
              <a:gd name="connsiteX2054" fmla="*/ 6968587 w 12176119"/>
              <a:gd name="connsiteY2054" fmla="*/ 390334 h 1632221"/>
              <a:gd name="connsiteX2055" fmla="*/ 6968587 w 12176119"/>
              <a:gd name="connsiteY2055" fmla="*/ 380883 h 1632221"/>
              <a:gd name="connsiteX2056" fmla="*/ 6969789 w 12176119"/>
              <a:gd name="connsiteY2056" fmla="*/ 380883 h 1632221"/>
              <a:gd name="connsiteX2057" fmla="*/ 6969789 w 12176119"/>
              <a:gd name="connsiteY2057" fmla="*/ 335518 h 1632221"/>
              <a:gd name="connsiteX2058" fmla="*/ 6969789 w 12176119"/>
              <a:gd name="connsiteY2058" fmla="*/ 316615 h 1632221"/>
              <a:gd name="connsiteX2059" fmla="*/ 6969789 w 12176119"/>
              <a:gd name="connsiteY2059" fmla="*/ 314725 h 1632221"/>
              <a:gd name="connsiteX2060" fmla="*/ 6969789 w 12176119"/>
              <a:gd name="connsiteY2060" fmla="*/ 295823 h 1632221"/>
              <a:gd name="connsiteX2061" fmla="*/ 6969789 w 12176119"/>
              <a:gd name="connsiteY2061" fmla="*/ 291097 h 1632221"/>
              <a:gd name="connsiteX2062" fmla="*/ 6969789 w 12176119"/>
              <a:gd name="connsiteY2062" fmla="*/ 287316 h 1632221"/>
              <a:gd name="connsiteX2063" fmla="*/ 6981409 w 12176119"/>
              <a:gd name="connsiteY2063" fmla="*/ 287316 h 1632221"/>
              <a:gd name="connsiteX2064" fmla="*/ 6981409 w 12176119"/>
              <a:gd name="connsiteY2064" fmla="*/ 266524 h 1632221"/>
              <a:gd name="connsiteX2065" fmla="*/ 6981409 w 12176119"/>
              <a:gd name="connsiteY2065" fmla="*/ 258963 h 1632221"/>
              <a:gd name="connsiteX2066" fmla="*/ 6981409 w 12176119"/>
              <a:gd name="connsiteY2066" fmla="*/ 242896 h 1632221"/>
              <a:gd name="connsiteX2067" fmla="*/ 6981409 w 12176119"/>
              <a:gd name="connsiteY2067" fmla="*/ 239115 h 1632221"/>
              <a:gd name="connsiteX2068" fmla="*/ 6981409 w 12176119"/>
              <a:gd name="connsiteY2068" fmla="*/ 75610 h 1632221"/>
              <a:gd name="connsiteX2069" fmla="*/ 6984214 w 12176119"/>
              <a:gd name="connsiteY2069" fmla="*/ 75610 h 1632221"/>
              <a:gd name="connsiteX2070" fmla="*/ 6985416 w 12176119"/>
              <a:gd name="connsiteY2070" fmla="*/ 86951 h 1632221"/>
              <a:gd name="connsiteX2071" fmla="*/ 6988221 w 12176119"/>
              <a:gd name="connsiteY2071" fmla="*/ 86951 h 1632221"/>
              <a:gd name="connsiteX2072" fmla="*/ 6988221 w 12176119"/>
              <a:gd name="connsiteY2072" fmla="*/ 0 h 1632221"/>
              <a:gd name="connsiteX2073" fmla="*/ 6989023 w 12176119"/>
              <a:gd name="connsiteY2073" fmla="*/ 0 h 1632221"/>
              <a:gd name="connsiteX2074" fmla="*/ 6989023 w 12176119"/>
              <a:gd name="connsiteY2074" fmla="*/ 11341 h 1632221"/>
              <a:gd name="connsiteX2075" fmla="*/ 6989023 w 12176119"/>
              <a:gd name="connsiteY2075" fmla="*/ 86951 h 1632221"/>
              <a:gd name="connsiteX2076" fmla="*/ 6992228 w 12176119"/>
              <a:gd name="connsiteY2076" fmla="*/ 86951 h 1632221"/>
              <a:gd name="connsiteX2077" fmla="*/ 6992228 w 12176119"/>
              <a:gd name="connsiteY2077" fmla="*/ 0 h 1632221"/>
              <a:gd name="connsiteX2078" fmla="*/ 6993030 w 12176119"/>
              <a:gd name="connsiteY2078" fmla="*/ 0 h 1632221"/>
              <a:gd name="connsiteX2079" fmla="*/ 6993831 w 12176119"/>
              <a:gd name="connsiteY2079" fmla="*/ 11341 h 1632221"/>
              <a:gd name="connsiteX2080" fmla="*/ 6993831 w 12176119"/>
              <a:gd name="connsiteY2080" fmla="*/ 86951 h 1632221"/>
              <a:gd name="connsiteX2081" fmla="*/ 6997037 w 12176119"/>
              <a:gd name="connsiteY2081" fmla="*/ 86951 h 1632221"/>
              <a:gd name="connsiteX2082" fmla="*/ 6997037 w 12176119"/>
              <a:gd name="connsiteY2082" fmla="*/ 0 h 1632221"/>
              <a:gd name="connsiteX2083" fmla="*/ 6997838 w 12176119"/>
              <a:gd name="connsiteY2083" fmla="*/ 0 h 1632221"/>
              <a:gd name="connsiteX2084" fmla="*/ 6997838 w 12176119"/>
              <a:gd name="connsiteY2084" fmla="*/ 11341 h 1632221"/>
              <a:gd name="connsiteX2085" fmla="*/ 6997838 w 12176119"/>
              <a:gd name="connsiteY2085" fmla="*/ 86951 h 1632221"/>
              <a:gd name="connsiteX2086" fmla="*/ 7000643 w 12176119"/>
              <a:gd name="connsiteY2086" fmla="*/ 86951 h 1632221"/>
              <a:gd name="connsiteX2087" fmla="*/ 7000643 w 12176119"/>
              <a:gd name="connsiteY2087" fmla="*/ 0 h 1632221"/>
              <a:gd name="connsiteX2088" fmla="*/ 7002647 w 12176119"/>
              <a:gd name="connsiteY2088" fmla="*/ 0 h 1632221"/>
              <a:gd name="connsiteX2089" fmla="*/ 7002647 w 12176119"/>
              <a:gd name="connsiteY2089" fmla="*/ 11341 h 1632221"/>
              <a:gd name="connsiteX2090" fmla="*/ 7002647 w 12176119"/>
              <a:gd name="connsiteY2090" fmla="*/ 86951 h 1632221"/>
              <a:gd name="connsiteX2091" fmla="*/ 7005852 w 12176119"/>
              <a:gd name="connsiteY2091" fmla="*/ 86951 h 1632221"/>
              <a:gd name="connsiteX2092" fmla="*/ 7005852 w 12176119"/>
              <a:gd name="connsiteY2092" fmla="*/ 0 h 1632221"/>
              <a:gd name="connsiteX2093" fmla="*/ 7006654 w 12176119"/>
              <a:gd name="connsiteY2093" fmla="*/ 0 h 1632221"/>
              <a:gd name="connsiteX2094" fmla="*/ 7006654 w 12176119"/>
              <a:gd name="connsiteY2094" fmla="*/ 11341 h 1632221"/>
              <a:gd name="connsiteX2095" fmla="*/ 7006654 w 12176119"/>
              <a:gd name="connsiteY2095" fmla="*/ 86951 h 1632221"/>
              <a:gd name="connsiteX2096" fmla="*/ 7010661 w 12176119"/>
              <a:gd name="connsiteY2096" fmla="*/ 86951 h 1632221"/>
              <a:gd name="connsiteX2097" fmla="*/ 7010661 w 12176119"/>
              <a:gd name="connsiteY2097" fmla="*/ 75610 h 1632221"/>
              <a:gd name="connsiteX2098" fmla="*/ 7013466 w 12176119"/>
              <a:gd name="connsiteY2098" fmla="*/ 75610 h 1632221"/>
              <a:gd name="connsiteX2099" fmla="*/ 7013466 w 12176119"/>
              <a:gd name="connsiteY2099" fmla="*/ 119085 h 1632221"/>
              <a:gd name="connsiteX2100" fmla="*/ 7013466 w 12176119"/>
              <a:gd name="connsiteY2100" fmla="*/ 250457 h 1632221"/>
              <a:gd name="connsiteX2101" fmla="*/ 7059146 w 12176119"/>
              <a:gd name="connsiteY2101" fmla="*/ 250457 h 1632221"/>
              <a:gd name="connsiteX2102" fmla="*/ 7059146 w 12176119"/>
              <a:gd name="connsiteY2102" fmla="*/ 252347 h 1632221"/>
              <a:gd name="connsiteX2103" fmla="*/ 7059146 w 12176119"/>
              <a:gd name="connsiteY2103" fmla="*/ 268414 h 1632221"/>
              <a:gd name="connsiteX2104" fmla="*/ 7059146 w 12176119"/>
              <a:gd name="connsiteY2104" fmla="*/ 275030 h 1632221"/>
              <a:gd name="connsiteX2105" fmla="*/ 7059146 w 12176119"/>
              <a:gd name="connsiteY2105" fmla="*/ 287316 h 1632221"/>
              <a:gd name="connsiteX2106" fmla="*/ 7094008 w 12176119"/>
              <a:gd name="connsiteY2106" fmla="*/ 287316 h 1632221"/>
              <a:gd name="connsiteX2107" fmla="*/ 7105628 w 12176119"/>
              <a:gd name="connsiteY2107" fmla="*/ 287316 h 1632221"/>
              <a:gd name="connsiteX2108" fmla="*/ 7105628 w 12176119"/>
              <a:gd name="connsiteY2108" fmla="*/ 291097 h 1632221"/>
              <a:gd name="connsiteX2109" fmla="*/ 7105628 w 12176119"/>
              <a:gd name="connsiteY2109" fmla="*/ 295822 h 1632221"/>
              <a:gd name="connsiteX2110" fmla="*/ 7105628 w 12176119"/>
              <a:gd name="connsiteY2110" fmla="*/ 311889 h 1632221"/>
              <a:gd name="connsiteX2111" fmla="*/ 7105628 w 12176119"/>
              <a:gd name="connsiteY2111" fmla="*/ 316615 h 1632221"/>
              <a:gd name="connsiteX2112" fmla="*/ 7105628 w 12176119"/>
              <a:gd name="connsiteY2112" fmla="*/ 335517 h 1632221"/>
              <a:gd name="connsiteX2113" fmla="*/ 7105628 w 12176119"/>
              <a:gd name="connsiteY2113" fmla="*/ 385609 h 1632221"/>
              <a:gd name="connsiteX2114" fmla="*/ 7111238 w 12176119"/>
              <a:gd name="connsiteY2114" fmla="*/ 385609 h 1632221"/>
              <a:gd name="connsiteX2115" fmla="*/ 7140490 w 12176119"/>
              <a:gd name="connsiteY2115" fmla="*/ 390334 h 1632221"/>
              <a:gd name="connsiteX2116" fmla="*/ 7165734 w 12176119"/>
              <a:gd name="connsiteY2116" fmla="*/ 395060 h 1632221"/>
              <a:gd name="connsiteX2117" fmla="*/ 7165734 w 12176119"/>
              <a:gd name="connsiteY2117" fmla="*/ 449877 h 1632221"/>
              <a:gd name="connsiteX2118" fmla="*/ 7166536 w 12176119"/>
              <a:gd name="connsiteY2118" fmla="*/ 449877 h 1632221"/>
              <a:gd name="connsiteX2119" fmla="*/ 7166536 w 12176119"/>
              <a:gd name="connsiteY2119" fmla="*/ 451767 h 1632221"/>
              <a:gd name="connsiteX2120" fmla="*/ 7165734 w 12176119"/>
              <a:gd name="connsiteY2120" fmla="*/ 454602 h 1632221"/>
              <a:gd name="connsiteX2121" fmla="*/ 7165734 w 12176119"/>
              <a:gd name="connsiteY2121" fmla="*/ 488627 h 1632221"/>
              <a:gd name="connsiteX2122" fmla="*/ 7166536 w 12176119"/>
              <a:gd name="connsiteY2122" fmla="*/ 488627 h 1632221"/>
              <a:gd name="connsiteX2123" fmla="*/ 7165734 w 12176119"/>
              <a:gd name="connsiteY2123" fmla="*/ 493352 h 1632221"/>
              <a:gd name="connsiteX2124" fmla="*/ 7165734 w 12176119"/>
              <a:gd name="connsiteY2124" fmla="*/ 525486 h 1632221"/>
              <a:gd name="connsiteX2125" fmla="*/ 7166536 w 12176119"/>
              <a:gd name="connsiteY2125" fmla="*/ 525486 h 1632221"/>
              <a:gd name="connsiteX2126" fmla="*/ 7166536 w 12176119"/>
              <a:gd name="connsiteY2126" fmla="*/ 528322 h 1632221"/>
              <a:gd name="connsiteX2127" fmla="*/ 7165734 w 12176119"/>
              <a:gd name="connsiteY2127" fmla="*/ 530212 h 1632221"/>
              <a:gd name="connsiteX2128" fmla="*/ 7165734 w 12176119"/>
              <a:gd name="connsiteY2128" fmla="*/ 597315 h 1632221"/>
              <a:gd name="connsiteX2129" fmla="*/ 7174550 w 12176119"/>
              <a:gd name="connsiteY2129" fmla="*/ 597315 h 1632221"/>
              <a:gd name="connsiteX2130" fmla="*/ 7174550 w 12176119"/>
              <a:gd name="connsiteY2130" fmla="*/ 507529 h 1632221"/>
              <a:gd name="connsiteX2131" fmla="*/ 7199794 w 12176119"/>
              <a:gd name="connsiteY2131" fmla="*/ 507529 h 1632221"/>
              <a:gd name="connsiteX2132" fmla="*/ 7199794 w 12176119"/>
              <a:gd name="connsiteY2132" fmla="*/ 546279 h 1632221"/>
              <a:gd name="connsiteX2133" fmla="*/ 7223035 w 12176119"/>
              <a:gd name="connsiteY2133" fmla="*/ 546279 h 1632221"/>
              <a:gd name="connsiteX2134" fmla="*/ 7223035 w 12176119"/>
              <a:gd name="connsiteY2134" fmla="*/ 597315 h 1632221"/>
              <a:gd name="connsiteX2135" fmla="*/ 7247077 w 12176119"/>
              <a:gd name="connsiteY2135" fmla="*/ 597315 h 1632221"/>
              <a:gd name="connsiteX2136" fmla="*/ 7247077 w 12176119"/>
              <a:gd name="connsiteY2136" fmla="*/ 793900 h 1632221"/>
              <a:gd name="connsiteX2137" fmla="*/ 7248280 w 12176119"/>
              <a:gd name="connsiteY2137" fmla="*/ 793900 h 1632221"/>
              <a:gd name="connsiteX2138" fmla="*/ 7248280 w 12176119"/>
              <a:gd name="connsiteY2138" fmla="*/ 792010 h 1632221"/>
              <a:gd name="connsiteX2139" fmla="*/ 7258698 w 12176119"/>
              <a:gd name="connsiteY2139" fmla="*/ 790120 h 1632221"/>
              <a:gd name="connsiteX2140" fmla="*/ 7258698 w 12176119"/>
              <a:gd name="connsiteY2140" fmla="*/ 771217 h 1632221"/>
              <a:gd name="connsiteX2141" fmla="*/ 7268716 w 12176119"/>
              <a:gd name="connsiteY2141" fmla="*/ 769327 h 1632221"/>
              <a:gd name="connsiteX2142" fmla="*/ 7268716 w 12176119"/>
              <a:gd name="connsiteY2142" fmla="*/ 753260 h 1632221"/>
              <a:gd name="connsiteX2143" fmla="*/ 7278333 w 12176119"/>
              <a:gd name="connsiteY2143" fmla="*/ 748535 h 1632221"/>
              <a:gd name="connsiteX2144" fmla="*/ 7278333 w 12176119"/>
              <a:gd name="connsiteY2144" fmla="*/ 732468 h 1632221"/>
              <a:gd name="connsiteX2145" fmla="*/ 7287148 w 12176119"/>
              <a:gd name="connsiteY2145" fmla="*/ 727742 h 1632221"/>
              <a:gd name="connsiteX2146" fmla="*/ 7287148 w 12176119"/>
              <a:gd name="connsiteY2146" fmla="*/ 711675 h 1632221"/>
              <a:gd name="connsiteX2147" fmla="*/ 7298769 w 12176119"/>
              <a:gd name="connsiteY2147" fmla="*/ 706949 h 1632221"/>
              <a:gd name="connsiteX2148" fmla="*/ 7318002 w 12176119"/>
              <a:gd name="connsiteY2148" fmla="*/ 706949 h 1632221"/>
              <a:gd name="connsiteX2149" fmla="*/ 7333630 w 12176119"/>
              <a:gd name="connsiteY2149" fmla="*/ 711675 h 1632221"/>
              <a:gd name="connsiteX2150" fmla="*/ 7334431 w 12176119"/>
              <a:gd name="connsiteY2150" fmla="*/ 718291 h 1632221"/>
              <a:gd name="connsiteX2151" fmla="*/ 7335634 w 12176119"/>
              <a:gd name="connsiteY2151" fmla="*/ 729632 h 1632221"/>
              <a:gd name="connsiteX2152" fmla="*/ 7341243 w 12176119"/>
              <a:gd name="connsiteY2152" fmla="*/ 732468 h 1632221"/>
              <a:gd name="connsiteX2153" fmla="*/ 7344449 w 12176119"/>
              <a:gd name="connsiteY2153" fmla="*/ 741919 h 1632221"/>
              <a:gd name="connsiteX2154" fmla="*/ 7344449 w 12176119"/>
              <a:gd name="connsiteY2154" fmla="*/ 750425 h 1632221"/>
              <a:gd name="connsiteX2155" fmla="*/ 7350059 w 12176119"/>
              <a:gd name="connsiteY2155" fmla="*/ 753260 h 1632221"/>
              <a:gd name="connsiteX2156" fmla="*/ 7352864 w 12176119"/>
              <a:gd name="connsiteY2156" fmla="*/ 761766 h 1632221"/>
              <a:gd name="connsiteX2157" fmla="*/ 7352864 w 12176119"/>
              <a:gd name="connsiteY2157" fmla="*/ 771217 h 1632221"/>
              <a:gd name="connsiteX2158" fmla="*/ 7358875 w 12176119"/>
              <a:gd name="connsiteY2158" fmla="*/ 774053 h 1632221"/>
              <a:gd name="connsiteX2159" fmla="*/ 7361679 w 12176119"/>
              <a:gd name="connsiteY2159" fmla="*/ 785394 h 1632221"/>
              <a:gd name="connsiteX2160" fmla="*/ 7361679 w 12176119"/>
              <a:gd name="connsiteY2160" fmla="*/ 792010 h 1632221"/>
              <a:gd name="connsiteX2161" fmla="*/ 7369694 w 12176119"/>
              <a:gd name="connsiteY2161" fmla="*/ 793900 h 1632221"/>
              <a:gd name="connsiteX2162" fmla="*/ 7370495 w 12176119"/>
              <a:gd name="connsiteY2162" fmla="*/ 796736 h 1632221"/>
              <a:gd name="connsiteX2163" fmla="*/ 7377307 w 12176119"/>
              <a:gd name="connsiteY2163" fmla="*/ 793900 h 1632221"/>
              <a:gd name="connsiteX2164" fmla="*/ 7399747 w 12176119"/>
              <a:gd name="connsiteY2164" fmla="*/ 801461 h 1632221"/>
              <a:gd name="connsiteX2165" fmla="*/ 7399747 w 12176119"/>
              <a:gd name="connsiteY2165" fmla="*/ 854388 h 1632221"/>
              <a:gd name="connsiteX2166" fmla="*/ 7400548 w 12176119"/>
              <a:gd name="connsiteY2166" fmla="*/ 1115241 h 1632221"/>
              <a:gd name="connsiteX2167" fmla="*/ 7430601 w 12176119"/>
              <a:gd name="connsiteY2167" fmla="*/ 1115241 h 1632221"/>
              <a:gd name="connsiteX2168" fmla="*/ 7430601 w 12176119"/>
              <a:gd name="connsiteY2168" fmla="*/ 849662 h 1632221"/>
              <a:gd name="connsiteX2169" fmla="*/ 7430601 w 12176119"/>
              <a:gd name="connsiteY2169" fmla="*/ 792010 h 1632221"/>
              <a:gd name="connsiteX2170" fmla="*/ 7451838 w 12176119"/>
              <a:gd name="connsiteY2170" fmla="*/ 785394 h 1632221"/>
              <a:gd name="connsiteX2171" fmla="*/ 7459852 w 12176119"/>
              <a:gd name="connsiteY2171" fmla="*/ 787284 h 1632221"/>
              <a:gd name="connsiteX2172" fmla="*/ 7460654 w 12176119"/>
              <a:gd name="connsiteY2172" fmla="*/ 785394 h 1632221"/>
              <a:gd name="connsiteX2173" fmla="*/ 7469469 w 12176119"/>
              <a:gd name="connsiteY2173" fmla="*/ 782559 h 1632221"/>
              <a:gd name="connsiteX2174" fmla="*/ 7469469 w 12176119"/>
              <a:gd name="connsiteY2174" fmla="*/ 775943 h 1632221"/>
              <a:gd name="connsiteX2175" fmla="*/ 7470271 w 12176119"/>
              <a:gd name="connsiteY2175" fmla="*/ 764602 h 1632221"/>
              <a:gd name="connsiteX2176" fmla="*/ 7478285 w 12176119"/>
              <a:gd name="connsiteY2176" fmla="*/ 761766 h 1632221"/>
              <a:gd name="connsiteX2177" fmla="*/ 7478285 w 12176119"/>
              <a:gd name="connsiteY2177" fmla="*/ 755150 h 1632221"/>
              <a:gd name="connsiteX2178" fmla="*/ 7480288 w 12176119"/>
              <a:gd name="connsiteY2178" fmla="*/ 743809 h 1632221"/>
              <a:gd name="connsiteX2179" fmla="*/ 7487100 w 12176119"/>
              <a:gd name="connsiteY2179" fmla="*/ 741919 h 1632221"/>
              <a:gd name="connsiteX2180" fmla="*/ 7487902 w 12176119"/>
              <a:gd name="connsiteY2180" fmla="*/ 732468 h 1632221"/>
              <a:gd name="connsiteX2181" fmla="*/ 7488703 w 12176119"/>
              <a:gd name="connsiteY2181" fmla="*/ 723016 h 1632221"/>
              <a:gd name="connsiteX2182" fmla="*/ 7496717 w 12176119"/>
              <a:gd name="connsiteY2182" fmla="*/ 721126 h 1632221"/>
              <a:gd name="connsiteX2183" fmla="*/ 7496717 w 12176119"/>
              <a:gd name="connsiteY2183" fmla="*/ 709785 h 1632221"/>
              <a:gd name="connsiteX2184" fmla="*/ 7497519 w 12176119"/>
              <a:gd name="connsiteY2184" fmla="*/ 702224 h 1632221"/>
              <a:gd name="connsiteX2185" fmla="*/ 7511944 w 12176119"/>
              <a:gd name="connsiteY2185" fmla="*/ 697498 h 1632221"/>
              <a:gd name="connsiteX2186" fmla="*/ 7532380 w 12176119"/>
              <a:gd name="connsiteY2186" fmla="*/ 697498 h 1632221"/>
              <a:gd name="connsiteX2187" fmla="*/ 7545203 w 12176119"/>
              <a:gd name="connsiteY2187" fmla="*/ 702224 h 1632221"/>
              <a:gd name="connsiteX2188" fmla="*/ 7544001 w 12176119"/>
              <a:gd name="connsiteY2188" fmla="*/ 721126 h 1632221"/>
              <a:gd name="connsiteX2189" fmla="*/ 7554018 w 12176119"/>
              <a:gd name="connsiteY2189" fmla="*/ 723016 h 1632221"/>
              <a:gd name="connsiteX2190" fmla="*/ 7554018 w 12176119"/>
              <a:gd name="connsiteY2190" fmla="*/ 741919 h 1632221"/>
              <a:gd name="connsiteX2191" fmla="*/ 7563635 w 12176119"/>
              <a:gd name="connsiteY2191" fmla="*/ 743809 h 1632221"/>
              <a:gd name="connsiteX2192" fmla="*/ 7563635 w 12176119"/>
              <a:gd name="connsiteY2192" fmla="*/ 761766 h 1632221"/>
              <a:gd name="connsiteX2193" fmla="*/ 7573252 w 12176119"/>
              <a:gd name="connsiteY2193" fmla="*/ 764602 h 1632221"/>
              <a:gd name="connsiteX2194" fmla="*/ 7573252 w 12176119"/>
              <a:gd name="connsiteY2194" fmla="*/ 782559 h 1632221"/>
              <a:gd name="connsiteX2195" fmla="*/ 7584873 w 12176119"/>
              <a:gd name="connsiteY2195" fmla="*/ 785394 h 1632221"/>
              <a:gd name="connsiteX2196" fmla="*/ 7584071 w 12176119"/>
              <a:gd name="connsiteY2196" fmla="*/ 790120 h 1632221"/>
              <a:gd name="connsiteX2197" fmla="*/ 7591685 w 12176119"/>
              <a:gd name="connsiteY2197" fmla="*/ 787284 h 1632221"/>
              <a:gd name="connsiteX2198" fmla="*/ 7605309 w 12176119"/>
              <a:gd name="connsiteY2198" fmla="*/ 792010 h 1632221"/>
              <a:gd name="connsiteX2199" fmla="*/ 7610117 w 12176119"/>
              <a:gd name="connsiteY2199" fmla="*/ 793901 h 1632221"/>
              <a:gd name="connsiteX2200" fmla="*/ 7609316 w 12176119"/>
              <a:gd name="connsiteY2200" fmla="*/ 849663 h 1632221"/>
              <a:gd name="connsiteX2201" fmla="*/ 7607312 w 12176119"/>
              <a:gd name="connsiteY2201" fmla="*/ 1308991 h 1632221"/>
              <a:gd name="connsiteX2202" fmla="*/ 7608114 w 12176119"/>
              <a:gd name="connsiteY2202" fmla="*/ 1306155 h 1632221"/>
              <a:gd name="connsiteX2203" fmla="*/ 7608114 w 12176119"/>
              <a:gd name="connsiteY2203" fmla="*/ 1294814 h 1632221"/>
              <a:gd name="connsiteX2204" fmla="*/ 7610117 w 12176119"/>
              <a:gd name="connsiteY2204" fmla="*/ 1209753 h 1632221"/>
              <a:gd name="connsiteX2205" fmla="*/ 7610117 w 12176119"/>
              <a:gd name="connsiteY2205" fmla="*/ 1203137 h 1632221"/>
              <a:gd name="connsiteX2206" fmla="*/ 7612121 w 12176119"/>
              <a:gd name="connsiteY2206" fmla="*/ 1203137 h 1632221"/>
              <a:gd name="connsiteX2207" fmla="*/ 7612121 w 12176119"/>
              <a:gd name="connsiteY2207" fmla="*/ 1209753 h 1632221"/>
              <a:gd name="connsiteX2208" fmla="*/ 7612922 w 12176119"/>
              <a:gd name="connsiteY2208" fmla="*/ 1221094 h 1632221"/>
              <a:gd name="connsiteX2209" fmla="*/ 7618933 w 12176119"/>
              <a:gd name="connsiteY2209" fmla="*/ 1221094 h 1632221"/>
              <a:gd name="connsiteX2210" fmla="*/ 7618933 w 12176119"/>
              <a:gd name="connsiteY2210" fmla="*/ 1219204 h 1632221"/>
              <a:gd name="connsiteX2211" fmla="*/ 7621738 w 12176119"/>
              <a:gd name="connsiteY2211" fmla="*/ 1209753 h 1632221"/>
              <a:gd name="connsiteX2212" fmla="*/ 7621738 w 12176119"/>
              <a:gd name="connsiteY2212" fmla="*/ 1166278 h 1632221"/>
              <a:gd name="connsiteX2213" fmla="*/ 7621738 w 12176119"/>
              <a:gd name="connsiteY2213" fmla="*/ 1152101 h 1632221"/>
              <a:gd name="connsiteX2214" fmla="*/ 7623741 w 12176119"/>
              <a:gd name="connsiteY2214" fmla="*/ 1150211 h 1632221"/>
              <a:gd name="connsiteX2215" fmla="*/ 7623741 w 12176119"/>
              <a:gd name="connsiteY2215" fmla="*/ 1081217 h 1632221"/>
              <a:gd name="connsiteX2216" fmla="*/ 7624543 w 12176119"/>
              <a:gd name="connsiteY2216" fmla="*/ 1081217 h 1632221"/>
              <a:gd name="connsiteX2217" fmla="*/ 7625745 w 12176119"/>
              <a:gd name="connsiteY2217" fmla="*/ 1081217 h 1632221"/>
              <a:gd name="connsiteX2218" fmla="*/ 7630553 w 12176119"/>
              <a:gd name="connsiteY2218" fmla="*/ 1034906 h 1632221"/>
              <a:gd name="connsiteX2219" fmla="*/ 7629351 w 12176119"/>
              <a:gd name="connsiteY2219" fmla="*/ 1034906 h 1632221"/>
              <a:gd name="connsiteX2220" fmla="*/ 7629351 w 12176119"/>
              <a:gd name="connsiteY2220" fmla="*/ 1023565 h 1632221"/>
              <a:gd name="connsiteX2221" fmla="*/ 7631355 w 12176119"/>
              <a:gd name="connsiteY2221" fmla="*/ 1023565 h 1632221"/>
              <a:gd name="connsiteX2222" fmla="*/ 7633358 w 12176119"/>
              <a:gd name="connsiteY2222" fmla="*/ 1023565 h 1632221"/>
              <a:gd name="connsiteX2223" fmla="*/ 7633358 w 12176119"/>
              <a:gd name="connsiteY2223" fmla="*/ 1028290 h 1632221"/>
              <a:gd name="connsiteX2224" fmla="*/ 7635362 w 12176119"/>
              <a:gd name="connsiteY2224" fmla="*/ 1028290 h 1632221"/>
              <a:gd name="connsiteX2225" fmla="*/ 7635362 w 12176119"/>
              <a:gd name="connsiteY2225" fmla="*/ 1042467 h 1632221"/>
              <a:gd name="connsiteX2226" fmla="*/ 7638167 w 12176119"/>
              <a:gd name="connsiteY2226" fmla="*/ 1074601 h 1632221"/>
              <a:gd name="connsiteX2227" fmla="*/ 7642975 w 12176119"/>
              <a:gd name="connsiteY2227" fmla="*/ 954571 h 1632221"/>
              <a:gd name="connsiteX2228" fmla="*/ 7641372 w 12176119"/>
              <a:gd name="connsiteY2228" fmla="*/ 954571 h 1632221"/>
              <a:gd name="connsiteX2229" fmla="*/ 7641372 w 12176119"/>
              <a:gd name="connsiteY2229" fmla="*/ 952681 h 1632221"/>
              <a:gd name="connsiteX2230" fmla="*/ 7641372 w 12176119"/>
              <a:gd name="connsiteY2230" fmla="*/ 943229 h 1632221"/>
              <a:gd name="connsiteX2231" fmla="*/ 7644177 w 12176119"/>
              <a:gd name="connsiteY2231" fmla="*/ 943229 h 1632221"/>
              <a:gd name="connsiteX2232" fmla="*/ 7646982 w 12176119"/>
              <a:gd name="connsiteY2232" fmla="*/ 854388 h 1632221"/>
              <a:gd name="connsiteX2233" fmla="*/ 7644979 w 12176119"/>
              <a:gd name="connsiteY2233" fmla="*/ 854388 h 1632221"/>
              <a:gd name="connsiteX2234" fmla="*/ 7644979 w 12176119"/>
              <a:gd name="connsiteY2234" fmla="*/ 828870 h 1632221"/>
              <a:gd name="connsiteX2235" fmla="*/ 7644979 w 12176119"/>
              <a:gd name="connsiteY2235" fmla="*/ 792010 h 1632221"/>
              <a:gd name="connsiteX2236" fmla="*/ 7653794 w 12176119"/>
              <a:gd name="connsiteY2236" fmla="*/ 792010 h 1632221"/>
              <a:gd name="connsiteX2237" fmla="*/ 7653794 w 12176119"/>
              <a:gd name="connsiteY2237" fmla="*/ 828870 h 1632221"/>
              <a:gd name="connsiteX2238" fmla="*/ 7653794 w 12176119"/>
              <a:gd name="connsiteY2238" fmla="*/ 854388 h 1632221"/>
              <a:gd name="connsiteX2239" fmla="*/ 7651791 w 12176119"/>
              <a:gd name="connsiteY2239" fmla="*/ 854388 h 1632221"/>
              <a:gd name="connsiteX2240" fmla="*/ 7654596 w 12176119"/>
              <a:gd name="connsiteY2240" fmla="*/ 943229 h 1632221"/>
              <a:gd name="connsiteX2241" fmla="*/ 7656599 w 12176119"/>
              <a:gd name="connsiteY2241" fmla="*/ 943229 h 1632221"/>
              <a:gd name="connsiteX2242" fmla="*/ 7657801 w 12176119"/>
              <a:gd name="connsiteY2242" fmla="*/ 946065 h 1632221"/>
              <a:gd name="connsiteX2243" fmla="*/ 7657801 w 12176119"/>
              <a:gd name="connsiteY2243" fmla="*/ 954571 h 1632221"/>
              <a:gd name="connsiteX2244" fmla="*/ 7654596 w 12176119"/>
              <a:gd name="connsiteY2244" fmla="*/ 957406 h 1632221"/>
              <a:gd name="connsiteX2245" fmla="*/ 7659805 w 12176119"/>
              <a:gd name="connsiteY2245" fmla="*/ 1074601 h 1632221"/>
              <a:gd name="connsiteX2246" fmla="*/ 7663411 w 12176119"/>
              <a:gd name="connsiteY2246" fmla="*/ 1034906 h 1632221"/>
              <a:gd name="connsiteX2247" fmla="*/ 7662610 w 12176119"/>
              <a:gd name="connsiteY2247" fmla="*/ 1034906 h 1632221"/>
              <a:gd name="connsiteX2248" fmla="*/ 7662610 w 12176119"/>
              <a:gd name="connsiteY2248" fmla="*/ 1021674 h 1632221"/>
              <a:gd name="connsiteX2249" fmla="*/ 7664613 w 12176119"/>
              <a:gd name="connsiteY2249" fmla="*/ 1021674 h 1632221"/>
              <a:gd name="connsiteX2250" fmla="*/ 7667418 w 12176119"/>
              <a:gd name="connsiteY2250" fmla="*/ 1021674 h 1632221"/>
              <a:gd name="connsiteX2251" fmla="*/ 7667418 w 12176119"/>
              <a:gd name="connsiteY2251" fmla="*/ 1031126 h 1632221"/>
              <a:gd name="connsiteX2252" fmla="*/ 7668220 w 12176119"/>
              <a:gd name="connsiteY2252" fmla="*/ 1031126 h 1632221"/>
              <a:gd name="connsiteX2253" fmla="*/ 7668220 w 12176119"/>
              <a:gd name="connsiteY2253" fmla="*/ 1042467 h 1632221"/>
              <a:gd name="connsiteX2254" fmla="*/ 7667418 w 12176119"/>
              <a:gd name="connsiteY2254" fmla="*/ 1042467 h 1632221"/>
              <a:gd name="connsiteX2255" fmla="*/ 7671425 w 12176119"/>
              <a:gd name="connsiteY2255" fmla="*/ 1081217 h 1632221"/>
              <a:gd name="connsiteX2256" fmla="*/ 7672227 w 12176119"/>
              <a:gd name="connsiteY2256" fmla="*/ 1081217 h 1632221"/>
              <a:gd name="connsiteX2257" fmla="*/ 7672227 w 12176119"/>
              <a:gd name="connsiteY2257" fmla="*/ 1085942 h 1632221"/>
              <a:gd name="connsiteX2258" fmla="*/ 7673028 w 12176119"/>
              <a:gd name="connsiteY2258" fmla="*/ 1085942 h 1632221"/>
              <a:gd name="connsiteX2259" fmla="*/ 7673028 w 12176119"/>
              <a:gd name="connsiteY2259" fmla="*/ 1087833 h 1632221"/>
              <a:gd name="connsiteX2260" fmla="*/ 7673028 w 12176119"/>
              <a:gd name="connsiteY2260" fmla="*/ 1150211 h 1632221"/>
              <a:gd name="connsiteX2261" fmla="*/ 7674230 w 12176119"/>
              <a:gd name="connsiteY2261" fmla="*/ 1152101 h 1632221"/>
              <a:gd name="connsiteX2262" fmla="*/ 7674230 w 12176119"/>
              <a:gd name="connsiteY2262" fmla="*/ 1154936 h 1632221"/>
              <a:gd name="connsiteX2263" fmla="*/ 7675032 w 12176119"/>
              <a:gd name="connsiteY2263" fmla="*/ 1154936 h 1632221"/>
              <a:gd name="connsiteX2264" fmla="*/ 7675032 w 12176119"/>
              <a:gd name="connsiteY2264" fmla="*/ 1209753 h 1632221"/>
              <a:gd name="connsiteX2265" fmla="*/ 7677035 w 12176119"/>
              <a:gd name="connsiteY2265" fmla="*/ 1221094 h 1632221"/>
              <a:gd name="connsiteX2266" fmla="*/ 7683046 w 12176119"/>
              <a:gd name="connsiteY2266" fmla="*/ 1221094 h 1632221"/>
              <a:gd name="connsiteX2267" fmla="*/ 7683046 w 12176119"/>
              <a:gd name="connsiteY2267" fmla="*/ 1211643 h 1632221"/>
              <a:gd name="connsiteX2268" fmla="*/ 7685851 w 12176119"/>
              <a:gd name="connsiteY2268" fmla="*/ 1211643 h 1632221"/>
              <a:gd name="connsiteX2269" fmla="*/ 7685851 w 12176119"/>
              <a:gd name="connsiteY2269" fmla="*/ 1175729 h 1632221"/>
              <a:gd name="connsiteX2270" fmla="*/ 7688656 w 12176119"/>
              <a:gd name="connsiteY2270" fmla="*/ 1175729 h 1632221"/>
              <a:gd name="connsiteX2271" fmla="*/ 7693464 w 12176119"/>
              <a:gd name="connsiteY2271" fmla="*/ 1047193 h 1632221"/>
              <a:gd name="connsiteX2272" fmla="*/ 7691460 w 12176119"/>
              <a:gd name="connsiteY2272" fmla="*/ 1047193 h 1632221"/>
              <a:gd name="connsiteX2273" fmla="*/ 7691460 w 12176119"/>
              <a:gd name="connsiteY2273" fmla="*/ 1012223 h 1632221"/>
              <a:gd name="connsiteX2274" fmla="*/ 7698272 w 12176119"/>
              <a:gd name="connsiteY2274" fmla="*/ 1012223 h 1632221"/>
              <a:gd name="connsiteX2275" fmla="*/ 7698272 w 12176119"/>
              <a:gd name="connsiteY2275" fmla="*/ 1047193 h 1632221"/>
              <a:gd name="connsiteX2276" fmla="*/ 7695468 w 12176119"/>
              <a:gd name="connsiteY2276" fmla="*/ 1047193 h 1632221"/>
              <a:gd name="connsiteX2277" fmla="*/ 7701478 w 12176119"/>
              <a:gd name="connsiteY2277" fmla="*/ 1175729 h 1632221"/>
              <a:gd name="connsiteX2278" fmla="*/ 7703081 w 12176119"/>
              <a:gd name="connsiteY2278" fmla="*/ 1175729 h 1632221"/>
              <a:gd name="connsiteX2279" fmla="*/ 7703081 w 12176119"/>
              <a:gd name="connsiteY2279" fmla="*/ 1177619 h 1632221"/>
              <a:gd name="connsiteX2280" fmla="*/ 7703081 w 12176119"/>
              <a:gd name="connsiteY2280" fmla="*/ 1211643 h 1632221"/>
              <a:gd name="connsiteX2281" fmla="*/ 7706287 w 12176119"/>
              <a:gd name="connsiteY2281" fmla="*/ 1211643 h 1632221"/>
              <a:gd name="connsiteX2282" fmla="*/ 7706287 w 12176119"/>
              <a:gd name="connsiteY2282" fmla="*/ 1221094 h 1632221"/>
              <a:gd name="connsiteX2283" fmla="*/ 7709893 w 12176119"/>
              <a:gd name="connsiteY2283" fmla="*/ 1221094 h 1632221"/>
              <a:gd name="connsiteX2284" fmla="*/ 7709893 w 12176119"/>
              <a:gd name="connsiteY2284" fmla="*/ 1219204 h 1632221"/>
              <a:gd name="connsiteX2285" fmla="*/ 7713099 w 12176119"/>
              <a:gd name="connsiteY2285" fmla="*/ 1209753 h 1632221"/>
              <a:gd name="connsiteX2286" fmla="*/ 7713099 w 12176119"/>
              <a:gd name="connsiteY2286" fmla="*/ 1161552 h 1632221"/>
              <a:gd name="connsiteX2287" fmla="*/ 7713099 w 12176119"/>
              <a:gd name="connsiteY2287" fmla="*/ 1159662 h 1632221"/>
              <a:gd name="connsiteX2288" fmla="*/ 7715102 w 12176119"/>
              <a:gd name="connsiteY2288" fmla="*/ 1143595 h 1632221"/>
              <a:gd name="connsiteX2289" fmla="*/ 7715102 w 12176119"/>
              <a:gd name="connsiteY2289" fmla="*/ 1097284 h 1632221"/>
              <a:gd name="connsiteX2290" fmla="*/ 7715904 w 12176119"/>
              <a:gd name="connsiteY2290" fmla="*/ 1092558 h 1632221"/>
              <a:gd name="connsiteX2291" fmla="*/ 7720712 w 12176119"/>
              <a:gd name="connsiteY2291" fmla="*/ 1042467 h 1632221"/>
              <a:gd name="connsiteX2292" fmla="*/ 7719911 w 12176119"/>
              <a:gd name="connsiteY2292" fmla="*/ 1042467 h 1632221"/>
              <a:gd name="connsiteX2293" fmla="*/ 7719911 w 12176119"/>
              <a:gd name="connsiteY2293" fmla="*/ 1028290 h 1632221"/>
              <a:gd name="connsiteX2294" fmla="*/ 7719911 w 12176119"/>
              <a:gd name="connsiteY2294" fmla="*/ 1021674 h 1632221"/>
              <a:gd name="connsiteX2295" fmla="*/ 7721513 w 12176119"/>
              <a:gd name="connsiteY2295" fmla="*/ 1021674 h 1632221"/>
              <a:gd name="connsiteX2296" fmla="*/ 7724719 w 12176119"/>
              <a:gd name="connsiteY2296" fmla="*/ 1021674 h 1632221"/>
              <a:gd name="connsiteX2297" fmla="*/ 7724719 w 12176119"/>
              <a:gd name="connsiteY2297" fmla="*/ 1034906 h 1632221"/>
              <a:gd name="connsiteX2298" fmla="*/ 7723517 w 12176119"/>
              <a:gd name="connsiteY2298" fmla="*/ 1034906 h 1632221"/>
              <a:gd name="connsiteX2299" fmla="*/ 7723517 w 12176119"/>
              <a:gd name="connsiteY2299" fmla="*/ 1039632 h 1632221"/>
              <a:gd name="connsiteX2300" fmla="*/ 7727524 w 12176119"/>
              <a:gd name="connsiteY2300" fmla="*/ 1081217 h 1632221"/>
              <a:gd name="connsiteX2301" fmla="*/ 7732332 w 12176119"/>
              <a:gd name="connsiteY2301" fmla="*/ 959296 h 1632221"/>
              <a:gd name="connsiteX2302" fmla="*/ 7730329 w 12176119"/>
              <a:gd name="connsiteY2302" fmla="*/ 959296 h 1632221"/>
              <a:gd name="connsiteX2303" fmla="*/ 7730329 w 12176119"/>
              <a:gd name="connsiteY2303" fmla="*/ 957406 h 1632221"/>
              <a:gd name="connsiteX2304" fmla="*/ 7730329 w 12176119"/>
              <a:gd name="connsiteY2304" fmla="*/ 950790 h 1632221"/>
              <a:gd name="connsiteX2305" fmla="*/ 7730329 w 12176119"/>
              <a:gd name="connsiteY2305" fmla="*/ 947955 h 1632221"/>
              <a:gd name="connsiteX2306" fmla="*/ 7732332 w 12176119"/>
              <a:gd name="connsiteY2306" fmla="*/ 947955 h 1632221"/>
              <a:gd name="connsiteX2307" fmla="*/ 7735137 w 12176119"/>
              <a:gd name="connsiteY2307" fmla="*/ 858169 h 1632221"/>
              <a:gd name="connsiteX2308" fmla="*/ 7735137 w 12176119"/>
              <a:gd name="connsiteY2308" fmla="*/ 856279 h 1632221"/>
              <a:gd name="connsiteX2309" fmla="*/ 7733535 w 12176119"/>
              <a:gd name="connsiteY2309" fmla="*/ 856279 h 1632221"/>
              <a:gd name="connsiteX2310" fmla="*/ 7733535 w 12176119"/>
              <a:gd name="connsiteY2310" fmla="*/ 833596 h 1632221"/>
              <a:gd name="connsiteX2311" fmla="*/ 7733535 w 12176119"/>
              <a:gd name="connsiteY2311" fmla="*/ 796736 h 1632221"/>
              <a:gd name="connsiteX2312" fmla="*/ 7741949 w 12176119"/>
              <a:gd name="connsiteY2312" fmla="*/ 796736 h 1632221"/>
              <a:gd name="connsiteX2313" fmla="*/ 7741949 w 12176119"/>
              <a:gd name="connsiteY2313" fmla="*/ 833596 h 1632221"/>
              <a:gd name="connsiteX2314" fmla="*/ 7741949 w 12176119"/>
              <a:gd name="connsiteY2314" fmla="*/ 856279 h 1632221"/>
              <a:gd name="connsiteX2315" fmla="*/ 7740347 w 12176119"/>
              <a:gd name="connsiteY2315" fmla="*/ 856279 h 1632221"/>
              <a:gd name="connsiteX2316" fmla="*/ 7743152 w 12176119"/>
              <a:gd name="connsiteY2316" fmla="*/ 947955 h 1632221"/>
              <a:gd name="connsiteX2317" fmla="*/ 7745956 w 12176119"/>
              <a:gd name="connsiteY2317" fmla="*/ 947955 h 1632221"/>
              <a:gd name="connsiteX2318" fmla="*/ 7745956 w 12176119"/>
              <a:gd name="connsiteY2318" fmla="*/ 957406 h 1632221"/>
              <a:gd name="connsiteX2319" fmla="*/ 7745956 w 12176119"/>
              <a:gd name="connsiteY2319" fmla="*/ 959296 h 1632221"/>
              <a:gd name="connsiteX2320" fmla="*/ 7743953 w 12176119"/>
              <a:gd name="connsiteY2320" fmla="*/ 959296 h 1632221"/>
              <a:gd name="connsiteX2321" fmla="*/ 7748761 w 12176119"/>
              <a:gd name="connsiteY2321" fmla="*/ 1081217 h 1632221"/>
              <a:gd name="connsiteX2322" fmla="*/ 7752768 w 12176119"/>
              <a:gd name="connsiteY2322" fmla="*/ 1042467 h 1632221"/>
              <a:gd name="connsiteX2323" fmla="*/ 7751967 w 12176119"/>
              <a:gd name="connsiteY2323" fmla="*/ 1042467 h 1632221"/>
              <a:gd name="connsiteX2324" fmla="*/ 7751967 w 12176119"/>
              <a:gd name="connsiteY2324" fmla="*/ 1028290 h 1632221"/>
              <a:gd name="connsiteX2325" fmla="*/ 7752768 w 12176119"/>
              <a:gd name="connsiteY2325" fmla="*/ 1028290 h 1632221"/>
              <a:gd name="connsiteX2326" fmla="*/ 7752768 w 12176119"/>
              <a:gd name="connsiteY2326" fmla="*/ 1021674 h 1632221"/>
              <a:gd name="connsiteX2327" fmla="*/ 7755573 w 12176119"/>
              <a:gd name="connsiteY2327" fmla="*/ 1021674 h 1632221"/>
              <a:gd name="connsiteX2328" fmla="*/ 7757577 w 12176119"/>
              <a:gd name="connsiteY2328" fmla="*/ 1021674 h 1632221"/>
              <a:gd name="connsiteX2329" fmla="*/ 7757577 w 12176119"/>
              <a:gd name="connsiteY2329" fmla="*/ 1034906 h 1632221"/>
              <a:gd name="connsiteX2330" fmla="*/ 7756776 w 12176119"/>
              <a:gd name="connsiteY2330" fmla="*/ 1034906 h 1632221"/>
              <a:gd name="connsiteX2331" fmla="*/ 7762385 w 12176119"/>
              <a:gd name="connsiteY2331" fmla="*/ 1092558 h 1632221"/>
              <a:gd name="connsiteX2332" fmla="*/ 7762385 w 12176119"/>
              <a:gd name="connsiteY2332" fmla="*/ 1143595 h 1632221"/>
              <a:gd name="connsiteX2333" fmla="*/ 7765190 w 12176119"/>
              <a:gd name="connsiteY2333" fmla="*/ 1159662 h 1632221"/>
              <a:gd name="connsiteX2334" fmla="*/ 7765190 w 12176119"/>
              <a:gd name="connsiteY2334" fmla="*/ 1209753 h 1632221"/>
              <a:gd name="connsiteX2335" fmla="*/ 7767194 w 12176119"/>
              <a:gd name="connsiteY2335" fmla="*/ 1219204 h 1632221"/>
              <a:gd name="connsiteX2336" fmla="*/ 7767194 w 12176119"/>
              <a:gd name="connsiteY2336" fmla="*/ 1221094 h 1632221"/>
              <a:gd name="connsiteX2337" fmla="*/ 7777212 w 12176119"/>
              <a:gd name="connsiteY2337" fmla="*/ 1221094 h 1632221"/>
              <a:gd name="connsiteX2338" fmla="*/ 7777212 w 12176119"/>
              <a:gd name="connsiteY2338" fmla="*/ 1209753 h 1632221"/>
              <a:gd name="connsiteX2339" fmla="*/ 7777212 w 12176119"/>
              <a:gd name="connsiteY2339" fmla="*/ 1203137 h 1632221"/>
              <a:gd name="connsiteX2340" fmla="*/ 7778013 w 12176119"/>
              <a:gd name="connsiteY2340" fmla="*/ 1203137 h 1632221"/>
              <a:gd name="connsiteX2341" fmla="*/ 7780016 w 12176119"/>
              <a:gd name="connsiteY2341" fmla="*/ 1203137 h 1632221"/>
              <a:gd name="connsiteX2342" fmla="*/ 7780016 w 12176119"/>
              <a:gd name="connsiteY2342" fmla="*/ 1209753 h 1632221"/>
              <a:gd name="connsiteX2343" fmla="*/ 7780818 w 12176119"/>
              <a:gd name="connsiteY2343" fmla="*/ 1294814 h 1632221"/>
              <a:gd name="connsiteX2344" fmla="*/ 7780818 w 12176119"/>
              <a:gd name="connsiteY2344" fmla="*/ 1306155 h 1632221"/>
              <a:gd name="connsiteX2345" fmla="*/ 7783623 w 12176119"/>
              <a:gd name="connsiteY2345" fmla="*/ 1312771 h 1632221"/>
              <a:gd name="connsiteX2346" fmla="*/ 7784825 w 12176119"/>
              <a:gd name="connsiteY2346" fmla="*/ 534938 h 1632221"/>
              <a:gd name="connsiteX2347" fmla="*/ 7808867 w 12176119"/>
              <a:gd name="connsiteY2347" fmla="*/ 534938 h 1632221"/>
              <a:gd name="connsiteX2348" fmla="*/ 7808867 w 12176119"/>
              <a:gd name="connsiteY2348" fmla="*/ 504694 h 1632221"/>
              <a:gd name="connsiteX2349" fmla="*/ 7899427 w 12176119"/>
              <a:gd name="connsiteY2349" fmla="*/ 504694 h 1632221"/>
              <a:gd name="connsiteX2350" fmla="*/ 7906239 w 12176119"/>
              <a:gd name="connsiteY2350" fmla="*/ 534938 h 1632221"/>
              <a:gd name="connsiteX2351" fmla="*/ 7918661 w 12176119"/>
              <a:gd name="connsiteY2351" fmla="*/ 534938 h 1632221"/>
              <a:gd name="connsiteX2352" fmla="*/ 7930281 w 12176119"/>
              <a:gd name="connsiteY2352" fmla="*/ 589755 h 1632221"/>
              <a:gd name="connsiteX2353" fmla="*/ 7929480 w 12176119"/>
              <a:gd name="connsiteY2353" fmla="*/ 1299539 h 1632221"/>
              <a:gd name="connsiteX2354" fmla="*/ 7931483 w 12176119"/>
              <a:gd name="connsiteY2354" fmla="*/ 1299539 h 1632221"/>
              <a:gd name="connsiteX2355" fmla="*/ 7933086 w 12176119"/>
              <a:gd name="connsiteY2355" fmla="*/ 1296704 h 1632221"/>
              <a:gd name="connsiteX2356" fmla="*/ 7937093 w 12176119"/>
              <a:gd name="connsiteY2356" fmla="*/ 1296704 h 1632221"/>
              <a:gd name="connsiteX2357" fmla="*/ 7937093 w 12176119"/>
              <a:gd name="connsiteY2357" fmla="*/ 1278747 h 1632221"/>
              <a:gd name="connsiteX2358" fmla="*/ 7937895 w 12176119"/>
              <a:gd name="connsiteY2358" fmla="*/ 1278747 h 1632221"/>
              <a:gd name="connsiteX2359" fmla="*/ 7939097 w 12176119"/>
              <a:gd name="connsiteY2359" fmla="*/ 1278747 h 1632221"/>
              <a:gd name="connsiteX2360" fmla="*/ 7939898 w 12176119"/>
              <a:gd name="connsiteY2360" fmla="*/ 1296704 h 1632221"/>
              <a:gd name="connsiteX2361" fmla="*/ 7945909 w 12176119"/>
              <a:gd name="connsiteY2361" fmla="*/ 1296704 h 1632221"/>
              <a:gd name="connsiteX2362" fmla="*/ 7945909 w 12176119"/>
              <a:gd name="connsiteY2362" fmla="*/ 1285363 h 1632221"/>
              <a:gd name="connsiteX2363" fmla="*/ 7947912 w 12176119"/>
              <a:gd name="connsiteY2363" fmla="*/ 1283472 h 1632221"/>
              <a:gd name="connsiteX2364" fmla="*/ 7950717 w 12176119"/>
              <a:gd name="connsiteY2364" fmla="*/ 1283472 h 1632221"/>
              <a:gd name="connsiteX2365" fmla="*/ 7950717 w 12176119"/>
              <a:gd name="connsiteY2365" fmla="*/ 1267405 h 1632221"/>
              <a:gd name="connsiteX2366" fmla="*/ 7951519 w 12176119"/>
              <a:gd name="connsiteY2366" fmla="*/ 1267405 h 1632221"/>
              <a:gd name="connsiteX2367" fmla="*/ 7952721 w 12176119"/>
              <a:gd name="connsiteY2367" fmla="*/ 1267405 h 1632221"/>
              <a:gd name="connsiteX2368" fmla="*/ 7952721 w 12176119"/>
              <a:gd name="connsiteY2368" fmla="*/ 1283472 h 1632221"/>
              <a:gd name="connsiteX2369" fmla="*/ 7959533 w 12176119"/>
              <a:gd name="connsiteY2369" fmla="*/ 1283472 h 1632221"/>
              <a:gd name="connsiteX2370" fmla="*/ 7958331 w 12176119"/>
              <a:gd name="connsiteY2370" fmla="*/ 1168168 h 1632221"/>
              <a:gd name="connsiteX2371" fmla="*/ 7964341 w 12176119"/>
              <a:gd name="connsiteY2371" fmla="*/ 1166278 h 1632221"/>
              <a:gd name="connsiteX2372" fmla="*/ 7974760 w 12176119"/>
              <a:gd name="connsiteY2372" fmla="*/ 1166278 h 1632221"/>
              <a:gd name="connsiteX2373" fmla="*/ 7975962 w 12176119"/>
              <a:gd name="connsiteY2373" fmla="*/ 1163442 h 1632221"/>
              <a:gd name="connsiteX2374" fmla="*/ 7975962 w 12176119"/>
              <a:gd name="connsiteY2374" fmla="*/ 1161552 h 1632221"/>
              <a:gd name="connsiteX2375" fmla="*/ 7979969 w 12176119"/>
              <a:gd name="connsiteY2375" fmla="*/ 1161552 h 1632221"/>
              <a:gd name="connsiteX2376" fmla="*/ 7980770 w 12176119"/>
              <a:gd name="connsiteY2376" fmla="*/ 1159662 h 1632221"/>
              <a:gd name="connsiteX2377" fmla="*/ 7980770 w 12176119"/>
              <a:gd name="connsiteY2377" fmla="*/ 1154936 h 1632221"/>
              <a:gd name="connsiteX2378" fmla="*/ 7985579 w 12176119"/>
              <a:gd name="connsiteY2378" fmla="*/ 1152101 h 1632221"/>
              <a:gd name="connsiteX2379" fmla="*/ 7988384 w 12176119"/>
              <a:gd name="connsiteY2379" fmla="*/ 1152101 h 1632221"/>
              <a:gd name="connsiteX2380" fmla="*/ 7991589 w 12176119"/>
              <a:gd name="connsiteY2380" fmla="*/ 1136034 h 1632221"/>
              <a:gd name="connsiteX2381" fmla="*/ 7997199 w 12176119"/>
              <a:gd name="connsiteY2381" fmla="*/ 1119967 h 1632221"/>
              <a:gd name="connsiteX2382" fmla="*/ 8004011 w 12176119"/>
              <a:gd name="connsiteY2382" fmla="*/ 1108625 h 1632221"/>
              <a:gd name="connsiteX2383" fmla="*/ 8011624 w 12176119"/>
              <a:gd name="connsiteY2383" fmla="*/ 1099174 h 1632221"/>
              <a:gd name="connsiteX2384" fmla="*/ 8019639 w 12176119"/>
              <a:gd name="connsiteY2384" fmla="*/ 1095394 h 1632221"/>
              <a:gd name="connsiteX2385" fmla="*/ 8019639 w 12176119"/>
              <a:gd name="connsiteY2385" fmla="*/ 1069875 h 1632221"/>
              <a:gd name="connsiteX2386" fmla="*/ 8018436 w 12176119"/>
              <a:gd name="connsiteY2386" fmla="*/ 1069875 h 1632221"/>
              <a:gd name="connsiteX2387" fmla="*/ 8018436 w 12176119"/>
              <a:gd name="connsiteY2387" fmla="*/ 1067040 h 1632221"/>
              <a:gd name="connsiteX2388" fmla="*/ 8018436 w 12176119"/>
              <a:gd name="connsiteY2388" fmla="*/ 1065150 h 1632221"/>
              <a:gd name="connsiteX2389" fmla="*/ 8019639 w 12176119"/>
              <a:gd name="connsiteY2389" fmla="*/ 1065150 h 1632221"/>
              <a:gd name="connsiteX2390" fmla="*/ 8020440 w 12176119"/>
              <a:gd name="connsiteY2390" fmla="*/ 1060424 h 1632221"/>
              <a:gd name="connsiteX2391" fmla="*/ 8021642 w 12176119"/>
              <a:gd name="connsiteY2391" fmla="*/ 1058534 h 1632221"/>
              <a:gd name="connsiteX2392" fmla="*/ 8022443 w 12176119"/>
              <a:gd name="connsiteY2392" fmla="*/ 1055699 h 1632221"/>
              <a:gd name="connsiteX2393" fmla="*/ 8024447 w 12176119"/>
              <a:gd name="connsiteY2393" fmla="*/ 1053808 h 1632221"/>
              <a:gd name="connsiteX2394" fmla="*/ 8025248 w 12176119"/>
              <a:gd name="connsiteY2394" fmla="*/ 1053808 h 1632221"/>
              <a:gd name="connsiteX2395" fmla="*/ 8025248 w 12176119"/>
              <a:gd name="connsiteY2395" fmla="*/ 1039632 h 1632221"/>
              <a:gd name="connsiteX2396" fmla="*/ 8027252 w 12176119"/>
              <a:gd name="connsiteY2396" fmla="*/ 1039632 h 1632221"/>
              <a:gd name="connsiteX2397" fmla="*/ 8028454 w 12176119"/>
              <a:gd name="connsiteY2397" fmla="*/ 1039632 h 1632221"/>
              <a:gd name="connsiteX2398" fmla="*/ 8028454 w 12176119"/>
              <a:gd name="connsiteY2398" fmla="*/ 1053808 h 1632221"/>
              <a:gd name="connsiteX2399" fmla="*/ 8030458 w 12176119"/>
              <a:gd name="connsiteY2399" fmla="*/ 1053808 h 1632221"/>
              <a:gd name="connsiteX2400" fmla="*/ 8031259 w 12176119"/>
              <a:gd name="connsiteY2400" fmla="*/ 1055699 h 1632221"/>
              <a:gd name="connsiteX2401" fmla="*/ 8033263 w 12176119"/>
              <a:gd name="connsiteY2401" fmla="*/ 1058534 h 1632221"/>
              <a:gd name="connsiteX2402" fmla="*/ 8034064 w 12176119"/>
              <a:gd name="connsiteY2402" fmla="*/ 1060424 h 1632221"/>
              <a:gd name="connsiteX2403" fmla="*/ 8035266 w 12176119"/>
              <a:gd name="connsiteY2403" fmla="*/ 1065150 h 1632221"/>
              <a:gd name="connsiteX2404" fmla="*/ 8036067 w 12176119"/>
              <a:gd name="connsiteY2404" fmla="*/ 1065150 h 1632221"/>
              <a:gd name="connsiteX2405" fmla="*/ 8036067 w 12176119"/>
              <a:gd name="connsiteY2405" fmla="*/ 1067040 h 1632221"/>
              <a:gd name="connsiteX2406" fmla="*/ 8036067 w 12176119"/>
              <a:gd name="connsiteY2406" fmla="*/ 1069875 h 1632221"/>
              <a:gd name="connsiteX2407" fmla="*/ 8035266 w 12176119"/>
              <a:gd name="connsiteY2407" fmla="*/ 1069875 h 1632221"/>
              <a:gd name="connsiteX2408" fmla="*/ 8035266 w 12176119"/>
              <a:gd name="connsiteY2408" fmla="*/ 1095394 h 1632221"/>
              <a:gd name="connsiteX2409" fmla="*/ 8042879 w 12176119"/>
              <a:gd name="connsiteY2409" fmla="*/ 1099174 h 1632221"/>
              <a:gd name="connsiteX2410" fmla="*/ 8050493 w 12176119"/>
              <a:gd name="connsiteY2410" fmla="*/ 1108625 h 1632221"/>
              <a:gd name="connsiteX2411" fmla="*/ 8056503 w 12176119"/>
              <a:gd name="connsiteY2411" fmla="*/ 1119967 h 1632221"/>
              <a:gd name="connsiteX2412" fmla="*/ 8062113 w 12176119"/>
              <a:gd name="connsiteY2412" fmla="*/ 1136034 h 1632221"/>
              <a:gd name="connsiteX2413" fmla="*/ 8066120 w 12176119"/>
              <a:gd name="connsiteY2413" fmla="*/ 1152101 h 1632221"/>
              <a:gd name="connsiteX2414" fmla="*/ 8068124 w 12176119"/>
              <a:gd name="connsiteY2414" fmla="*/ 1152101 h 1632221"/>
              <a:gd name="connsiteX2415" fmla="*/ 8072932 w 12176119"/>
              <a:gd name="connsiteY2415" fmla="*/ 1154936 h 1632221"/>
              <a:gd name="connsiteX2416" fmla="*/ 8072932 w 12176119"/>
              <a:gd name="connsiteY2416" fmla="*/ 1159662 h 1632221"/>
              <a:gd name="connsiteX2417" fmla="*/ 8074936 w 12176119"/>
              <a:gd name="connsiteY2417" fmla="*/ 1161552 h 1632221"/>
              <a:gd name="connsiteX2418" fmla="*/ 8075737 w 12176119"/>
              <a:gd name="connsiteY2418" fmla="*/ 1161552 h 1632221"/>
              <a:gd name="connsiteX2419" fmla="*/ 8078943 w 12176119"/>
              <a:gd name="connsiteY2419" fmla="*/ 1166278 h 1632221"/>
              <a:gd name="connsiteX2420" fmla="*/ 8088560 w 12176119"/>
              <a:gd name="connsiteY2420" fmla="*/ 1166278 h 1632221"/>
              <a:gd name="connsiteX2421" fmla="*/ 8095372 w 12176119"/>
              <a:gd name="connsiteY2421" fmla="*/ 1168168 h 1632221"/>
              <a:gd name="connsiteX2422" fmla="*/ 8094170 w 12176119"/>
              <a:gd name="connsiteY2422" fmla="*/ 1280637 h 1632221"/>
              <a:gd name="connsiteX2423" fmla="*/ 8102184 w 12176119"/>
              <a:gd name="connsiteY2423" fmla="*/ 1280637 h 1632221"/>
              <a:gd name="connsiteX2424" fmla="*/ 8102184 w 12176119"/>
              <a:gd name="connsiteY2424" fmla="*/ 1267405 h 1632221"/>
              <a:gd name="connsiteX2425" fmla="*/ 8102985 w 12176119"/>
              <a:gd name="connsiteY2425" fmla="*/ 1267405 h 1632221"/>
              <a:gd name="connsiteX2426" fmla="*/ 8104187 w 12176119"/>
              <a:gd name="connsiteY2426" fmla="*/ 1267405 h 1632221"/>
              <a:gd name="connsiteX2427" fmla="*/ 8104187 w 12176119"/>
              <a:gd name="connsiteY2427" fmla="*/ 1280637 h 1632221"/>
              <a:gd name="connsiteX2428" fmla="*/ 8106992 w 12176119"/>
              <a:gd name="connsiteY2428" fmla="*/ 1280637 h 1632221"/>
              <a:gd name="connsiteX2429" fmla="*/ 8108996 w 12176119"/>
              <a:gd name="connsiteY2429" fmla="*/ 1283472 h 1632221"/>
              <a:gd name="connsiteX2430" fmla="*/ 8108996 w 12176119"/>
              <a:gd name="connsiteY2430" fmla="*/ 1294814 h 1632221"/>
              <a:gd name="connsiteX2431" fmla="*/ 8113804 w 12176119"/>
              <a:gd name="connsiteY2431" fmla="*/ 1294814 h 1632221"/>
              <a:gd name="connsiteX2432" fmla="*/ 8113804 w 12176119"/>
              <a:gd name="connsiteY2432" fmla="*/ 1278747 h 1632221"/>
              <a:gd name="connsiteX2433" fmla="*/ 8114606 w 12176119"/>
              <a:gd name="connsiteY2433" fmla="*/ 1278747 h 1632221"/>
              <a:gd name="connsiteX2434" fmla="*/ 8115808 w 12176119"/>
              <a:gd name="connsiteY2434" fmla="*/ 1278747 h 1632221"/>
              <a:gd name="connsiteX2435" fmla="*/ 8115808 w 12176119"/>
              <a:gd name="connsiteY2435" fmla="*/ 1294814 h 1632221"/>
              <a:gd name="connsiteX2436" fmla="*/ 8117411 w 12176119"/>
              <a:gd name="connsiteY2436" fmla="*/ 1294814 h 1632221"/>
              <a:gd name="connsiteX2437" fmla="*/ 8119414 w 12176119"/>
              <a:gd name="connsiteY2437" fmla="*/ 1294814 h 1632221"/>
              <a:gd name="connsiteX2438" fmla="*/ 8121418 w 12176119"/>
              <a:gd name="connsiteY2438" fmla="*/ 1296704 h 1632221"/>
              <a:gd name="connsiteX2439" fmla="*/ 8121418 w 12176119"/>
              <a:gd name="connsiteY2439" fmla="*/ 1299539 h 1632221"/>
              <a:gd name="connsiteX2440" fmla="*/ 8124223 w 12176119"/>
              <a:gd name="connsiteY2440" fmla="*/ 1299539 h 1632221"/>
              <a:gd name="connsiteX2441" fmla="*/ 8124223 w 12176119"/>
              <a:gd name="connsiteY2441" fmla="*/ 589755 h 1632221"/>
              <a:gd name="connsiteX2442" fmla="*/ 8134240 w 12176119"/>
              <a:gd name="connsiteY2442" fmla="*/ 534938 h 1632221"/>
              <a:gd name="connsiteX2443" fmla="*/ 8147464 w 12176119"/>
              <a:gd name="connsiteY2443" fmla="*/ 534938 h 1632221"/>
              <a:gd name="connsiteX2444" fmla="*/ 8153474 w 12176119"/>
              <a:gd name="connsiteY2444" fmla="*/ 504694 h 1632221"/>
              <a:gd name="connsiteX2445" fmla="*/ 8243633 w 12176119"/>
              <a:gd name="connsiteY2445" fmla="*/ 504694 h 1632221"/>
              <a:gd name="connsiteX2446" fmla="*/ 8243633 w 12176119"/>
              <a:gd name="connsiteY2446" fmla="*/ 534938 h 1632221"/>
              <a:gd name="connsiteX2447" fmla="*/ 8268076 w 12176119"/>
              <a:gd name="connsiteY2447" fmla="*/ 534938 h 1632221"/>
              <a:gd name="connsiteX2448" fmla="*/ 8268878 w 12176119"/>
              <a:gd name="connsiteY2448" fmla="*/ 1333563 h 1632221"/>
              <a:gd name="connsiteX2449" fmla="*/ 8277693 w 12176119"/>
              <a:gd name="connsiteY2449" fmla="*/ 1333563 h 1632221"/>
              <a:gd name="connsiteX2450" fmla="*/ 8278495 w 12176119"/>
              <a:gd name="connsiteY2450" fmla="*/ 536828 h 1632221"/>
              <a:gd name="connsiteX2451" fmla="*/ 8276892 w 12176119"/>
              <a:gd name="connsiteY2451" fmla="*/ 532102 h 1632221"/>
              <a:gd name="connsiteX2452" fmla="*/ 8276892 w 12176119"/>
              <a:gd name="connsiteY2452" fmla="*/ 523596 h 1632221"/>
              <a:gd name="connsiteX2453" fmla="*/ 8278495 w 12176119"/>
              <a:gd name="connsiteY2453" fmla="*/ 520761 h 1632221"/>
              <a:gd name="connsiteX2454" fmla="*/ 8278495 w 12176119"/>
              <a:gd name="connsiteY2454" fmla="*/ 502804 h 1632221"/>
              <a:gd name="connsiteX2455" fmla="*/ 8276892 w 12176119"/>
              <a:gd name="connsiteY2455" fmla="*/ 498078 h 1632221"/>
              <a:gd name="connsiteX2456" fmla="*/ 8276892 w 12176119"/>
              <a:gd name="connsiteY2456" fmla="*/ 496188 h 1632221"/>
              <a:gd name="connsiteX2457" fmla="*/ 8278495 w 12176119"/>
              <a:gd name="connsiteY2457" fmla="*/ 493352 h 1632221"/>
              <a:gd name="connsiteX2458" fmla="*/ 8278495 w 12176119"/>
              <a:gd name="connsiteY2458" fmla="*/ 465944 h 1632221"/>
              <a:gd name="connsiteX2459" fmla="*/ 8276892 w 12176119"/>
              <a:gd name="connsiteY2459" fmla="*/ 461218 h 1632221"/>
              <a:gd name="connsiteX2460" fmla="*/ 8276892 w 12176119"/>
              <a:gd name="connsiteY2460" fmla="*/ 440426 h 1632221"/>
              <a:gd name="connsiteX2461" fmla="*/ 8278495 w 12176119"/>
              <a:gd name="connsiteY2461" fmla="*/ 435700 h 1632221"/>
              <a:gd name="connsiteX2462" fmla="*/ 8284505 w 12176119"/>
              <a:gd name="connsiteY2462" fmla="*/ 433810 h 1632221"/>
              <a:gd name="connsiteX2463" fmla="*/ 8292119 w 12176119"/>
              <a:gd name="connsiteY2463" fmla="*/ 429084 h 1632221"/>
              <a:gd name="connsiteX2464" fmla="*/ 8301736 w 12176119"/>
              <a:gd name="connsiteY2464" fmla="*/ 427194 h 1632221"/>
              <a:gd name="connsiteX2465" fmla="*/ 8301736 w 12176119"/>
              <a:gd name="connsiteY2465" fmla="*/ 390334 h 1632221"/>
              <a:gd name="connsiteX2466" fmla="*/ 8277693 w 12176119"/>
              <a:gd name="connsiteY2466" fmla="*/ 380883 h 1632221"/>
              <a:gd name="connsiteX2467" fmla="*/ 8276892 w 12176119"/>
              <a:gd name="connsiteY2467" fmla="*/ 380883 h 1632221"/>
              <a:gd name="connsiteX2468" fmla="*/ 8274888 w 12176119"/>
              <a:gd name="connsiteY2468" fmla="*/ 378993 h 1632221"/>
              <a:gd name="connsiteX2469" fmla="*/ 8273686 w 12176119"/>
              <a:gd name="connsiteY2469" fmla="*/ 378993 h 1632221"/>
              <a:gd name="connsiteX2470" fmla="*/ 8271683 w 12176119"/>
              <a:gd name="connsiteY2470" fmla="*/ 378993 h 1632221"/>
              <a:gd name="connsiteX2471" fmla="*/ 8270080 w 12176119"/>
              <a:gd name="connsiteY2471" fmla="*/ 376158 h 1632221"/>
              <a:gd name="connsiteX2472" fmla="*/ 8268878 w 12176119"/>
              <a:gd name="connsiteY2472" fmla="*/ 376158 h 1632221"/>
              <a:gd name="connsiteX2473" fmla="*/ 8266874 w 12176119"/>
              <a:gd name="connsiteY2473" fmla="*/ 376158 h 1632221"/>
              <a:gd name="connsiteX2474" fmla="*/ 8264871 w 12176119"/>
              <a:gd name="connsiteY2474" fmla="*/ 374267 h 1632221"/>
              <a:gd name="connsiteX2475" fmla="*/ 8263268 w 12176119"/>
              <a:gd name="connsiteY2475" fmla="*/ 374267 h 1632221"/>
              <a:gd name="connsiteX2476" fmla="*/ 8261264 w 12176119"/>
              <a:gd name="connsiteY2476" fmla="*/ 371432 h 1632221"/>
              <a:gd name="connsiteX2477" fmla="*/ 8260062 w 12176119"/>
              <a:gd name="connsiteY2477" fmla="*/ 371432 h 1632221"/>
              <a:gd name="connsiteX2478" fmla="*/ 8258459 w 12176119"/>
              <a:gd name="connsiteY2478" fmla="*/ 369542 h 1632221"/>
              <a:gd name="connsiteX2479" fmla="*/ 8257257 w 12176119"/>
              <a:gd name="connsiteY2479" fmla="*/ 367652 h 1632221"/>
              <a:gd name="connsiteX2480" fmla="*/ 8256456 w 12176119"/>
              <a:gd name="connsiteY2480" fmla="*/ 367652 h 1632221"/>
              <a:gd name="connsiteX2481" fmla="*/ 8255254 w 12176119"/>
              <a:gd name="connsiteY2481" fmla="*/ 367652 h 1632221"/>
              <a:gd name="connsiteX2482" fmla="*/ 8254452 w 12176119"/>
              <a:gd name="connsiteY2482" fmla="*/ 364816 h 1632221"/>
              <a:gd name="connsiteX2483" fmla="*/ 8254452 w 12176119"/>
              <a:gd name="connsiteY2483" fmla="*/ 362926 h 1632221"/>
              <a:gd name="connsiteX2484" fmla="*/ 8253250 w 12176119"/>
              <a:gd name="connsiteY2484" fmla="*/ 362926 h 1632221"/>
              <a:gd name="connsiteX2485" fmla="*/ 8253250 w 12176119"/>
              <a:gd name="connsiteY2485" fmla="*/ 360091 h 1632221"/>
              <a:gd name="connsiteX2486" fmla="*/ 8252449 w 12176119"/>
              <a:gd name="connsiteY2486" fmla="*/ 360091 h 1632221"/>
              <a:gd name="connsiteX2487" fmla="*/ 8252449 w 12176119"/>
              <a:gd name="connsiteY2487" fmla="*/ 358200 h 1632221"/>
              <a:gd name="connsiteX2488" fmla="*/ 8252449 w 12176119"/>
              <a:gd name="connsiteY2488" fmla="*/ 355365 h 1632221"/>
              <a:gd name="connsiteX2489" fmla="*/ 8252449 w 12176119"/>
              <a:gd name="connsiteY2489" fmla="*/ 353475 h 1632221"/>
              <a:gd name="connsiteX2490" fmla="*/ 8252449 w 12176119"/>
              <a:gd name="connsiteY2490" fmla="*/ 351585 h 1632221"/>
              <a:gd name="connsiteX2491" fmla="*/ 8253250 w 12176119"/>
              <a:gd name="connsiteY2491" fmla="*/ 348749 h 1632221"/>
              <a:gd name="connsiteX2492" fmla="*/ 8254452 w 12176119"/>
              <a:gd name="connsiteY2492" fmla="*/ 346859 h 1632221"/>
              <a:gd name="connsiteX2493" fmla="*/ 8255254 w 12176119"/>
              <a:gd name="connsiteY2493" fmla="*/ 344024 h 1632221"/>
              <a:gd name="connsiteX2494" fmla="*/ 8256456 w 12176119"/>
              <a:gd name="connsiteY2494" fmla="*/ 344024 h 1632221"/>
              <a:gd name="connsiteX2495" fmla="*/ 8257257 w 12176119"/>
              <a:gd name="connsiteY2495" fmla="*/ 342133 h 1632221"/>
              <a:gd name="connsiteX2496" fmla="*/ 8259261 w 12176119"/>
              <a:gd name="connsiteY2496" fmla="*/ 339298 h 1632221"/>
              <a:gd name="connsiteX2497" fmla="*/ 8260062 w 12176119"/>
              <a:gd name="connsiteY2497" fmla="*/ 339298 h 1632221"/>
              <a:gd name="connsiteX2498" fmla="*/ 8264069 w 12176119"/>
              <a:gd name="connsiteY2498" fmla="*/ 337408 h 1632221"/>
              <a:gd name="connsiteX2499" fmla="*/ 8268076 w 12176119"/>
              <a:gd name="connsiteY2499" fmla="*/ 335518 h 1632221"/>
              <a:gd name="connsiteX2500" fmla="*/ 8270881 w 12176119"/>
              <a:gd name="connsiteY2500" fmla="*/ 332682 h 1632221"/>
              <a:gd name="connsiteX2501" fmla="*/ 8273686 w 12176119"/>
              <a:gd name="connsiteY2501" fmla="*/ 332682 h 1632221"/>
              <a:gd name="connsiteX2502" fmla="*/ 8275690 w 12176119"/>
              <a:gd name="connsiteY2502" fmla="*/ 330792 h 1632221"/>
              <a:gd name="connsiteX2503" fmla="*/ 8276892 w 12176119"/>
              <a:gd name="connsiteY2503" fmla="*/ 330792 h 1632221"/>
              <a:gd name="connsiteX2504" fmla="*/ 8279697 w 12176119"/>
              <a:gd name="connsiteY2504" fmla="*/ 330792 h 1632221"/>
              <a:gd name="connsiteX2505" fmla="*/ 8282502 w 12176119"/>
              <a:gd name="connsiteY2505" fmla="*/ 327957 h 1632221"/>
              <a:gd name="connsiteX2506" fmla="*/ 8285307 w 12176119"/>
              <a:gd name="connsiteY2506" fmla="*/ 327957 h 1632221"/>
              <a:gd name="connsiteX2507" fmla="*/ 8289314 w 12176119"/>
              <a:gd name="connsiteY2507" fmla="*/ 326066 h 1632221"/>
              <a:gd name="connsiteX2508" fmla="*/ 8293321 w 12176119"/>
              <a:gd name="connsiteY2508" fmla="*/ 326066 h 1632221"/>
              <a:gd name="connsiteX2509" fmla="*/ 8296126 w 12176119"/>
              <a:gd name="connsiteY2509" fmla="*/ 323231 h 1632221"/>
              <a:gd name="connsiteX2510" fmla="*/ 8296927 w 12176119"/>
              <a:gd name="connsiteY2510" fmla="*/ 323231 h 1632221"/>
              <a:gd name="connsiteX2511" fmla="*/ 8300133 w 12176119"/>
              <a:gd name="connsiteY2511" fmla="*/ 323231 h 1632221"/>
              <a:gd name="connsiteX2512" fmla="*/ 8303739 w 12176119"/>
              <a:gd name="connsiteY2512" fmla="*/ 323231 h 1632221"/>
              <a:gd name="connsiteX2513" fmla="*/ 8304941 w 12176119"/>
              <a:gd name="connsiteY2513" fmla="*/ 323231 h 1632221"/>
              <a:gd name="connsiteX2514" fmla="*/ 8308548 w 12176119"/>
              <a:gd name="connsiteY2514" fmla="*/ 321341 h 1632221"/>
              <a:gd name="connsiteX2515" fmla="*/ 8312555 w 12176119"/>
              <a:gd name="connsiteY2515" fmla="*/ 321341 h 1632221"/>
              <a:gd name="connsiteX2516" fmla="*/ 8313757 w 12176119"/>
              <a:gd name="connsiteY2516" fmla="*/ 321341 h 1632221"/>
              <a:gd name="connsiteX2517" fmla="*/ 8317363 w 12176119"/>
              <a:gd name="connsiteY2517" fmla="*/ 321341 h 1632221"/>
              <a:gd name="connsiteX2518" fmla="*/ 8321370 w 12176119"/>
              <a:gd name="connsiteY2518" fmla="*/ 321341 h 1632221"/>
              <a:gd name="connsiteX2519" fmla="*/ 8322172 w 12176119"/>
              <a:gd name="connsiteY2519" fmla="*/ 321341 h 1632221"/>
              <a:gd name="connsiteX2520" fmla="*/ 8326179 w 12176119"/>
              <a:gd name="connsiteY2520" fmla="*/ 319451 h 1632221"/>
              <a:gd name="connsiteX2521" fmla="*/ 8326179 w 12176119"/>
              <a:gd name="connsiteY2521" fmla="*/ 279756 h 1632221"/>
              <a:gd name="connsiteX2522" fmla="*/ 8326179 w 12176119"/>
              <a:gd name="connsiteY2522" fmla="*/ 229664 h 1632221"/>
              <a:gd name="connsiteX2523" fmla="*/ 8326179 w 12176119"/>
              <a:gd name="connsiteY2523" fmla="*/ 142713 h 1632221"/>
              <a:gd name="connsiteX2524" fmla="*/ 8328182 w 12176119"/>
              <a:gd name="connsiteY2524" fmla="*/ 142713 h 1632221"/>
              <a:gd name="connsiteX2525" fmla="*/ 8328182 w 12176119"/>
              <a:gd name="connsiteY2525" fmla="*/ 144603 h 1632221"/>
              <a:gd name="connsiteX2526" fmla="*/ 8328182 w 12176119"/>
              <a:gd name="connsiteY2526" fmla="*/ 279756 h 1632221"/>
              <a:gd name="connsiteX2527" fmla="*/ 8328984 w 12176119"/>
              <a:gd name="connsiteY2527" fmla="*/ 282591 h 1632221"/>
              <a:gd name="connsiteX2528" fmla="*/ 8328984 w 12176119"/>
              <a:gd name="connsiteY2528" fmla="*/ 287316 h 1632221"/>
              <a:gd name="connsiteX2529" fmla="*/ 8330987 w 12176119"/>
              <a:gd name="connsiteY2529" fmla="*/ 287316 h 1632221"/>
              <a:gd name="connsiteX2530" fmla="*/ 8330987 w 12176119"/>
              <a:gd name="connsiteY2530" fmla="*/ 250457 h 1632221"/>
              <a:gd name="connsiteX2531" fmla="*/ 8332189 w 12176119"/>
              <a:gd name="connsiteY2531" fmla="*/ 250457 h 1632221"/>
              <a:gd name="connsiteX2532" fmla="*/ 8332189 w 12176119"/>
              <a:gd name="connsiteY2532" fmla="*/ 287316 h 1632221"/>
              <a:gd name="connsiteX2533" fmla="*/ 8361040 w 12176119"/>
              <a:gd name="connsiteY2533" fmla="*/ 287316 h 1632221"/>
              <a:gd name="connsiteX2534" fmla="*/ 8361040 w 12176119"/>
              <a:gd name="connsiteY2534" fmla="*/ 279756 h 1632221"/>
              <a:gd name="connsiteX2535" fmla="*/ 8362242 w 12176119"/>
              <a:gd name="connsiteY2535" fmla="*/ 279756 h 1632221"/>
              <a:gd name="connsiteX2536" fmla="*/ 8362242 w 12176119"/>
              <a:gd name="connsiteY2536" fmla="*/ 226829 h 1632221"/>
              <a:gd name="connsiteX2537" fmla="*/ 8363845 w 12176119"/>
              <a:gd name="connsiteY2537" fmla="*/ 226829 h 1632221"/>
              <a:gd name="connsiteX2538" fmla="*/ 8363845 w 12176119"/>
              <a:gd name="connsiteY2538" fmla="*/ 229664 h 1632221"/>
              <a:gd name="connsiteX2539" fmla="*/ 8363845 w 12176119"/>
              <a:gd name="connsiteY2539" fmla="*/ 279756 h 1632221"/>
              <a:gd name="connsiteX2540" fmla="*/ 8363845 w 12176119"/>
              <a:gd name="connsiteY2540" fmla="*/ 282591 h 1632221"/>
              <a:gd name="connsiteX2541" fmla="*/ 8363845 w 12176119"/>
              <a:gd name="connsiteY2541" fmla="*/ 287316 h 1632221"/>
              <a:gd name="connsiteX2542" fmla="*/ 8365047 w 12176119"/>
              <a:gd name="connsiteY2542" fmla="*/ 287316 h 1632221"/>
              <a:gd name="connsiteX2543" fmla="*/ 8365047 w 12176119"/>
              <a:gd name="connsiteY2543" fmla="*/ 250457 h 1632221"/>
              <a:gd name="connsiteX2544" fmla="*/ 8367051 w 12176119"/>
              <a:gd name="connsiteY2544" fmla="*/ 250457 h 1632221"/>
              <a:gd name="connsiteX2545" fmla="*/ 8367051 w 12176119"/>
              <a:gd name="connsiteY2545" fmla="*/ 287316 h 1632221"/>
              <a:gd name="connsiteX2546" fmla="*/ 8397104 w 12176119"/>
              <a:gd name="connsiteY2546" fmla="*/ 284481 h 1632221"/>
              <a:gd name="connsiteX2547" fmla="*/ 8397104 w 12176119"/>
              <a:gd name="connsiteY2547" fmla="*/ 279756 h 1632221"/>
              <a:gd name="connsiteX2548" fmla="*/ 8397906 w 12176119"/>
              <a:gd name="connsiteY2548" fmla="*/ 279756 h 1632221"/>
              <a:gd name="connsiteX2549" fmla="*/ 8397906 w 12176119"/>
              <a:gd name="connsiteY2549" fmla="*/ 226829 h 1632221"/>
              <a:gd name="connsiteX2550" fmla="*/ 8399108 w 12176119"/>
              <a:gd name="connsiteY2550" fmla="*/ 226829 h 1632221"/>
              <a:gd name="connsiteX2551" fmla="*/ 8399909 w 12176119"/>
              <a:gd name="connsiteY2551" fmla="*/ 226829 h 1632221"/>
              <a:gd name="connsiteX2552" fmla="*/ 8399909 w 12176119"/>
              <a:gd name="connsiteY2552" fmla="*/ 250457 h 1632221"/>
              <a:gd name="connsiteX2553" fmla="*/ 8401913 w 12176119"/>
              <a:gd name="connsiteY2553" fmla="*/ 250457 h 1632221"/>
              <a:gd name="connsiteX2554" fmla="*/ 8401913 w 12176119"/>
              <a:gd name="connsiteY2554" fmla="*/ 284481 h 1632221"/>
              <a:gd name="connsiteX2555" fmla="*/ 8432767 w 12176119"/>
              <a:gd name="connsiteY2555" fmla="*/ 284481 h 1632221"/>
              <a:gd name="connsiteX2556" fmla="*/ 8432767 w 12176119"/>
              <a:gd name="connsiteY2556" fmla="*/ 279756 h 1632221"/>
              <a:gd name="connsiteX2557" fmla="*/ 8433969 w 12176119"/>
              <a:gd name="connsiteY2557" fmla="*/ 279756 h 1632221"/>
              <a:gd name="connsiteX2558" fmla="*/ 8433969 w 12176119"/>
              <a:gd name="connsiteY2558" fmla="*/ 226829 h 1632221"/>
              <a:gd name="connsiteX2559" fmla="*/ 8434771 w 12176119"/>
              <a:gd name="connsiteY2559" fmla="*/ 226829 h 1632221"/>
              <a:gd name="connsiteX2560" fmla="*/ 8434771 w 12176119"/>
              <a:gd name="connsiteY2560" fmla="*/ 247621 h 1632221"/>
              <a:gd name="connsiteX2561" fmla="*/ 8435973 w 12176119"/>
              <a:gd name="connsiteY2561" fmla="*/ 247621 h 1632221"/>
              <a:gd name="connsiteX2562" fmla="*/ 8435973 w 12176119"/>
              <a:gd name="connsiteY2562" fmla="*/ 250457 h 1632221"/>
              <a:gd name="connsiteX2563" fmla="*/ 8435973 w 12176119"/>
              <a:gd name="connsiteY2563" fmla="*/ 284481 h 1632221"/>
              <a:gd name="connsiteX2564" fmla="*/ 8468831 w 12176119"/>
              <a:gd name="connsiteY2564" fmla="*/ 284481 h 1632221"/>
              <a:gd name="connsiteX2565" fmla="*/ 8468831 w 12176119"/>
              <a:gd name="connsiteY2565" fmla="*/ 279756 h 1632221"/>
              <a:gd name="connsiteX2566" fmla="*/ 8468831 w 12176119"/>
              <a:gd name="connsiteY2566" fmla="*/ 277865 h 1632221"/>
              <a:gd name="connsiteX2567" fmla="*/ 8468831 w 12176119"/>
              <a:gd name="connsiteY2567" fmla="*/ 247621 h 1632221"/>
              <a:gd name="connsiteX2568" fmla="*/ 8469632 w 12176119"/>
              <a:gd name="connsiteY2568" fmla="*/ 247621 h 1632221"/>
              <a:gd name="connsiteX2569" fmla="*/ 8469632 w 12176119"/>
              <a:gd name="connsiteY2569" fmla="*/ 226829 h 1632221"/>
              <a:gd name="connsiteX2570" fmla="*/ 8470834 w 12176119"/>
              <a:gd name="connsiteY2570" fmla="*/ 226829 h 1632221"/>
              <a:gd name="connsiteX2571" fmla="*/ 8470834 w 12176119"/>
              <a:gd name="connsiteY2571" fmla="*/ 277865 h 1632221"/>
              <a:gd name="connsiteX2572" fmla="*/ 8471636 w 12176119"/>
              <a:gd name="connsiteY2572" fmla="*/ 277865 h 1632221"/>
              <a:gd name="connsiteX2573" fmla="*/ 8471636 w 12176119"/>
              <a:gd name="connsiteY2573" fmla="*/ 374267 h 1632221"/>
              <a:gd name="connsiteX2574" fmla="*/ 8471636 w 12176119"/>
              <a:gd name="connsiteY2574" fmla="*/ 376158 h 1632221"/>
              <a:gd name="connsiteX2575" fmla="*/ 8471636 w 12176119"/>
              <a:gd name="connsiteY2575" fmla="*/ 390334 h 1632221"/>
              <a:gd name="connsiteX2576" fmla="*/ 8471636 w 12176119"/>
              <a:gd name="connsiteY2576" fmla="*/ 392225 h 1632221"/>
              <a:gd name="connsiteX2577" fmla="*/ 8470834 w 12176119"/>
              <a:gd name="connsiteY2577" fmla="*/ 392225 h 1632221"/>
              <a:gd name="connsiteX2578" fmla="*/ 8470834 w 12176119"/>
              <a:gd name="connsiteY2578" fmla="*/ 408292 h 1632221"/>
              <a:gd name="connsiteX2579" fmla="*/ 8472838 w 12176119"/>
              <a:gd name="connsiteY2579" fmla="*/ 408292 h 1632221"/>
              <a:gd name="connsiteX2580" fmla="*/ 8472838 w 12176119"/>
              <a:gd name="connsiteY2580" fmla="*/ 415853 h 1632221"/>
              <a:gd name="connsiteX2581" fmla="*/ 8471636 w 12176119"/>
              <a:gd name="connsiteY2581" fmla="*/ 422469 h 1632221"/>
              <a:gd name="connsiteX2582" fmla="*/ 8470834 w 12176119"/>
              <a:gd name="connsiteY2582" fmla="*/ 422469 h 1632221"/>
              <a:gd name="connsiteX2583" fmla="*/ 8470834 w 12176119"/>
              <a:gd name="connsiteY2583" fmla="*/ 431920 h 1632221"/>
              <a:gd name="connsiteX2584" fmla="*/ 8466827 w 12176119"/>
              <a:gd name="connsiteY2584" fmla="*/ 431920 h 1632221"/>
              <a:gd name="connsiteX2585" fmla="*/ 8450398 w 12176119"/>
              <a:gd name="connsiteY2585" fmla="*/ 431920 h 1632221"/>
              <a:gd name="connsiteX2586" fmla="*/ 8450398 w 12176119"/>
              <a:gd name="connsiteY2586" fmla="*/ 610547 h 1632221"/>
              <a:gd name="connsiteX2587" fmla="*/ 8450398 w 12176119"/>
              <a:gd name="connsiteY2587" fmla="*/ 922437 h 1632221"/>
              <a:gd name="connsiteX2588" fmla="*/ 8457210 w 12176119"/>
              <a:gd name="connsiteY2588" fmla="*/ 922437 h 1632221"/>
              <a:gd name="connsiteX2589" fmla="*/ 8457210 w 12176119"/>
              <a:gd name="connsiteY2589" fmla="*/ 899754 h 1632221"/>
              <a:gd name="connsiteX2590" fmla="*/ 8469632 w 12176119"/>
              <a:gd name="connsiteY2590" fmla="*/ 899754 h 1632221"/>
              <a:gd name="connsiteX2591" fmla="*/ 8469632 w 12176119"/>
              <a:gd name="connsiteY2591" fmla="*/ 741919 h 1632221"/>
              <a:gd name="connsiteX2592" fmla="*/ 8488065 w 12176119"/>
              <a:gd name="connsiteY2592" fmla="*/ 741919 h 1632221"/>
              <a:gd name="connsiteX2593" fmla="*/ 8488065 w 12176119"/>
              <a:gd name="connsiteY2593" fmla="*/ 711675 h 1632221"/>
              <a:gd name="connsiteX2594" fmla="*/ 8522125 w 12176119"/>
              <a:gd name="connsiteY2594" fmla="*/ 711675 h 1632221"/>
              <a:gd name="connsiteX2595" fmla="*/ 8522125 w 12176119"/>
              <a:gd name="connsiteY2595" fmla="*/ 741919 h 1632221"/>
              <a:gd name="connsiteX2596" fmla="*/ 8538553 w 12176119"/>
              <a:gd name="connsiteY2596" fmla="*/ 741919 h 1632221"/>
              <a:gd name="connsiteX2597" fmla="*/ 8538553 w 12176119"/>
              <a:gd name="connsiteY2597" fmla="*/ 1214478 h 1632221"/>
              <a:gd name="connsiteX2598" fmla="*/ 8546568 w 12176119"/>
              <a:gd name="connsiteY2598" fmla="*/ 1214478 h 1632221"/>
              <a:gd name="connsiteX2599" fmla="*/ 8546568 w 12176119"/>
              <a:gd name="connsiteY2599" fmla="*/ 1188960 h 1632221"/>
              <a:gd name="connsiteX2600" fmla="*/ 8543362 w 12176119"/>
              <a:gd name="connsiteY2600" fmla="*/ 1188960 h 1632221"/>
              <a:gd name="connsiteX2601" fmla="*/ 8543362 w 12176119"/>
              <a:gd name="connsiteY2601" fmla="*/ 1184235 h 1632221"/>
              <a:gd name="connsiteX2602" fmla="*/ 8612283 w 12176119"/>
              <a:gd name="connsiteY2602" fmla="*/ 1184235 h 1632221"/>
              <a:gd name="connsiteX2603" fmla="*/ 8612283 w 12176119"/>
              <a:gd name="connsiteY2603" fmla="*/ 1172893 h 1632221"/>
              <a:gd name="connsiteX2604" fmla="*/ 8614287 w 12176119"/>
              <a:gd name="connsiteY2604" fmla="*/ 1156826 h 1632221"/>
              <a:gd name="connsiteX2605" fmla="*/ 8617092 w 12176119"/>
              <a:gd name="connsiteY2605" fmla="*/ 1143595 h 1632221"/>
              <a:gd name="connsiteX2606" fmla="*/ 8620298 w 12176119"/>
              <a:gd name="connsiteY2606" fmla="*/ 1129418 h 1632221"/>
              <a:gd name="connsiteX2607" fmla="*/ 8623904 w 12176119"/>
              <a:gd name="connsiteY2607" fmla="*/ 1118076 h 1632221"/>
              <a:gd name="connsiteX2608" fmla="*/ 8629113 w 12176119"/>
              <a:gd name="connsiteY2608" fmla="*/ 1108625 h 1632221"/>
              <a:gd name="connsiteX2609" fmla="*/ 8630716 w 12176119"/>
              <a:gd name="connsiteY2609" fmla="*/ 1103900 h 1632221"/>
              <a:gd name="connsiteX2610" fmla="*/ 8633922 w 12176119"/>
              <a:gd name="connsiteY2610" fmla="*/ 1099174 h 1632221"/>
              <a:gd name="connsiteX2611" fmla="*/ 8639532 w 12176119"/>
              <a:gd name="connsiteY2611" fmla="*/ 1090668 h 1632221"/>
              <a:gd name="connsiteX2612" fmla="*/ 8645542 w 12176119"/>
              <a:gd name="connsiteY2612" fmla="*/ 1085942 h 1632221"/>
              <a:gd name="connsiteX2613" fmla="*/ 8651152 w 12176119"/>
              <a:gd name="connsiteY2613" fmla="*/ 1081217 h 1632221"/>
              <a:gd name="connsiteX2614" fmla="*/ 8651152 w 12176119"/>
              <a:gd name="connsiteY2614" fmla="*/ 1079327 h 1632221"/>
              <a:gd name="connsiteX2615" fmla="*/ 8652354 w 12176119"/>
              <a:gd name="connsiteY2615" fmla="*/ 1079327 h 1632221"/>
              <a:gd name="connsiteX2616" fmla="*/ 8657964 w 12176119"/>
              <a:gd name="connsiteY2616" fmla="*/ 1076491 h 1632221"/>
              <a:gd name="connsiteX2617" fmla="*/ 8659166 w 12176119"/>
              <a:gd name="connsiteY2617" fmla="*/ 1076491 h 1632221"/>
              <a:gd name="connsiteX2618" fmla="*/ 8659968 w 12176119"/>
              <a:gd name="connsiteY2618" fmla="*/ 1076491 h 1632221"/>
              <a:gd name="connsiteX2619" fmla="*/ 8660769 w 12176119"/>
              <a:gd name="connsiteY2619" fmla="*/ 1076491 h 1632221"/>
              <a:gd name="connsiteX2620" fmla="*/ 8661971 w 12176119"/>
              <a:gd name="connsiteY2620" fmla="*/ 998992 h 1632221"/>
              <a:gd name="connsiteX2621" fmla="*/ 8666780 w 12176119"/>
              <a:gd name="connsiteY2621" fmla="*/ 998992 h 1632221"/>
              <a:gd name="connsiteX2622" fmla="*/ 8665978 w 12176119"/>
              <a:gd name="connsiteY2622" fmla="*/ 1076491 h 1632221"/>
              <a:gd name="connsiteX2623" fmla="*/ 8666780 w 12176119"/>
              <a:gd name="connsiteY2623" fmla="*/ 1076491 h 1632221"/>
              <a:gd name="connsiteX2624" fmla="*/ 8667581 w 12176119"/>
              <a:gd name="connsiteY2624" fmla="*/ 1076491 h 1632221"/>
              <a:gd name="connsiteX2625" fmla="*/ 8668783 w 12176119"/>
              <a:gd name="connsiteY2625" fmla="*/ 1076491 h 1632221"/>
              <a:gd name="connsiteX2626" fmla="*/ 8669584 w 12176119"/>
              <a:gd name="connsiteY2626" fmla="*/ 1076491 h 1632221"/>
              <a:gd name="connsiteX2627" fmla="*/ 8675595 w 12176119"/>
              <a:gd name="connsiteY2627" fmla="*/ 1079327 h 1632221"/>
              <a:gd name="connsiteX2628" fmla="*/ 8676396 w 12176119"/>
              <a:gd name="connsiteY2628" fmla="*/ 1079327 h 1632221"/>
              <a:gd name="connsiteX2629" fmla="*/ 8676396 w 12176119"/>
              <a:gd name="connsiteY2629" fmla="*/ 1081217 h 1632221"/>
              <a:gd name="connsiteX2630" fmla="*/ 8681205 w 12176119"/>
              <a:gd name="connsiteY2630" fmla="*/ 1085942 h 1632221"/>
              <a:gd name="connsiteX2631" fmla="*/ 8687216 w 12176119"/>
              <a:gd name="connsiteY2631" fmla="*/ 1090668 h 1632221"/>
              <a:gd name="connsiteX2632" fmla="*/ 8687216 w 12176119"/>
              <a:gd name="connsiteY2632" fmla="*/ 1092558 h 1632221"/>
              <a:gd name="connsiteX2633" fmla="*/ 8692825 w 12176119"/>
              <a:gd name="connsiteY2633" fmla="*/ 1099174 h 1632221"/>
              <a:gd name="connsiteX2634" fmla="*/ 8697634 w 12176119"/>
              <a:gd name="connsiteY2634" fmla="*/ 1108625 h 1632221"/>
              <a:gd name="connsiteX2635" fmla="*/ 8701641 w 12176119"/>
              <a:gd name="connsiteY2635" fmla="*/ 1119967 h 1632221"/>
              <a:gd name="connsiteX2636" fmla="*/ 8705648 w 12176119"/>
              <a:gd name="connsiteY2636" fmla="*/ 1131308 h 1632221"/>
              <a:gd name="connsiteX2637" fmla="*/ 8708453 w 12176119"/>
              <a:gd name="connsiteY2637" fmla="*/ 1143595 h 1632221"/>
              <a:gd name="connsiteX2638" fmla="*/ 8711258 w 12176119"/>
              <a:gd name="connsiteY2638" fmla="*/ 1156826 h 1632221"/>
              <a:gd name="connsiteX2639" fmla="*/ 8712460 w 12176119"/>
              <a:gd name="connsiteY2639" fmla="*/ 1172893 h 1632221"/>
              <a:gd name="connsiteX2640" fmla="*/ 8713261 w 12176119"/>
              <a:gd name="connsiteY2640" fmla="*/ 1184235 h 1632221"/>
              <a:gd name="connsiteX2641" fmla="*/ 8777374 w 12176119"/>
              <a:gd name="connsiteY2641" fmla="*/ 1184235 h 1632221"/>
              <a:gd name="connsiteX2642" fmla="*/ 8777374 w 12176119"/>
              <a:gd name="connsiteY2642" fmla="*/ 1188960 h 1632221"/>
              <a:gd name="connsiteX2643" fmla="*/ 8774569 w 12176119"/>
              <a:gd name="connsiteY2643" fmla="*/ 1188960 h 1632221"/>
              <a:gd name="connsiteX2644" fmla="*/ 8774569 w 12176119"/>
              <a:gd name="connsiteY2644" fmla="*/ 1214479 h 1632221"/>
              <a:gd name="connsiteX2645" fmla="*/ 8791800 w 12176119"/>
              <a:gd name="connsiteY2645" fmla="*/ 1214479 h 1632221"/>
              <a:gd name="connsiteX2646" fmla="*/ 8795807 w 12176119"/>
              <a:gd name="connsiteY2646" fmla="*/ 1214479 h 1632221"/>
              <a:gd name="connsiteX2647" fmla="*/ 8834675 w 12176119"/>
              <a:gd name="connsiteY2647" fmla="*/ 1214479 h 1632221"/>
              <a:gd name="connsiteX2648" fmla="*/ 8838682 w 12176119"/>
              <a:gd name="connsiteY2648" fmla="*/ 1214479 h 1632221"/>
              <a:gd name="connsiteX2649" fmla="*/ 8851104 w 12176119"/>
              <a:gd name="connsiteY2649" fmla="*/ 1214479 h 1632221"/>
              <a:gd name="connsiteX2650" fmla="*/ 8850303 w 12176119"/>
              <a:gd name="connsiteY2650" fmla="*/ 1156826 h 1632221"/>
              <a:gd name="connsiteX2651" fmla="*/ 8846296 w 12176119"/>
              <a:gd name="connsiteY2651" fmla="*/ 1156826 h 1632221"/>
              <a:gd name="connsiteX2652" fmla="*/ 8846296 w 12176119"/>
              <a:gd name="connsiteY2652" fmla="*/ 1152101 h 1632221"/>
              <a:gd name="connsiteX2653" fmla="*/ 8851906 w 12176119"/>
              <a:gd name="connsiteY2653" fmla="*/ 1150211 h 1632221"/>
              <a:gd name="connsiteX2654" fmla="*/ 8851906 w 12176119"/>
              <a:gd name="connsiteY2654" fmla="*/ 1147375 h 1632221"/>
              <a:gd name="connsiteX2655" fmla="*/ 8850303 w 12176119"/>
              <a:gd name="connsiteY2655" fmla="*/ 1140759 h 1632221"/>
              <a:gd name="connsiteX2656" fmla="*/ 8850303 w 12176119"/>
              <a:gd name="connsiteY2656" fmla="*/ 1134144 h 1632221"/>
              <a:gd name="connsiteX2657" fmla="*/ 8850303 w 12176119"/>
              <a:gd name="connsiteY2657" fmla="*/ 1127528 h 1632221"/>
              <a:gd name="connsiteX2658" fmla="*/ 8851906 w 12176119"/>
              <a:gd name="connsiteY2658" fmla="*/ 1119967 h 1632221"/>
              <a:gd name="connsiteX2659" fmla="*/ 8853909 w 12176119"/>
              <a:gd name="connsiteY2659" fmla="*/ 1113351 h 1632221"/>
              <a:gd name="connsiteX2660" fmla="*/ 8855913 w 12176119"/>
              <a:gd name="connsiteY2660" fmla="*/ 1108625 h 1632221"/>
              <a:gd name="connsiteX2661" fmla="*/ 8858718 w 12176119"/>
              <a:gd name="connsiteY2661" fmla="*/ 1106735 h 1632221"/>
              <a:gd name="connsiteX2662" fmla="*/ 8861923 w 12176119"/>
              <a:gd name="connsiteY2662" fmla="*/ 1103900 h 1632221"/>
              <a:gd name="connsiteX2663" fmla="*/ 8865530 w 12176119"/>
              <a:gd name="connsiteY2663" fmla="*/ 1106735 h 1632221"/>
              <a:gd name="connsiteX2664" fmla="*/ 8868735 w 12176119"/>
              <a:gd name="connsiteY2664" fmla="*/ 1108625 h 1632221"/>
              <a:gd name="connsiteX2665" fmla="*/ 8871540 w 12176119"/>
              <a:gd name="connsiteY2665" fmla="*/ 1113351 h 1632221"/>
              <a:gd name="connsiteX2666" fmla="*/ 8873544 w 12176119"/>
              <a:gd name="connsiteY2666" fmla="*/ 1118077 h 1632221"/>
              <a:gd name="connsiteX2667" fmla="*/ 8874345 w 12176119"/>
              <a:gd name="connsiteY2667" fmla="*/ 1127528 h 1632221"/>
              <a:gd name="connsiteX2668" fmla="*/ 8874345 w 12176119"/>
              <a:gd name="connsiteY2668" fmla="*/ 1134144 h 1632221"/>
              <a:gd name="connsiteX2669" fmla="*/ 8874345 w 12176119"/>
              <a:gd name="connsiteY2669" fmla="*/ 1140759 h 1632221"/>
              <a:gd name="connsiteX2670" fmla="*/ 8873544 w 12176119"/>
              <a:gd name="connsiteY2670" fmla="*/ 1147375 h 1632221"/>
              <a:gd name="connsiteX2671" fmla="*/ 8872342 w 12176119"/>
              <a:gd name="connsiteY2671" fmla="*/ 1150211 h 1632221"/>
              <a:gd name="connsiteX2672" fmla="*/ 8879154 w 12176119"/>
              <a:gd name="connsiteY2672" fmla="*/ 1152101 h 1632221"/>
              <a:gd name="connsiteX2673" fmla="*/ 8879154 w 12176119"/>
              <a:gd name="connsiteY2673" fmla="*/ 1154936 h 1632221"/>
              <a:gd name="connsiteX2674" fmla="*/ 8875547 w 12176119"/>
              <a:gd name="connsiteY2674" fmla="*/ 1156826 h 1632221"/>
              <a:gd name="connsiteX2675" fmla="*/ 8875547 w 12176119"/>
              <a:gd name="connsiteY2675" fmla="*/ 1214479 h 1632221"/>
              <a:gd name="connsiteX2676" fmla="*/ 8897586 w 12176119"/>
              <a:gd name="connsiteY2676" fmla="*/ 1214479 h 1632221"/>
              <a:gd name="connsiteX2677" fmla="*/ 8897586 w 12176119"/>
              <a:gd name="connsiteY2677" fmla="*/ 1219204 h 1632221"/>
              <a:gd name="connsiteX2678" fmla="*/ 8894781 w 12176119"/>
              <a:gd name="connsiteY2678" fmla="*/ 1219204 h 1632221"/>
              <a:gd name="connsiteX2679" fmla="*/ 8895583 w 12176119"/>
              <a:gd name="connsiteY2679" fmla="*/ 1365698 h 1632221"/>
              <a:gd name="connsiteX2680" fmla="*/ 9059872 w 12176119"/>
              <a:gd name="connsiteY2680" fmla="*/ 1373259 h 1632221"/>
              <a:gd name="connsiteX2681" fmla="*/ 9089925 w 12176119"/>
              <a:gd name="connsiteY2681" fmla="*/ 1425240 h 1632221"/>
              <a:gd name="connsiteX2682" fmla="*/ 9091929 w 12176119"/>
              <a:gd name="connsiteY2682" fmla="*/ 952681 h 1632221"/>
              <a:gd name="connsiteX2683" fmla="*/ 9090727 w 12176119"/>
              <a:gd name="connsiteY2683" fmla="*/ 952681 h 1632221"/>
              <a:gd name="connsiteX2684" fmla="*/ 9088723 w 12176119"/>
              <a:gd name="connsiteY2684" fmla="*/ 952681 h 1632221"/>
              <a:gd name="connsiteX2685" fmla="*/ 9087922 w 12176119"/>
              <a:gd name="connsiteY2685" fmla="*/ 950790 h 1632221"/>
              <a:gd name="connsiteX2686" fmla="*/ 9087922 w 12176119"/>
              <a:gd name="connsiteY2686" fmla="*/ 922437 h 1632221"/>
              <a:gd name="connsiteX2687" fmla="*/ 9088723 w 12176119"/>
              <a:gd name="connsiteY2687" fmla="*/ 922437 h 1632221"/>
              <a:gd name="connsiteX2688" fmla="*/ 9091929 w 12176119"/>
              <a:gd name="connsiteY2688" fmla="*/ 920547 h 1632221"/>
              <a:gd name="connsiteX2689" fmla="*/ 9094734 w 12176119"/>
              <a:gd name="connsiteY2689" fmla="*/ 920547 h 1632221"/>
              <a:gd name="connsiteX2690" fmla="*/ 9097539 w 12176119"/>
              <a:gd name="connsiteY2690" fmla="*/ 920547 h 1632221"/>
              <a:gd name="connsiteX2691" fmla="*/ 9100344 w 12176119"/>
              <a:gd name="connsiteY2691" fmla="*/ 920547 h 1632221"/>
              <a:gd name="connsiteX2692" fmla="*/ 9101546 w 12176119"/>
              <a:gd name="connsiteY2692" fmla="*/ 835486 h 1632221"/>
              <a:gd name="connsiteX2693" fmla="*/ 9104351 w 12176119"/>
              <a:gd name="connsiteY2693" fmla="*/ 750425 h 1632221"/>
              <a:gd name="connsiteX2694" fmla="*/ 9108358 w 12176119"/>
              <a:gd name="connsiteY2694" fmla="*/ 838321 h 1632221"/>
              <a:gd name="connsiteX2695" fmla="*/ 9108358 w 12176119"/>
              <a:gd name="connsiteY2695" fmla="*/ 920547 h 1632221"/>
              <a:gd name="connsiteX2696" fmla="*/ 9110361 w 12176119"/>
              <a:gd name="connsiteY2696" fmla="*/ 920547 h 1632221"/>
              <a:gd name="connsiteX2697" fmla="*/ 9113968 w 12176119"/>
              <a:gd name="connsiteY2697" fmla="*/ 922437 h 1632221"/>
              <a:gd name="connsiteX2698" fmla="*/ 9116773 w 12176119"/>
              <a:gd name="connsiteY2698" fmla="*/ 922437 h 1632221"/>
              <a:gd name="connsiteX2699" fmla="*/ 9118776 w 12176119"/>
              <a:gd name="connsiteY2699" fmla="*/ 925272 h 1632221"/>
              <a:gd name="connsiteX2700" fmla="*/ 9119978 w 12176119"/>
              <a:gd name="connsiteY2700" fmla="*/ 925272 h 1632221"/>
              <a:gd name="connsiteX2701" fmla="*/ 9119978 w 12176119"/>
              <a:gd name="connsiteY2701" fmla="*/ 952681 h 1632221"/>
              <a:gd name="connsiteX2702" fmla="*/ 9118776 w 12176119"/>
              <a:gd name="connsiteY2702" fmla="*/ 954571 h 1632221"/>
              <a:gd name="connsiteX2703" fmla="*/ 9116773 w 12176119"/>
              <a:gd name="connsiteY2703" fmla="*/ 954571 h 1632221"/>
              <a:gd name="connsiteX2704" fmla="*/ 9115971 w 12176119"/>
              <a:gd name="connsiteY2704" fmla="*/ 954571 h 1632221"/>
              <a:gd name="connsiteX2705" fmla="*/ 9114526 w 12176119"/>
              <a:gd name="connsiteY2705" fmla="*/ 1312641 h 1632221"/>
              <a:gd name="connsiteX2706" fmla="*/ 9133557 w 12176119"/>
              <a:gd name="connsiteY2706" fmla="*/ 1310881 h 1632221"/>
              <a:gd name="connsiteX2707" fmla="*/ 9131554 w 12176119"/>
              <a:gd name="connsiteY2707" fmla="*/ 544389 h 1632221"/>
              <a:gd name="connsiteX2708" fmla="*/ 9132355 w 12176119"/>
              <a:gd name="connsiteY2708" fmla="*/ 544389 h 1632221"/>
              <a:gd name="connsiteX2709" fmla="*/ 9134358 w 12176119"/>
              <a:gd name="connsiteY2709" fmla="*/ 544389 h 1632221"/>
              <a:gd name="connsiteX2710" fmla="*/ 9136362 w 12176119"/>
              <a:gd name="connsiteY2710" fmla="*/ 544389 h 1632221"/>
              <a:gd name="connsiteX2711" fmla="*/ 9137564 w 12176119"/>
              <a:gd name="connsiteY2711" fmla="*/ 544389 h 1632221"/>
              <a:gd name="connsiteX2712" fmla="*/ 9137564 w 12176119"/>
              <a:gd name="connsiteY2712" fmla="*/ 534938 h 1632221"/>
              <a:gd name="connsiteX2713" fmla="*/ 9140369 w 12176119"/>
              <a:gd name="connsiteY2713" fmla="*/ 532103 h 1632221"/>
              <a:gd name="connsiteX2714" fmla="*/ 9145178 w 12176119"/>
              <a:gd name="connsiteY2714" fmla="*/ 532103 h 1632221"/>
              <a:gd name="connsiteX2715" fmla="*/ 9150787 w 12176119"/>
              <a:gd name="connsiteY2715" fmla="*/ 532103 h 1632221"/>
              <a:gd name="connsiteX2716" fmla="*/ 9154794 w 12176119"/>
              <a:gd name="connsiteY2716" fmla="*/ 530212 h 1632221"/>
              <a:gd name="connsiteX2717" fmla="*/ 9154794 w 12176119"/>
              <a:gd name="connsiteY2717" fmla="*/ 525487 h 1632221"/>
              <a:gd name="connsiteX2718" fmla="*/ 9151990 w 12176119"/>
              <a:gd name="connsiteY2718" fmla="*/ 525487 h 1632221"/>
              <a:gd name="connsiteX2719" fmla="*/ 9144376 w 12176119"/>
              <a:gd name="connsiteY2719" fmla="*/ 525487 h 1632221"/>
              <a:gd name="connsiteX2720" fmla="*/ 9137564 w 12176119"/>
              <a:gd name="connsiteY2720" fmla="*/ 525487 h 1632221"/>
              <a:gd name="connsiteX2721" fmla="*/ 9132355 w 12176119"/>
              <a:gd name="connsiteY2721" fmla="*/ 523597 h 1632221"/>
              <a:gd name="connsiteX2722" fmla="*/ 9129550 w 12176119"/>
              <a:gd name="connsiteY2722" fmla="*/ 523597 h 1632221"/>
              <a:gd name="connsiteX2723" fmla="*/ 9128749 w 12176119"/>
              <a:gd name="connsiteY2723" fmla="*/ 520761 h 1632221"/>
              <a:gd name="connsiteX2724" fmla="*/ 9128749 w 12176119"/>
              <a:gd name="connsiteY2724" fmla="*/ 516036 h 1632221"/>
              <a:gd name="connsiteX2725" fmla="*/ 9131554 w 12176119"/>
              <a:gd name="connsiteY2725" fmla="*/ 516036 h 1632221"/>
              <a:gd name="connsiteX2726" fmla="*/ 9135561 w 12176119"/>
              <a:gd name="connsiteY2726" fmla="*/ 514145 h 1632221"/>
              <a:gd name="connsiteX2727" fmla="*/ 9142373 w 12176119"/>
              <a:gd name="connsiteY2727" fmla="*/ 512255 h 1632221"/>
              <a:gd name="connsiteX2728" fmla="*/ 9149986 w 12176119"/>
              <a:gd name="connsiteY2728" fmla="*/ 512255 h 1632221"/>
              <a:gd name="connsiteX2729" fmla="*/ 9154794 w 12176119"/>
              <a:gd name="connsiteY2729" fmla="*/ 512255 h 1632221"/>
              <a:gd name="connsiteX2730" fmla="*/ 9154794 w 12176119"/>
              <a:gd name="connsiteY2730" fmla="*/ 509420 h 1632221"/>
              <a:gd name="connsiteX2731" fmla="*/ 9153993 w 12176119"/>
              <a:gd name="connsiteY2731" fmla="*/ 509420 h 1632221"/>
              <a:gd name="connsiteX2732" fmla="*/ 9151990 w 12176119"/>
              <a:gd name="connsiteY2732" fmla="*/ 509420 h 1632221"/>
              <a:gd name="connsiteX2733" fmla="*/ 9150787 w 12176119"/>
              <a:gd name="connsiteY2733" fmla="*/ 507530 h 1632221"/>
              <a:gd name="connsiteX2734" fmla="*/ 9149986 w 12176119"/>
              <a:gd name="connsiteY2734" fmla="*/ 507530 h 1632221"/>
              <a:gd name="connsiteX2735" fmla="*/ 9149986 w 12176119"/>
              <a:gd name="connsiteY2735" fmla="*/ 504694 h 1632221"/>
              <a:gd name="connsiteX2736" fmla="*/ 9149986 w 12176119"/>
              <a:gd name="connsiteY2736" fmla="*/ 496188 h 1632221"/>
              <a:gd name="connsiteX2737" fmla="*/ 9149986 w 12176119"/>
              <a:gd name="connsiteY2737" fmla="*/ 486737 h 1632221"/>
              <a:gd name="connsiteX2738" fmla="*/ 9149986 w 12176119"/>
              <a:gd name="connsiteY2738" fmla="*/ 477286 h 1632221"/>
              <a:gd name="connsiteX2739" fmla="*/ 9149986 w 12176119"/>
              <a:gd name="connsiteY2739" fmla="*/ 467835 h 1632221"/>
              <a:gd name="connsiteX2740" fmla="*/ 9149986 w 12176119"/>
              <a:gd name="connsiteY2740" fmla="*/ 461219 h 1632221"/>
              <a:gd name="connsiteX2741" fmla="*/ 9149986 w 12176119"/>
              <a:gd name="connsiteY2741" fmla="*/ 459328 h 1632221"/>
              <a:gd name="connsiteX2742" fmla="*/ 9150787 w 12176119"/>
              <a:gd name="connsiteY2742" fmla="*/ 459328 h 1632221"/>
              <a:gd name="connsiteX2743" fmla="*/ 9152791 w 12176119"/>
              <a:gd name="connsiteY2743" fmla="*/ 459328 h 1632221"/>
              <a:gd name="connsiteX2744" fmla="*/ 9153993 w 12176119"/>
              <a:gd name="connsiteY2744" fmla="*/ 456493 h 1632221"/>
              <a:gd name="connsiteX2745" fmla="*/ 9151990 w 12176119"/>
              <a:gd name="connsiteY2745" fmla="*/ 456493 h 1632221"/>
              <a:gd name="connsiteX2746" fmla="*/ 9149986 w 12176119"/>
              <a:gd name="connsiteY2746" fmla="*/ 456493 h 1632221"/>
              <a:gd name="connsiteX2747" fmla="*/ 9147181 w 12176119"/>
              <a:gd name="connsiteY2747" fmla="*/ 456493 h 1632221"/>
              <a:gd name="connsiteX2748" fmla="*/ 9145178 w 12176119"/>
              <a:gd name="connsiteY2748" fmla="*/ 456493 h 1632221"/>
              <a:gd name="connsiteX2749" fmla="*/ 9143174 w 12176119"/>
              <a:gd name="connsiteY2749" fmla="*/ 454603 h 1632221"/>
              <a:gd name="connsiteX2750" fmla="*/ 9142373 w 12176119"/>
              <a:gd name="connsiteY2750" fmla="*/ 454603 h 1632221"/>
              <a:gd name="connsiteX2751" fmla="*/ 9140369 w 12176119"/>
              <a:gd name="connsiteY2751" fmla="*/ 454603 h 1632221"/>
              <a:gd name="connsiteX2752" fmla="*/ 9136362 w 12176119"/>
              <a:gd name="connsiteY2752" fmla="*/ 449877 h 1632221"/>
              <a:gd name="connsiteX2753" fmla="*/ 9134358 w 12176119"/>
              <a:gd name="connsiteY2753" fmla="*/ 449877 h 1632221"/>
              <a:gd name="connsiteX2754" fmla="*/ 9134358 w 12176119"/>
              <a:gd name="connsiteY2754" fmla="*/ 447987 h 1632221"/>
              <a:gd name="connsiteX2755" fmla="*/ 9134358 w 12176119"/>
              <a:gd name="connsiteY2755" fmla="*/ 443261 h 1632221"/>
              <a:gd name="connsiteX2756" fmla="*/ 9139167 w 12176119"/>
              <a:gd name="connsiteY2756" fmla="*/ 435700 h 1632221"/>
              <a:gd name="connsiteX2757" fmla="*/ 9141170 w 12176119"/>
              <a:gd name="connsiteY2757" fmla="*/ 433810 h 1632221"/>
              <a:gd name="connsiteX2758" fmla="*/ 9144376 w 12176119"/>
              <a:gd name="connsiteY2758" fmla="*/ 433810 h 1632221"/>
              <a:gd name="connsiteX2759" fmla="*/ 9149185 w 12176119"/>
              <a:gd name="connsiteY2759" fmla="*/ 431920 h 1632221"/>
              <a:gd name="connsiteX2760" fmla="*/ 9150787 w 12176119"/>
              <a:gd name="connsiteY2760" fmla="*/ 431920 h 1632221"/>
              <a:gd name="connsiteX2761" fmla="*/ 9151990 w 12176119"/>
              <a:gd name="connsiteY2761" fmla="*/ 429085 h 1632221"/>
              <a:gd name="connsiteX2762" fmla="*/ 9153993 w 12176119"/>
              <a:gd name="connsiteY2762" fmla="*/ 427194 h 1632221"/>
              <a:gd name="connsiteX2763" fmla="*/ 9154794 w 12176119"/>
              <a:gd name="connsiteY2763" fmla="*/ 424359 h 1632221"/>
              <a:gd name="connsiteX2764" fmla="*/ 9156798 w 12176119"/>
              <a:gd name="connsiteY2764" fmla="*/ 422469 h 1632221"/>
              <a:gd name="connsiteX2765" fmla="*/ 9157599 w 12176119"/>
              <a:gd name="connsiteY2765" fmla="*/ 417743 h 1632221"/>
              <a:gd name="connsiteX2766" fmla="*/ 9158802 w 12176119"/>
              <a:gd name="connsiteY2766" fmla="*/ 415853 h 1632221"/>
              <a:gd name="connsiteX2767" fmla="*/ 9158802 w 12176119"/>
              <a:gd name="connsiteY2767" fmla="*/ 411127 h 1632221"/>
              <a:gd name="connsiteX2768" fmla="*/ 9159603 w 12176119"/>
              <a:gd name="connsiteY2768" fmla="*/ 406402 h 1632221"/>
              <a:gd name="connsiteX2769" fmla="*/ 9160805 w 12176119"/>
              <a:gd name="connsiteY2769" fmla="*/ 406402 h 1632221"/>
              <a:gd name="connsiteX2770" fmla="*/ 9160805 w 12176119"/>
              <a:gd name="connsiteY2770" fmla="*/ 284481 h 1632221"/>
              <a:gd name="connsiteX2771" fmla="*/ 9161606 w 12176119"/>
              <a:gd name="connsiteY2771" fmla="*/ 282591 h 1632221"/>
              <a:gd name="connsiteX2772" fmla="*/ 9161606 w 12176119"/>
              <a:gd name="connsiteY2772" fmla="*/ 190915 h 1632221"/>
              <a:gd name="connsiteX2773" fmla="*/ 9162809 w 12176119"/>
              <a:gd name="connsiteY2773" fmla="*/ 190915 h 1632221"/>
              <a:gd name="connsiteX2774" fmla="*/ 9162809 w 12176119"/>
              <a:gd name="connsiteY2774" fmla="*/ 114360 h 1632221"/>
              <a:gd name="connsiteX2775" fmla="*/ 9163610 w 12176119"/>
              <a:gd name="connsiteY2775" fmla="*/ 112470 h 1632221"/>
              <a:gd name="connsiteX2776" fmla="*/ 9163610 w 12176119"/>
              <a:gd name="connsiteY2776" fmla="*/ 54817 h 1632221"/>
              <a:gd name="connsiteX2777" fmla="*/ 9163610 w 12176119"/>
              <a:gd name="connsiteY2777" fmla="*/ 52927 h 1632221"/>
              <a:gd name="connsiteX2778" fmla="*/ 9164411 w 12176119"/>
              <a:gd name="connsiteY2778" fmla="*/ 52927 h 1632221"/>
              <a:gd name="connsiteX2779" fmla="*/ 9165614 w 12176119"/>
              <a:gd name="connsiteY2779" fmla="*/ 52927 h 1632221"/>
              <a:gd name="connsiteX2780" fmla="*/ 9165614 w 12176119"/>
              <a:gd name="connsiteY2780" fmla="*/ 112470 h 1632221"/>
              <a:gd name="connsiteX2781" fmla="*/ 9166415 w 12176119"/>
              <a:gd name="connsiteY2781" fmla="*/ 112470 h 1632221"/>
              <a:gd name="connsiteX2782" fmla="*/ 9166415 w 12176119"/>
              <a:gd name="connsiteY2782" fmla="*/ 114360 h 1632221"/>
              <a:gd name="connsiteX2783" fmla="*/ 9166415 w 12176119"/>
              <a:gd name="connsiteY2783" fmla="*/ 190915 h 1632221"/>
              <a:gd name="connsiteX2784" fmla="*/ 9167617 w 12176119"/>
              <a:gd name="connsiteY2784" fmla="*/ 190915 h 1632221"/>
              <a:gd name="connsiteX2785" fmla="*/ 9167617 w 12176119"/>
              <a:gd name="connsiteY2785" fmla="*/ 282591 h 1632221"/>
              <a:gd name="connsiteX2786" fmla="*/ 9168418 w 12176119"/>
              <a:gd name="connsiteY2786" fmla="*/ 282591 h 1632221"/>
              <a:gd name="connsiteX2787" fmla="*/ 9169621 w 12176119"/>
              <a:gd name="connsiteY2787" fmla="*/ 284481 h 1632221"/>
              <a:gd name="connsiteX2788" fmla="*/ 9169621 w 12176119"/>
              <a:gd name="connsiteY2788" fmla="*/ 406402 h 1632221"/>
              <a:gd name="connsiteX2789" fmla="*/ 9170422 w 12176119"/>
              <a:gd name="connsiteY2789" fmla="*/ 406402 h 1632221"/>
              <a:gd name="connsiteX2790" fmla="*/ 9171223 w 12176119"/>
              <a:gd name="connsiteY2790" fmla="*/ 411127 h 1632221"/>
              <a:gd name="connsiteX2791" fmla="*/ 9172426 w 12176119"/>
              <a:gd name="connsiteY2791" fmla="*/ 413018 h 1632221"/>
              <a:gd name="connsiteX2792" fmla="*/ 9173227 w 12176119"/>
              <a:gd name="connsiteY2792" fmla="*/ 417743 h 1632221"/>
              <a:gd name="connsiteX2793" fmla="*/ 9174429 w 12176119"/>
              <a:gd name="connsiteY2793" fmla="*/ 422469 h 1632221"/>
              <a:gd name="connsiteX2794" fmla="*/ 9175230 w 12176119"/>
              <a:gd name="connsiteY2794" fmla="*/ 424359 h 1632221"/>
              <a:gd name="connsiteX2795" fmla="*/ 9177234 w 12176119"/>
              <a:gd name="connsiteY2795" fmla="*/ 427194 h 1632221"/>
              <a:gd name="connsiteX2796" fmla="*/ 9178035 w 12176119"/>
              <a:gd name="connsiteY2796" fmla="*/ 429085 h 1632221"/>
              <a:gd name="connsiteX2797" fmla="*/ 9180039 w 12176119"/>
              <a:gd name="connsiteY2797" fmla="*/ 431920 h 1632221"/>
              <a:gd name="connsiteX2798" fmla="*/ 9181241 w 12176119"/>
              <a:gd name="connsiteY2798" fmla="*/ 431920 h 1632221"/>
              <a:gd name="connsiteX2799" fmla="*/ 9186050 w 12176119"/>
              <a:gd name="connsiteY2799" fmla="*/ 431920 h 1632221"/>
              <a:gd name="connsiteX2800" fmla="*/ 9189656 w 12176119"/>
              <a:gd name="connsiteY2800" fmla="*/ 433810 h 1632221"/>
              <a:gd name="connsiteX2801" fmla="*/ 9190858 w 12176119"/>
              <a:gd name="connsiteY2801" fmla="*/ 433810 h 1632221"/>
              <a:gd name="connsiteX2802" fmla="*/ 9196468 w 12176119"/>
              <a:gd name="connsiteY2802" fmla="*/ 440426 h 1632221"/>
              <a:gd name="connsiteX2803" fmla="*/ 9196468 w 12176119"/>
              <a:gd name="connsiteY2803" fmla="*/ 443261 h 1632221"/>
              <a:gd name="connsiteX2804" fmla="*/ 9196468 w 12176119"/>
              <a:gd name="connsiteY2804" fmla="*/ 445152 h 1632221"/>
              <a:gd name="connsiteX2805" fmla="*/ 9195667 w 12176119"/>
              <a:gd name="connsiteY2805" fmla="*/ 447987 h 1632221"/>
              <a:gd name="connsiteX2806" fmla="*/ 9194464 w 12176119"/>
              <a:gd name="connsiteY2806" fmla="*/ 447987 h 1632221"/>
              <a:gd name="connsiteX2807" fmla="*/ 9190858 w 12176119"/>
              <a:gd name="connsiteY2807" fmla="*/ 451767 h 1632221"/>
              <a:gd name="connsiteX2808" fmla="*/ 9189656 w 12176119"/>
              <a:gd name="connsiteY2808" fmla="*/ 454603 h 1632221"/>
              <a:gd name="connsiteX2809" fmla="*/ 9188053 w 12176119"/>
              <a:gd name="connsiteY2809" fmla="*/ 454603 h 1632221"/>
              <a:gd name="connsiteX2810" fmla="*/ 9186050 w 12176119"/>
              <a:gd name="connsiteY2810" fmla="*/ 454603 h 1632221"/>
              <a:gd name="connsiteX2811" fmla="*/ 9184046 w 12176119"/>
              <a:gd name="connsiteY2811" fmla="*/ 454603 h 1632221"/>
              <a:gd name="connsiteX2812" fmla="*/ 9182043 w 12176119"/>
              <a:gd name="connsiteY2812" fmla="*/ 456493 h 1632221"/>
              <a:gd name="connsiteX2813" fmla="*/ 9178035 w 12176119"/>
              <a:gd name="connsiteY2813" fmla="*/ 456493 h 1632221"/>
              <a:gd name="connsiteX2814" fmla="*/ 9179238 w 12176119"/>
              <a:gd name="connsiteY2814" fmla="*/ 459328 h 1632221"/>
              <a:gd name="connsiteX2815" fmla="*/ 9179238 w 12176119"/>
              <a:gd name="connsiteY2815" fmla="*/ 461219 h 1632221"/>
              <a:gd name="connsiteX2816" fmla="*/ 9179238 w 12176119"/>
              <a:gd name="connsiteY2816" fmla="*/ 467835 h 1632221"/>
              <a:gd name="connsiteX2817" fmla="*/ 9179238 w 12176119"/>
              <a:gd name="connsiteY2817" fmla="*/ 477286 h 1632221"/>
              <a:gd name="connsiteX2818" fmla="*/ 9179238 w 12176119"/>
              <a:gd name="connsiteY2818" fmla="*/ 486737 h 1632221"/>
              <a:gd name="connsiteX2819" fmla="*/ 9180039 w 12176119"/>
              <a:gd name="connsiteY2819" fmla="*/ 496188 h 1632221"/>
              <a:gd name="connsiteX2820" fmla="*/ 9180039 w 12176119"/>
              <a:gd name="connsiteY2820" fmla="*/ 504694 h 1632221"/>
              <a:gd name="connsiteX2821" fmla="*/ 9180039 w 12176119"/>
              <a:gd name="connsiteY2821" fmla="*/ 507530 h 1632221"/>
              <a:gd name="connsiteX2822" fmla="*/ 9179238 w 12176119"/>
              <a:gd name="connsiteY2822" fmla="*/ 507530 h 1632221"/>
              <a:gd name="connsiteX2823" fmla="*/ 9177234 w 12176119"/>
              <a:gd name="connsiteY2823" fmla="*/ 509420 h 1632221"/>
              <a:gd name="connsiteX2824" fmla="*/ 9176032 w 12176119"/>
              <a:gd name="connsiteY2824" fmla="*/ 509420 h 1632221"/>
              <a:gd name="connsiteX2825" fmla="*/ 9176032 w 12176119"/>
              <a:gd name="connsiteY2825" fmla="*/ 512255 h 1632221"/>
              <a:gd name="connsiteX2826" fmla="*/ 9178035 w 12176119"/>
              <a:gd name="connsiteY2826" fmla="*/ 512255 h 1632221"/>
              <a:gd name="connsiteX2827" fmla="*/ 9186851 w 12176119"/>
              <a:gd name="connsiteY2827" fmla="*/ 512255 h 1632221"/>
              <a:gd name="connsiteX2828" fmla="*/ 9193663 w 12176119"/>
              <a:gd name="connsiteY2828" fmla="*/ 512255 h 1632221"/>
              <a:gd name="connsiteX2829" fmla="*/ 9198471 w 12176119"/>
              <a:gd name="connsiteY2829" fmla="*/ 514145 h 1632221"/>
              <a:gd name="connsiteX2830" fmla="*/ 9201276 w 12176119"/>
              <a:gd name="connsiteY2830" fmla="*/ 516036 h 1632221"/>
              <a:gd name="connsiteX2831" fmla="*/ 9201276 w 12176119"/>
              <a:gd name="connsiteY2831" fmla="*/ 518871 h 1632221"/>
              <a:gd name="connsiteX2832" fmla="*/ 9201276 w 12176119"/>
              <a:gd name="connsiteY2832" fmla="*/ 520761 h 1632221"/>
              <a:gd name="connsiteX2833" fmla="*/ 9198471 w 12176119"/>
              <a:gd name="connsiteY2833" fmla="*/ 523597 h 1632221"/>
              <a:gd name="connsiteX2834" fmla="*/ 9193663 w 12176119"/>
              <a:gd name="connsiteY2834" fmla="*/ 523597 h 1632221"/>
              <a:gd name="connsiteX2835" fmla="*/ 9186851 w 12176119"/>
              <a:gd name="connsiteY2835" fmla="*/ 525487 h 1632221"/>
              <a:gd name="connsiteX2836" fmla="*/ 9179238 w 12176119"/>
              <a:gd name="connsiteY2836" fmla="*/ 525487 h 1632221"/>
              <a:gd name="connsiteX2837" fmla="*/ 9176032 w 12176119"/>
              <a:gd name="connsiteY2837" fmla="*/ 525487 h 1632221"/>
              <a:gd name="connsiteX2838" fmla="*/ 9176032 w 12176119"/>
              <a:gd name="connsiteY2838" fmla="*/ 530212 h 1632221"/>
              <a:gd name="connsiteX2839" fmla="*/ 9180039 w 12176119"/>
              <a:gd name="connsiteY2839" fmla="*/ 530212 h 1632221"/>
              <a:gd name="connsiteX2840" fmla="*/ 9186050 w 12176119"/>
              <a:gd name="connsiteY2840" fmla="*/ 532103 h 1632221"/>
              <a:gd name="connsiteX2841" fmla="*/ 9190858 w 12176119"/>
              <a:gd name="connsiteY2841" fmla="*/ 532103 h 1632221"/>
              <a:gd name="connsiteX2842" fmla="*/ 9193663 w 12176119"/>
              <a:gd name="connsiteY2842" fmla="*/ 532103 h 1632221"/>
              <a:gd name="connsiteX2843" fmla="*/ 9194464 w 12176119"/>
              <a:gd name="connsiteY2843" fmla="*/ 534938 h 1632221"/>
              <a:gd name="connsiteX2844" fmla="*/ 9194464 w 12176119"/>
              <a:gd name="connsiteY2844" fmla="*/ 541554 h 1632221"/>
              <a:gd name="connsiteX2845" fmla="*/ 9196468 w 12176119"/>
              <a:gd name="connsiteY2845" fmla="*/ 541554 h 1632221"/>
              <a:gd name="connsiteX2846" fmla="*/ 9198471 w 12176119"/>
              <a:gd name="connsiteY2846" fmla="*/ 544389 h 1632221"/>
              <a:gd name="connsiteX2847" fmla="*/ 9199674 w 12176119"/>
              <a:gd name="connsiteY2847" fmla="*/ 544389 h 1632221"/>
              <a:gd name="connsiteX2848" fmla="*/ 9201276 w 12176119"/>
              <a:gd name="connsiteY2848" fmla="*/ 1312771 h 1632221"/>
              <a:gd name="connsiteX2849" fmla="*/ 9223716 w 12176119"/>
              <a:gd name="connsiteY2849" fmla="*/ 1315606 h 1632221"/>
              <a:gd name="connsiteX2850" fmla="*/ 9223716 w 12176119"/>
              <a:gd name="connsiteY2850" fmla="*/ 1294814 h 1632221"/>
              <a:gd name="connsiteX2851" fmla="*/ 9228524 w 12176119"/>
              <a:gd name="connsiteY2851" fmla="*/ 1290088 h 1632221"/>
              <a:gd name="connsiteX2852" fmla="*/ 9305059 w 12176119"/>
              <a:gd name="connsiteY2852" fmla="*/ 1290088 h 1632221"/>
              <a:gd name="connsiteX2853" fmla="*/ 9310268 w 12176119"/>
              <a:gd name="connsiteY2853" fmla="*/ 1257954 h 1632221"/>
              <a:gd name="connsiteX2854" fmla="*/ 9319885 w 12176119"/>
              <a:gd name="connsiteY2854" fmla="*/ 1221094 h 1632221"/>
              <a:gd name="connsiteX2855" fmla="*/ 9333509 w 12176119"/>
              <a:gd name="connsiteY2855" fmla="*/ 1193686 h 1632221"/>
              <a:gd name="connsiteX2856" fmla="*/ 9349938 w 12176119"/>
              <a:gd name="connsiteY2856" fmla="*/ 1175729 h 1632221"/>
              <a:gd name="connsiteX2857" fmla="*/ 9366367 w 12176119"/>
              <a:gd name="connsiteY2857" fmla="*/ 1168168 h 1632221"/>
              <a:gd name="connsiteX2858" fmla="*/ 9371176 w 12176119"/>
              <a:gd name="connsiteY2858" fmla="*/ 1171003 h 1632221"/>
              <a:gd name="connsiteX2859" fmla="*/ 9371176 w 12176119"/>
              <a:gd name="connsiteY2859" fmla="*/ 986705 h 1632221"/>
              <a:gd name="connsiteX2860" fmla="*/ 9387605 w 12176119"/>
              <a:gd name="connsiteY2860" fmla="*/ 986705 h 1632221"/>
              <a:gd name="connsiteX2861" fmla="*/ 9387605 w 12176119"/>
              <a:gd name="connsiteY2861" fmla="*/ 934723 h 1632221"/>
              <a:gd name="connsiteX2862" fmla="*/ 9416055 w 12176119"/>
              <a:gd name="connsiteY2862" fmla="*/ 934723 h 1632221"/>
              <a:gd name="connsiteX2863" fmla="*/ 9416055 w 12176119"/>
              <a:gd name="connsiteY2863" fmla="*/ 881797 h 1632221"/>
              <a:gd name="connsiteX2864" fmla="*/ 9460533 w 12176119"/>
              <a:gd name="connsiteY2864" fmla="*/ 881797 h 1632221"/>
              <a:gd name="connsiteX2865" fmla="*/ 9460533 w 12176119"/>
              <a:gd name="connsiteY2865" fmla="*/ 934723 h 1632221"/>
              <a:gd name="connsiteX2866" fmla="*/ 9476161 w 12176119"/>
              <a:gd name="connsiteY2866" fmla="*/ 934723 h 1632221"/>
              <a:gd name="connsiteX2867" fmla="*/ 9476161 w 12176119"/>
              <a:gd name="connsiteY2867" fmla="*/ 986705 h 1632221"/>
              <a:gd name="connsiteX2868" fmla="*/ 9528253 w 12176119"/>
              <a:gd name="connsiteY2868" fmla="*/ 986705 h 1632221"/>
              <a:gd name="connsiteX2869" fmla="*/ 9528253 w 12176119"/>
              <a:gd name="connsiteY2869" fmla="*/ 1198412 h 1632221"/>
              <a:gd name="connsiteX2870" fmla="*/ 9543079 w 12176119"/>
              <a:gd name="connsiteY2870" fmla="*/ 1198412 h 1632221"/>
              <a:gd name="connsiteX2871" fmla="*/ 9575937 w 12176119"/>
              <a:gd name="connsiteY2871" fmla="*/ 1166277 h 1632221"/>
              <a:gd name="connsiteX2872" fmla="*/ 9614805 w 12176119"/>
              <a:gd name="connsiteY2872" fmla="*/ 1143595 h 1632221"/>
              <a:gd name="connsiteX2873" fmla="*/ 9623621 w 12176119"/>
              <a:gd name="connsiteY2873" fmla="*/ 1138869 h 1632221"/>
              <a:gd name="connsiteX2874" fmla="*/ 9670904 w 12176119"/>
              <a:gd name="connsiteY2874" fmla="*/ 1127527 h 1632221"/>
              <a:gd name="connsiteX2875" fmla="*/ 9678918 w 12176119"/>
              <a:gd name="connsiteY2875" fmla="*/ 1127527 h 1632221"/>
              <a:gd name="connsiteX2876" fmla="*/ 9722595 w 12176119"/>
              <a:gd name="connsiteY2876" fmla="*/ 1131308 h 1632221"/>
              <a:gd name="connsiteX2877" fmla="*/ 9730208 w 12176119"/>
              <a:gd name="connsiteY2877" fmla="*/ 1134143 h 1632221"/>
              <a:gd name="connsiteX2878" fmla="*/ 9739825 w 12176119"/>
              <a:gd name="connsiteY2878" fmla="*/ 1136034 h 1632221"/>
              <a:gd name="connsiteX2879" fmla="*/ 9743832 w 12176119"/>
              <a:gd name="connsiteY2879" fmla="*/ 1122802 h 1632221"/>
              <a:gd name="connsiteX2880" fmla="*/ 9747840 w 12176119"/>
              <a:gd name="connsiteY2880" fmla="*/ 1115241 h 1632221"/>
              <a:gd name="connsiteX2881" fmla="*/ 9763066 w 12176119"/>
              <a:gd name="connsiteY2881" fmla="*/ 1134143 h 1632221"/>
              <a:gd name="connsiteX2882" fmla="*/ 9763066 w 12176119"/>
              <a:gd name="connsiteY2882" fmla="*/ 1140759 h 1632221"/>
              <a:gd name="connsiteX2883" fmla="*/ 9764269 w 12176119"/>
              <a:gd name="connsiteY2883" fmla="*/ 1134143 h 1632221"/>
              <a:gd name="connsiteX2884" fmla="*/ 9779896 w 12176119"/>
              <a:gd name="connsiteY2884" fmla="*/ 1115241 h 1632221"/>
              <a:gd name="connsiteX2885" fmla="*/ 9783502 w 12176119"/>
              <a:gd name="connsiteY2885" fmla="*/ 1122802 h 1632221"/>
              <a:gd name="connsiteX2886" fmla="*/ 9787509 w 12176119"/>
              <a:gd name="connsiteY2886" fmla="*/ 1136034 h 1632221"/>
              <a:gd name="connsiteX2887" fmla="*/ 9788311 w 12176119"/>
              <a:gd name="connsiteY2887" fmla="*/ 1136034 h 1632221"/>
              <a:gd name="connsiteX2888" fmla="*/ 9798329 w 12176119"/>
              <a:gd name="connsiteY2888" fmla="*/ 1134143 h 1632221"/>
              <a:gd name="connsiteX2889" fmla="*/ 9805141 w 12176119"/>
              <a:gd name="connsiteY2889" fmla="*/ 1131308 h 1632221"/>
              <a:gd name="connsiteX2890" fmla="*/ 9820367 w 12176119"/>
              <a:gd name="connsiteY2890" fmla="*/ 1129418 h 1632221"/>
              <a:gd name="connsiteX2891" fmla="*/ 9820367 w 12176119"/>
              <a:gd name="connsiteY2891" fmla="*/ 486737 h 1632221"/>
              <a:gd name="connsiteX2892" fmla="*/ 9837999 w 12176119"/>
              <a:gd name="connsiteY2892" fmla="*/ 486737 h 1632221"/>
              <a:gd name="connsiteX2893" fmla="*/ 9837999 w 12176119"/>
              <a:gd name="connsiteY2893" fmla="*/ 364816 h 1632221"/>
              <a:gd name="connsiteX2894" fmla="*/ 9858435 w 12176119"/>
              <a:gd name="connsiteY2894" fmla="*/ 364816 h 1632221"/>
              <a:gd name="connsiteX2895" fmla="*/ 9858435 w 12176119"/>
              <a:gd name="connsiteY2895" fmla="*/ 486737 h 1632221"/>
              <a:gd name="connsiteX2896" fmla="*/ 9902913 w 12176119"/>
              <a:gd name="connsiteY2896" fmla="*/ 486737 h 1632221"/>
              <a:gd name="connsiteX2897" fmla="*/ 9902913 w 12176119"/>
              <a:gd name="connsiteY2897" fmla="*/ 364816 h 1632221"/>
              <a:gd name="connsiteX2898" fmla="*/ 9913732 w 12176119"/>
              <a:gd name="connsiteY2898" fmla="*/ 364816 h 1632221"/>
              <a:gd name="connsiteX2899" fmla="*/ 9913732 w 12176119"/>
              <a:gd name="connsiteY2899" fmla="*/ 486737 h 1632221"/>
              <a:gd name="connsiteX2900" fmla="*/ 9940980 w 12176119"/>
              <a:gd name="connsiteY2900" fmla="*/ 486737 h 1632221"/>
              <a:gd name="connsiteX2901" fmla="*/ 9940980 w 12176119"/>
              <a:gd name="connsiteY2901" fmla="*/ 697498 h 1632221"/>
              <a:gd name="connsiteX2902" fmla="*/ 9988263 w 12176119"/>
              <a:gd name="connsiteY2902" fmla="*/ 697498 h 1632221"/>
              <a:gd name="connsiteX2903" fmla="*/ 9988263 w 12176119"/>
              <a:gd name="connsiteY2903" fmla="*/ 390334 h 1632221"/>
              <a:gd name="connsiteX2904" fmla="*/ 10002689 w 12176119"/>
              <a:gd name="connsiteY2904" fmla="*/ 390334 h 1632221"/>
              <a:gd name="connsiteX2905" fmla="*/ 10002689 w 12176119"/>
              <a:gd name="connsiteY2905" fmla="*/ 380883 h 1632221"/>
              <a:gd name="connsiteX2906" fmla="*/ 10003891 w 12176119"/>
              <a:gd name="connsiteY2906" fmla="*/ 380883 h 1632221"/>
              <a:gd name="connsiteX2907" fmla="*/ 10003891 w 12176119"/>
              <a:gd name="connsiteY2907" fmla="*/ 335518 h 1632221"/>
              <a:gd name="connsiteX2908" fmla="*/ 10003891 w 12176119"/>
              <a:gd name="connsiteY2908" fmla="*/ 316615 h 1632221"/>
              <a:gd name="connsiteX2909" fmla="*/ 10003891 w 12176119"/>
              <a:gd name="connsiteY2909" fmla="*/ 314725 h 1632221"/>
              <a:gd name="connsiteX2910" fmla="*/ 10003891 w 12176119"/>
              <a:gd name="connsiteY2910" fmla="*/ 295823 h 1632221"/>
              <a:gd name="connsiteX2911" fmla="*/ 10003891 w 12176119"/>
              <a:gd name="connsiteY2911" fmla="*/ 291097 h 1632221"/>
              <a:gd name="connsiteX2912" fmla="*/ 10003891 w 12176119"/>
              <a:gd name="connsiteY2912" fmla="*/ 287316 h 1632221"/>
              <a:gd name="connsiteX2913" fmla="*/ 10015511 w 12176119"/>
              <a:gd name="connsiteY2913" fmla="*/ 287316 h 1632221"/>
              <a:gd name="connsiteX2914" fmla="*/ 10015511 w 12176119"/>
              <a:gd name="connsiteY2914" fmla="*/ 266524 h 1632221"/>
              <a:gd name="connsiteX2915" fmla="*/ 10015511 w 12176119"/>
              <a:gd name="connsiteY2915" fmla="*/ 258963 h 1632221"/>
              <a:gd name="connsiteX2916" fmla="*/ 10015511 w 12176119"/>
              <a:gd name="connsiteY2916" fmla="*/ 242896 h 1632221"/>
              <a:gd name="connsiteX2917" fmla="*/ 10015511 w 12176119"/>
              <a:gd name="connsiteY2917" fmla="*/ 239115 h 1632221"/>
              <a:gd name="connsiteX2918" fmla="*/ 10015511 w 12176119"/>
              <a:gd name="connsiteY2918" fmla="*/ 75610 h 1632221"/>
              <a:gd name="connsiteX2919" fmla="*/ 10018316 w 12176119"/>
              <a:gd name="connsiteY2919" fmla="*/ 75610 h 1632221"/>
              <a:gd name="connsiteX2920" fmla="*/ 10019519 w 12176119"/>
              <a:gd name="connsiteY2920" fmla="*/ 86951 h 1632221"/>
              <a:gd name="connsiteX2921" fmla="*/ 10022323 w 12176119"/>
              <a:gd name="connsiteY2921" fmla="*/ 86951 h 1632221"/>
              <a:gd name="connsiteX2922" fmla="*/ 10022323 w 12176119"/>
              <a:gd name="connsiteY2922" fmla="*/ 0 h 1632221"/>
              <a:gd name="connsiteX2923" fmla="*/ 10023125 w 12176119"/>
              <a:gd name="connsiteY2923" fmla="*/ 0 h 1632221"/>
              <a:gd name="connsiteX2924" fmla="*/ 10023125 w 12176119"/>
              <a:gd name="connsiteY2924" fmla="*/ 11341 h 1632221"/>
              <a:gd name="connsiteX2925" fmla="*/ 10023125 w 12176119"/>
              <a:gd name="connsiteY2925" fmla="*/ 86951 h 1632221"/>
              <a:gd name="connsiteX2926" fmla="*/ 10026331 w 12176119"/>
              <a:gd name="connsiteY2926" fmla="*/ 86951 h 1632221"/>
              <a:gd name="connsiteX2927" fmla="*/ 10026331 w 12176119"/>
              <a:gd name="connsiteY2927" fmla="*/ 0 h 1632221"/>
              <a:gd name="connsiteX2928" fmla="*/ 10027132 w 12176119"/>
              <a:gd name="connsiteY2928" fmla="*/ 0 h 1632221"/>
              <a:gd name="connsiteX2929" fmla="*/ 10027933 w 12176119"/>
              <a:gd name="connsiteY2929" fmla="*/ 11341 h 1632221"/>
              <a:gd name="connsiteX2930" fmla="*/ 10027933 w 12176119"/>
              <a:gd name="connsiteY2930" fmla="*/ 86951 h 1632221"/>
              <a:gd name="connsiteX2931" fmla="*/ 10031139 w 12176119"/>
              <a:gd name="connsiteY2931" fmla="*/ 86951 h 1632221"/>
              <a:gd name="connsiteX2932" fmla="*/ 10031139 w 12176119"/>
              <a:gd name="connsiteY2932" fmla="*/ 0 h 1632221"/>
              <a:gd name="connsiteX2933" fmla="*/ 10031940 w 12176119"/>
              <a:gd name="connsiteY2933" fmla="*/ 0 h 1632221"/>
              <a:gd name="connsiteX2934" fmla="*/ 10031940 w 12176119"/>
              <a:gd name="connsiteY2934" fmla="*/ 11341 h 1632221"/>
              <a:gd name="connsiteX2935" fmla="*/ 10031940 w 12176119"/>
              <a:gd name="connsiteY2935" fmla="*/ 86951 h 1632221"/>
              <a:gd name="connsiteX2936" fmla="*/ 10034745 w 12176119"/>
              <a:gd name="connsiteY2936" fmla="*/ 86951 h 1632221"/>
              <a:gd name="connsiteX2937" fmla="*/ 10034745 w 12176119"/>
              <a:gd name="connsiteY2937" fmla="*/ 0 h 1632221"/>
              <a:gd name="connsiteX2938" fmla="*/ 10036749 w 12176119"/>
              <a:gd name="connsiteY2938" fmla="*/ 0 h 1632221"/>
              <a:gd name="connsiteX2939" fmla="*/ 10036749 w 12176119"/>
              <a:gd name="connsiteY2939" fmla="*/ 11341 h 1632221"/>
              <a:gd name="connsiteX2940" fmla="*/ 10036749 w 12176119"/>
              <a:gd name="connsiteY2940" fmla="*/ 86951 h 1632221"/>
              <a:gd name="connsiteX2941" fmla="*/ 10039955 w 12176119"/>
              <a:gd name="connsiteY2941" fmla="*/ 86951 h 1632221"/>
              <a:gd name="connsiteX2942" fmla="*/ 10039955 w 12176119"/>
              <a:gd name="connsiteY2942" fmla="*/ 0 h 1632221"/>
              <a:gd name="connsiteX2943" fmla="*/ 10040756 w 12176119"/>
              <a:gd name="connsiteY2943" fmla="*/ 0 h 1632221"/>
              <a:gd name="connsiteX2944" fmla="*/ 10040756 w 12176119"/>
              <a:gd name="connsiteY2944" fmla="*/ 11341 h 1632221"/>
              <a:gd name="connsiteX2945" fmla="*/ 10040756 w 12176119"/>
              <a:gd name="connsiteY2945" fmla="*/ 86951 h 1632221"/>
              <a:gd name="connsiteX2946" fmla="*/ 10044763 w 12176119"/>
              <a:gd name="connsiteY2946" fmla="*/ 86951 h 1632221"/>
              <a:gd name="connsiteX2947" fmla="*/ 10044763 w 12176119"/>
              <a:gd name="connsiteY2947" fmla="*/ 75610 h 1632221"/>
              <a:gd name="connsiteX2948" fmla="*/ 10047568 w 12176119"/>
              <a:gd name="connsiteY2948" fmla="*/ 75610 h 1632221"/>
              <a:gd name="connsiteX2949" fmla="*/ 10047568 w 12176119"/>
              <a:gd name="connsiteY2949" fmla="*/ 119085 h 1632221"/>
              <a:gd name="connsiteX2950" fmla="*/ 10047568 w 12176119"/>
              <a:gd name="connsiteY2950" fmla="*/ 250457 h 1632221"/>
              <a:gd name="connsiteX2951" fmla="*/ 10093249 w 12176119"/>
              <a:gd name="connsiteY2951" fmla="*/ 250457 h 1632221"/>
              <a:gd name="connsiteX2952" fmla="*/ 10093249 w 12176119"/>
              <a:gd name="connsiteY2952" fmla="*/ 252347 h 1632221"/>
              <a:gd name="connsiteX2953" fmla="*/ 10093249 w 12176119"/>
              <a:gd name="connsiteY2953" fmla="*/ 268414 h 1632221"/>
              <a:gd name="connsiteX2954" fmla="*/ 10093249 w 12176119"/>
              <a:gd name="connsiteY2954" fmla="*/ 275030 h 1632221"/>
              <a:gd name="connsiteX2955" fmla="*/ 10093249 w 12176119"/>
              <a:gd name="connsiteY2955" fmla="*/ 287316 h 1632221"/>
              <a:gd name="connsiteX2956" fmla="*/ 10128110 w 12176119"/>
              <a:gd name="connsiteY2956" fmla="*/ 287316 h 1632221"/>
              <a:gd name="connsiteX2957" fmla="*/ 10139730 w 12176119"/>
              <a:gd name="connsiteY2957" fmla="*/ 287316 h 1632221"/>
              <a:gd name="connsiteX2958" fmla="*/ 10139730 w 12176119"/>
              <a:gd name="connsiteY2958" fmla="*/ 291097 h 1632221"/>
              <a:gd name="connsiteX2959" fmla="*/ 10139730 w 12176119"/>
              <a:gd name="connsiteY2959" fmla="*/ 295822 h 1632221"/>
              <a:gd name="connsiteX2960" fmla="*/ 10139730 w 12176119"/>
              <a:gd name="connsiteY2960" fmla="*/ 311889 h 1632221"/>
              <a:gd name="connsiteX2961" fmla="*/ 10139730 w 12176119"/>
              <a:gd name="connsiteY2961" fmla="*/ 316615 h 1632221"/>
              <a:gd name="connsiteX2962" fmla="*/ 10139730 w 12176119"/>
              <a:gd name="connsiteY2962" fmla="*/ 335517 h 1632221"/>
              <a:gd name="connsiteX2963" fmla="*/ 10139730 w 12176119"/>
              <a:gd name="connsiteY2963" fmla="*/ 385609 h 1632221"/>
              <a:gd name="connsiteX2964" fmla="*/ 10145340 w 12176119"/>
              <a:gd name="connsiteY2964" fmla="*/ 385609 h 1632221"/>
              <a:gd name="connsiteX2965" fmla="*/ 10174592 w 12176119"/>
              <a:gd name="connsiteY2965" fmla="*/ 390334 h 1632221"/>
              <a:gd name="connsiteX2966" fmla="*/ 10199836 w 12176119"/>
              <a:gd name="connsiteY2966" fmla="*/ 395060 h 1632221"/>
              <a:gd name="connsiteX2967" fmla="*/ 10199836 w 12176119"/>
              <a:gd name="connsiteY2967" fmla="*/ 449877 h 1632221"/>
              <a:gd name="connsiteX2968" fmla="*/ 10200638 w 12176119"/>
              <a:gd name="connsiteY2968" fmla="*/ 449877 h 1632221"/>
              <a:gd name="connsiteX2969" fmla="*/ 10200638 w 12176119"/>
              <a:gd name="connsiteY2969" fmla="*/ 451767 h 1632221"/>
              <a:gd name="connsiteX2970" fmla="*/ 10199836 w 12176119"/>
              <a:gd name="connsiteY2970" fmla="*/ 454602 h 1632221"/>
              <a:gd name="connsiteX2971" fmla="*/ 10199836 w 12176119"/>
              <a:gd name="connsiteY2971" fmla="*/ 488627 h 1632221"/>
              <a:gd name="connsiteX2972" fmla="*/ 10200638 w 12176119"/>
              <a:gd name="connsiteY2972" fmla="*/ 488627 h 1632221"/>
              <a:gd name="connsiteX2973" fmla="*/ 10199836 w 12176119"/>
              <a:gd name="connsiteY2973" fmla="*/ 493352 h 1632221"/>
              <a:gd name="connsiteX2974" fmla="*/ 10199836 w 12176119"/>
              <a:gd name="connsiteY2974" fmla="*/ 525486 h 1632221"/>
              <a:gd name="connsiteX2975" fmla="*/ 10200638 w 12176119"/>
              <a:gd name="connsiteY2975" fmla="*/ 525486 h 1632221"/>
              <a:gd name="connsiteX2976" fmla="*/ 10200638 w 12176119"/>
              <a:gd name="connsiteY2976" fmla="*/ 528322 h 1632221"/>
              <a:gd name="connsiteX2977" fmla="*/ 10199836 w 12176119"/>
              <a:gd name="connsiteY2977" fmla="*/ 530212 h 1632221"/>
              <a:gd name="connsiteX2978" fmla="*/ 10199836 w 12176119"/>
              <a:gd name="connsiteY2978" fmla="*/ 597315 h 1632221"/>
              <a:gd name="connsiteX2979" fmla="*/ 10208652 w 12176119"/>
              <a:gd name="connsiteY2979" fmla="*/ 597315 h 1632221"/>
              <a:gd name="connsiteX2980" fmla="*/ 10208652 w 12176119"/>
              <a:gd name="connsiteY2980" fmla="*/ 507529 h 1632221"/>
              <a:gd name="connsiteX2981" fmla="*/ 10233896 w 12176119"/>
              <a:gd name="connsiteY2981" fmla="*/ 507529 h 1632221"/>
              <a:gd name="connsiteX2982" fmla="*/ 10233896 w 12176119"/>
              <a:gd name="connsiteY2982" fmla="*/ 546279 h 1632221"/>
              <a:gd name="connsiteX2983" fmla="*/ 10257137 w 12176119"/>
              <a:gd name="connsiteY2983" fmla="*/ 546279 h 1632221"/>
              <a:gd name="connsiteX2984" fmla="*/ 10257137 w 12176119"/>
              <a:gd name="connsiteY2984" fmla="*/ 597315 h 1632221"/>
              <a:gd name="connsiteX2985" fmla="*/ 10281180 w 12176119"/>
              <a:gd name="connsiteY2985" fmla="*/ 597315 h 1632221"/>
              <a:gd name="connsiteX2986" fmla="*/ 10281180 w 12176119"/>
              <a:gd name="connsiteY2986" fmla="*/ 793900 h 1632221"/>
              <a:gd name="connsiteX2987" fmla="*/ 10282382 w 12176119"/>
              <a:gd name="connsiteY2987" fmla="*/ 793900 h 1632221"/>
              <a:gd name="connsiteX2988" fmla="*/ 10282382 w 12176119"/>
              <a:gd name="connsiteY2988" fmla="*/ 792010 h 1632221"/>
              <a:gd name="connsiteX2989" fmla="*/ 10292800 w 12176119"/>
              <a:gd name="connsiteY2989" fmla="*/ 790120 h 1632221"/>
              <a:gd name="connsiteX2990" fmla="*/ 10292800 w 12176119"/>
              <a:gd name="connsiteY2990" fmla="*/ 771217 h 1632221"/>
              <a:gd name="connsiteX2991" fmla="*/ 10302818 w 12176119"/>
              <a:gd name="connsiteY2991" fmla="*/ 769327 h 1632221"/>
              <a:gd name="connsiteX2992" fmla="*/ 10302818 w 12176119"/>
              <a:gd name="connsiteY2992" fmla="*/ 753260 h 1632221"/>
              <a:gd name="connsiteX2993" fmla="*/ 10312435 w 12176119"/>
              <a:gd name="connsiteY2993" fmla="*/ 748535 h 1632221"/>
              <a:gd name="connsiteX2994" fmla="*/ 10312435 w 12176119"/>
              <a:gd name="connsiteY2994" fmla="*/ 732468 h 1632221"/>
              <a:gd name="connsiteX2995" fmla="*/ 10321250 w 12176119"/>
              <a:gd name="connsiteY2995" fmla="*/ 727742 h 1632221"/>
              <a:gd name="connsiteX2996" fmla="*/ 10321250 w 12176119"/>
              <a:gd name="connsiteY2996" fmla="*/ 711675 h 1632221"/>
              <a:gd name="connsiteX2997" fmla="*/ 10332871 w 12176119"/>
              <a:gd name="connsiteY2997" fmla="*/ 706949 h 1632221"/>
              <a:gd name="connsiteX2998" fmla="*/ 10352105 w 12176119"/>
              <a:gd name="connsiteY2998" fmla="*/ 706949 h 1632221"/>
              <a:gd name="connsiteX2999" fmla="*/ 10367732 w 12176119"/>
              <a:gd name="connsiteY2999" fmla="*/ 711675 h 1632221"/>
              <a:gd name="connsiteX3000" fmla="*/ 10368534 w 12176119"/>
              <a:gd name="connsiteY3000" fmla="*/ 718291 h 1632221"/>
              <a:gd name="connsiteX3001" fmla="*/ 10369736 w 12176119"/>
              <a:gd name="connsiteY3001" fmla="*/ 729632 h 1632221"/>
              <a:gd name="connsiteX3002" fmla="*/ 10375346 w 12176119"/>
              <a:gd name="connsiteY3002" fmla="*/ 732468 h 1632221"/>
              <a:gd name="connsiteX3003" fmla="*/ 10378551 w 12176119"/>
              <a:gd name="connsiteY3003" fmla="*/ 741919 h 1632221"/>
              <a:gd name="connsiteX3004" fmla="*/ 10378551 w 12176119"/>
              <a:gd name="connsiteY3004" fmla="*/ 750425 h 1632221"/>
              <a:gd name="connsiteX3005" fmla="*/ 10384161 w 12176119"/>
              <a:gd name="connsiteY3005" fmla="*/ 753260 h 1632221"/>
              <a:gd name="connsiteX3006" fmla="*/ 10386966 w 12176119"/>
              <a:gd name="connsiteY3006" fmla="*/ 761766 h 1632221"/>
              <a:gd name="connsiteX3007" fmla="*/ 10386966 w 12176119"/>
              <a:gd name="connsiteY3007" fmla="*/ 771217 h 1632221"/>
              <a:gd name="connsiteX3008" fmla="*/ 10392977 w 12176119"/>
              <a:gd name="connsiteY3008" fmla="*/ 774053 h 1632221"/>
              <a:gd name="connsiteX3009" fmla="*/ 10395782 w 12176119"/>
              <a:gd name="connsiteY3009" fmla="*/ 785394 h 1632221"/>
              <a:gd name="connsiteX3010" fmla="*/ 10395782 w 12176119"/>
              <a:gd name="connsiteY3010" fmla="*/ 792010 h 1632221"/>
              <a:gd name="connsiteX3011" fmla="*/ 10403796 w 12176119"/>
              <a:gd name="connsiteY3011" fmla="*/ 793900 h 1632221"/>
              <a:gd name="connsiteX3012" fmla="*/ 10404597 w 12176119"/>
              <a:gd name="connsiteY3012" fmla="*/ 796736 h 1632221"/>
              <a:gd name="connsiteX3013" fmla="*/ 10411409 w 12176119"/>
              <a:gd name="connsiteY3013" fmla="*/ 793900 h 1632221"/>
              <a:gd name="connsiteX3014" fmla="*/ 10433849 w 12176119"/>
              <a:gd name="connsiteY3014" fmla="*/ 801461 h 1632221"/>
              <a:gd name="connsiteX3015" fmla="*/ 10433849 w 12176119"/>
              <a:gd name="connsiteY3015" fmla="*/ 854388 h 1632221"/>
              <a:gd name="connsiteX3016" fmla="*/ 10434650 w 12176119"/>
              <a:gd name="connsiteY3016" fmla="*/ 1115241 h 1632221"/>
              <a:gd name="connsiteX3017" fmla="*/ 10464703 w 12176119"/>
              <a:gd name="connsiteY3017" fmla="*/ 1115241 h 1632221"/>
              <a:gd name="connsiteX3018" fmla="*/ 10464703 w 12176119"/>
              <a:gd name="connsiteY3018" fmla="*/ 849662 h 1632221"/>
              <a:gd name="connsiteX3019" fmla="*/ 10464703 w 12176119"/>
              <a:gd name="connsiteY3019" fmla="*/ 792010 h 1632221"/>
              <a:gd name="connsiteX3020" fmla="*/ 10485941 w 12176119"/>
              <a:gd name="connsiteY3020" fmla="*/ 785394 h 1632221"/>
              <a:gd name="connsiteX3021" fmla="*/ 10493955 w 12176119"/>
              <a:gd name="connsiteY3021" fmla="*/ 787284 h 1632221"/>
              <a:gd name="connsiteX3022" fmla="*/ 10494756 w 12176119"/>
              <a:gd name="connsiteY3022" fmla="*/ 785394 h 1632221"/>
              <a:gd name="connsiteX3023" fmla="*/ 10503572 w 12176119"/>
              <a:gd name="connsiteY3023" fmla="*/ 782559 h 1632221"/>
              <a:gd name="connsiteX3024" fmla="*/ 10503572 w 12176119"/>
              <a:gd name="connsiteY3024" fmla="*/ 775943 h 1632221"/>
              <a:gd name="connsiteX3025" fmla="*/ 10504373 w 12176119"/>
              <a:gd name="connsiteY3025" fmla="*/ 764602 h 1632221"/>
              <a:gd name="connsiteX3026" fmla="*/ 10512387 w 12176119"/>
              <a:gd name="connsiteY3026" fmla="*/ 761766 h 1632221"/>
              <a:gd name="connsiteX3027" fmla="*/ 10512387 w 12176119"/>
              <a:gd name="connsiteY3027" fmla="*/ 755150 h 1632221"/>
              <a:gd name="connsiteX3028" fmla="*/ 10514391 w 12176119"/>
              <a:gd name="connsiteY3028" fmla="*/ 743809 h 1632221"/>
              <a:gd name="connsiteX3029" fmla="*/ 10521203 w 12176119"/>
              <a:gd name="connsiteY3029" fmla="*/ 741919 h 1632221"/>
              <a:gd name="connsiteX3030" fmla="*/ 10522004 w 12176119"/>
              <a:gd name="connsiteY3030" fmla="*/ 732468 h 1632221"/>
              <a:gd name="connsiteX3031" fmla="*/ 10522806 w 12176119"/>
              <a:gd name="connsiteY3031" fmla="*/ 723016 h 1632221"/>
              <a:gd name="connsiteX3032" fmla="*/ 10530820 w 12176119"/>
              <a:gd name="connsiteY3032" fmla="*/ 721126 h 1632221"/>
              <a:gd name="connsiteX3033" fmla="*/ 10530820 w 12176119"/>
              <a:gd name="connsiteY3033" fmla="*/ 709785 h 1632221"/>
              <a:gd name="connsiteX3034" fmla="*/ 10531621 w 12176119"/>
              <a:gd name="connsiteY3034" fmla="*/ 702224 h 1632221"/>
              <a:gd name="connsiteX3035" fmla="*/ 10546046 w 12176119"/>
              <a:gd name="connsiteY3035" fmla="*/ 697498 h 1632221"/>
              <a:gd name="connsiteX3036" fmla="*/ 10566483 w 12176119"/>
              <a:gd name="connsiteY3036" fmla="*/ 697498 h 1632221"/>
              <a:gd name="connsiteX3037" fmla="*/ 10579305 w 12176119"/>
              <a:gd name="connsiteY3037" fmla="*/ 702224 h 1632221"/>
              <a:gd name="connsiteX3038" fmla="*/ 10578103 w 12176119"/>
              <a:gd name="connsiteY3038" fmla="*/ 721126 h 1632221"/>
              <a:gd name="connsiteX3039" fmla="*/ 10588121 w 12176119"/>
              <a:gd name="connsiteY3039" fmla="*/ 723016 h 1632221"/>
              <a:gd name="connsiteX3040" fmla="*/ 10588121 w 12176119"/>
              <a:gd name="connsiteY3040" fmla="*/ 741919 h 1632221"/>
              <a:gd name="connsiteX3041" fmla="*/ 10597738 w 12176119"/>
              <a:gd name="connsiteY3041" fmla="*/ 743809 h 1632221"/>
              <a:gd name="connsiteX3042" fmla="*/ 10597738 w 12176119"/>
              <a:gd name="connsiteY3042" fmla="*/ 761766 h 1632221"/>
              <a:gd name="connsiteX3043" fmla="*/ 10607355 w 12176119"/>
              <a:gd name="connsiteY3043" fmla="*/ 764602 h 1632221"/>
              <a:gd name="connsiteX3044" fmla="*/ 10607355 w 12176119"/>
              <a:gd name="connsiteY3044" fmla="*/ 782559 h 1632221"/>
              <a:gd name="connsiteX3045" fmla="*/ 10618975 w 12176119"/>
              <a:gd name="connsiteY3045" fmla="*/ 785394 h 1632221"/>
              <a:gd name="connsiteX3046" fmla="*/ 10618174 w 12176119"/>
              <a:gd name="connsiteY3046" fmla="*/ 790120 h 1632221"/>
              <a:gd name="connsiteX3047" fmla="*/ 10625787 w 12176119"/>
              <a:gd name="connsiteY3047" fmla="*/ 787284 h 1632221"/>
              <a:gd name="connsiteX3048" fmla="*/ 10639411 w 12176119"/>
              <a:gd name="connsiteY3048" fmla="*/ 792010 h 1632221"/>
              <a:gd name="connsiteX3049" fmla="*/ 10644219 w 12176119"/>
              <a:gd name="connsiteY3049" fmla="*/ 793901 h 1632221"/>
              <a:gd name="connsiteX3050" fmla="*/ 10643418 w 12176119"/>
              <a:gd name="connsiteY3050" fmla="*/ 849663 h 1632221"/>
              <a:gd name="connsiteX3051" fmla="*/ 10641415 w 12176119"/>
              <a:gd name="connsiteY3051" fmla="*/ 1308991 h 1632221"/>
              <a:gd name="connsiteX3052" fmla="*/ 10642216 w 12176119"/>
              <a:gd name="connsiteY3052" fmla="*/ 1306155 h 1632221"/>
              <a:gd name="connsiteX3053" fmla="*/ 10642216 w 12176119"/>
              <a:gd name="connsiteY3053" fmla="*/ 1294814 h 1632221"/>
              <a:gd name="connsiteX3054" fmla="*/ 10644219 w 12176119"/>
              <a:gd name="connsiteY3054" fmla="*/ 1209753 h 1632221"/>
              <a:gd name="connsiteX3055" fmla="*/ 10644219 w 12176119"/>
              <a:gd name="connsiteY3055" fmla="*/ 1203137 h 1632221"/>
              <a:gd name="connsiteX3056" fmla="*/ 10646223 w 12176119"/>
              <a:gd name="connsiteY3056" fmla="*/ 1203137 h 1632221"/>
              <a:gd name="connsiteX3057" fmla="*/ 10646223 w 12176119"/>
              <a:gd name="connsiteY3057" fmla="*/ 1209753 h 1632221"/>
              <a:gd name="connsiteX3058" fmla="*/ 10647024 w 12176119"/>
              <a:gd name="connsiteY3058" fmla="*/ 1221094 h 1632221"/>
              <a:gd name="connsiteX3059" fmla="*/ 10653035 w 12176119"/>
              <a:gd name="connsiteY3059" fmla="*/ 1221094 h 1632221"/>
              <a:gd name="connsiteX3060" fmla="*/ 10653035 w 12176119"/>
              <a:gd name="connsiteY3060" fmla="*/ 1219204 h 1632221"/>
              <a:gd name="connsiteX3061" fmla="*/ 10655840 w 12176119"/>
              <a:gd name="connsiteY3061" fmla="*/ 1209753 h 1632221"/>
              <a:gd name="connsiteX3062" fmla="*/ 10655840 w 12176119"/>
              <a:gd name="connsiteY3062" fmla="*/ 1166278 h 1632221"/>
              <a:gd name="connsiteX3063" fmla="*/ 10655840 w 12176119"/>
              <a:gd name="connsiteY3063" fmla="*/ 1152101 h 1632221"/>
              <a:gd name="connsiteX3064" fmla="*/ 10657843 w 12176119"/>
              <a:gd name="connsiteY3064" fmla="*/ 1150211 h 1632221"/>
              <a:gd name="connsiteX3065" fmla="*/ 10657843 w 12176119"/>
              <a:gd name="connsiteY3065" fmla="*/ 1081217 h 1632221"/>
              <a:gd name="connsiteX3066" fmla="*/ 10658645 w 12176119"/>
              <a:gd name="connsiteY3066" fmla="*/ 1081217 h 1632221"/>
              <a:gd name="connsiteX3067" fmla="*/ 10659847 w 12176119"/>
              <a:gd name="connsiteY3067" fmla="*/ 1081217 h 1632221"/>
              <a:gd name="connsiteX3068" fmla="*/ 10664655 w 12176119"/>
              <a:gd name="connsiteY3068" fmla="*/ 1034906 h 1632221"/>
              <a:gd name="connsiteX3069" fmla="*/ 10663453 w 12176119"/>
              <a:gd name="connsiteY3069" fmla="*/ 1034906 h 1632221"/>
              <a:gd name="connsiteX3070" fmla="*/ 10663453 w 12176119"/>
              <a:gd name="connsiteY3070" fmla="*/ 1023565 h 1632221"/>
              <a:gd name="connsiteX3071" fmla="*/ 10665457 w 12176119"/>
              <a:gd name="connsiteY3071" fmla="*/ 1023565 h 1632221"/>
              <a:gd name="connsiteX3072" fmla="*/ 10667460 w 12176119"/>
              <a:gd name="connsiteY3072" fmla="*/ 1023565 h 1632221"/>
              <a:gd name="connsiteX3073" fmla="*/ 10667460 w 12176119"/>
              <a:gd name="connsiteY3073" fmla="*/ 1028290 h 1632221"/>
              <a:gd name="connsiteX3074" fmla="*/ 10669464 w 12176119"/>
              <a:gd name="connsiteY3074" fmla="*/ 1028290 h 1632221"/>
              <a:gd name="connsiteX3075" fmla="*/ 10669464 w 12176119"/>
              <a:gd name="connsiteY3075" fmla="*/ 1042467 h 1632221"/>
              <a:gd name="connsiteX3076" fmla="*/ 10672269 w 12176119"/>
              <a:gd name="connsiteY3076" fmla="*/ 1074601 h 1632221"/>
              <a:gd name="connsiteX3077" fmla="*/ 10677077 w 12176119"/>
              <a:gd name="connsiteY3077" fmla="*/ 954571 h 1632221"/>
              <a:gd name="connsiteX3078" fmla="*/ 10675475 w 12176119"/>
              <a:gd name="connsiteY3078" fmla="*/ 954571 h 1632221"/>
              <a:gd name="connsiteX3079" fmla="*/ 10675475 w 12176119"/>
              <a:gd name="connsiteY3079" fmla="*/ 952681 h 1632221"/>
              <a:gd name="connsiteX3080" fmla="*/ 10675475 w 12176119"/>
              <a:gd name="connsiteY3080" fmla="*/ 943229 h 1632221"/>
              <a:gd name="connsiteX3081" fmla="*/ 10678279 w 12176119"/>
              <a:gd name="connsiteY3081" fmla="*/ 943229 h 1632221"/>
              <a:gd name="connsiteX3082" fmla="*/ 10681084 w 12176119"/>
              <a:gd name="connsiteY3082" fmla="*/ 854388 h 1632221"/>
              <a:gd name="connsiteX3083" fmla="*/ 10679081 w 12176119"/>
              <a:gd name="connsiteY3083" fmla="*/ 854388 h 1632221"/>
              <a:gd name="connsiteX3084" fmla="*/ 10679081 w 12176119"/>
              <a:gd name="connsiteY3084" fmla="*/ 828870 h 1632221"/>
              <a:gd name="connsiteX3085" fmla="*/ 10679081 w 12176119"/>
              <a:gd name="connsiteY3085" fmla="*/ 792010 h 1632221"/>
              <a:gd name="connsiteX3086" fmla="*/ 10687896 w 12176119"/>
              <a:gd name="connsiteY3086" fmla="*/ 792010 h 1632221"/>
              <a:gd name="connsiteX3087" fmla="*/ 10687896 w 12176119"/>
              <a:gd name="connsiteY3087" fmla="*/ 828870 h 1632221"/>
              <a:gd name="connsiteX3088" fmla="*/ 10687896 w 12176119"/>
              <a:gd name="connsiteY3088" fmla="*/ 854388 h 1632221"/>
              <a:gd name="connsiteX3089" fmla="*/ 10685893 w 12176119"/>
              <a:gd name="connsiteY3089" fmla="*/ 854388 h 1632221"/>
              <a:gd name="connsiteX3090" fmla="*/ 10688698 w 12176119"/>
              <a:gd name="connsiteY3090" fmla="*/ 943229 h 1632221"/>
              <a:gd name="connsiteX3091" fmla="*/ 10690701 w 12176119"/>
              <a:gd name="connsiteY3091" fmla="*/ 943229 h 1632221"/>
              <a:gd name="connsiteX3092" fmla="*/ 10691903 w 12176119"/>
              <a:gd name="connsiteY3092" fmla="*/ 946065 h 1632221"/>
              <a:gd name="connsiteX3093" fmla="*/ 10691903 w 12176119"/>
              <a:gd name="connsiteY3093" fmla="*/ 954571 h 1632221"/>
              <a:gd name="connsiteX3094" fmla="*/ 10688698 w 12176119"/>
              <a:gd name="connsiteY3094" fmla="*/ 957406 h 1632221"/>
              <a:gd name="connsiteX3095" fmla="*/ 10693907 w 12176119"/>
              <a:gd name="connsiteY3095" fmla="*/ 1074601 h 1632221"/>
              <a:gd name="connsiteX3096" fmla="*/ 10697513 w 12176119"/>
              <a:gd name="connsiteY3096" fmla="*/ 1034906 h 1632221"/>
              <a:gd name="connsiteX3097" fmla="*/ 10696712 w 12176119"/>
              <a:gd name="connsiteY3097" fmla="*/ 1034906 h 1632221"/>
              <a:gd name="connsiteX3098" fmla="*/ 10696712 w 12176119"/>
              <a:gd name="connsiteY3098" fmla="*/ 1021674 h 1632221"/>
              <a:gd name="connsiteX3099" fmla="*/ 10698715 w 12176119"/>
              <a:gd name="connsiteY3099" fmla="*/ 1021674 h 1632221"/>
              <a:gd name="connsiteX3100" fmla="*/ 10701520 w 12176119"/>
              <a:gd name="connsiteY3100" fmla="*/ 1021674 h 1632221"/>
              <a:gd name="connsiteX3101" fmla="*/ 10701520 w 12176119"/>
              <a:gd name="connsiteY3101" fmla="*/ 1031126 h 1632221"/>
              <a:gd name="connsiteX3102" fmla="*/ 10702322 w 12176119"/>
              <a:gd name="connsiteY3102" fmla="*/ 1031126 h 1632221"/>
              <a:gd name="connsiteX3103" fmla="*/ 10702322 w 12176119"/>
              <a:gd name="connsiteY3103" fmla="*/ 1042467 h 1632221"/>
              <a:gd name="connsiteX3104" fmla="*/ 10701520 w 12176119"/>
              <a:gd name="connsiteY3104" fmla="*/ 1042467 h 1632221"/>
              <a:gd name="connsiteX3105" fmla="*/ 10705527 w 12176119"/>
              <a:gd name="connsiteY3105" fmla="*/ 1081217 h 1632221"/>
              <a:gd name="connsiteX3106" fmla="*/ 10706329 w 12176119"/>
              <a:gd name="connsiteY3106" fmla="*/ 1081217 h 1632221"/>
              <a:gd name="connsiteX3107" fmla="*/ 10706329 w 12176119"/>
              <a:gd name="connsiteY3107" fmla="*/ 1085942 h 1632221"/>
              <a:gd name="connsiteX3108" fmla="*/ 10707130 w 12176119"/>
              <a:gd name="connsiteY3108" fmla="*/ 1085942 h 1632221"/>
              <a:gd name="connsiteX3109" fmla="*/ 10707130 w 12176119"/>
              <a:gd name="connsiteY3109" fmla="*/ 1087833 h 1632221"/>
              <a:gd name="connsiteX3110" fmla="*/ 10707130 w 12176119"/>
              <a:gd name="connsiteY3110" fmla="*/ 1150211 h 1632221"/>
              <a:gd name="connsiteX3111" fmla="*/ 10708332 w 12176119"/>
              <a:gd name="connsiteY3111" fmla="*/ 1152101 h 1632221"/>
              <a:gd name="connsiteX3112" fmla="*/ 10708332 w 12176119"/>
              <a:gd name="connsiteY3112" fmla="*/ 1154936 h 1632221"/>
              <a:gd name="connsiteX3113" fmla="*/ 10709134 w 12176119"/>
              <a:gd name="connsiteY3113" fmla="*/ 1154936 h 1632221"/>
              <a:gd name="connsiteX3114" fmla="*/ 10709134 w 12176119"/>
              <a:gd name="connsiteY3114" fmla="*/ 1209753 h 1632221"/>
              <a:gd name="connsiteX3115" fmla="*/ 10711137 w 12176119"/>
              <a:gd name="connsiteY3115" fmla="*/ 1221094 h 1632221"/>
              <a:gd name="connsiteX3116" fmla="*/ 10717148 w 12176119"/>
              <a:gd name="connsiteY3116" fmla="*/ 1221094 h 1632221"/>
              <a:gd name="connsiteX3117" fmla="*/ 10717148 w 12176119"/>
              <a:gd name="connsiteY3117" fmla="*/ 1211643 h 1632221"/>
              <a:gd name="connsiteX3118" fmla="*/ 10719953 w 12176119"/>
              <a:gd name="connsiteY3118" fmla="*/ 1211643 h 1632221"/>
              <a:gd name="connsiteX3119" fmla="*/ 10719953 w 12176119"/>
              <a:gd name="connsiteY3119" fmla="*/ 1175729 h 1632221"/>
              <a:gd name="connsiteX3120" fmla="*/ 10722758 w 12176119"/>
              <a:gd name="connsiteY3120" fmla="*/ 1175729 h 1632221"/>
              <a:gd name="connsiteX3121" fmla="*/ 10727566 w 12176119"/>
              <a:gd name="connsiteY3121" fmla="*/ 1047193 h 1632221"/>
              <a:gd name="connsiteX3122" fmla="*/ 10725563 w 12176119"/>
              <a:gd name="connsiteY3122" fmla="*/ 1047193 h 1632221"/>
              <a:gd name="connsiteX3123" fmla="*/ 10725563 w 12176119"/>
              <a:gd name="connsiteY3123" fmla="*/ 1012223 h 1632221"/>
              <a:gd name="connsiteX3124" fmla="*/ 10732375 w 12176119"/>
              <a:gd name="connsiteY3124" fmla="*/ 1012223 h 1632221"/>
              <a:gd name="connsiteX3125" fmla="*/ 10732375 w 12176119"/>
              <a:gd name="connsiteY3125" fmla="*/ 1047193 h 1632221"/>
              <a:gd name="connsiteX3126" fmla="*/ 10729570 w 12176119"/>
              <a:gd name="connsiteY3126" fmla="*/ 1047193 h 1632221"/>
              <a:gd name="connsiteX3127" fmla="*/ 10735580 w 12176119"/>
              <a:gd name="connsiteY3127" fmla="*/ 1175729 h 1632221"/>
              <a:gd name="connsiteX3128" fmla="*/ 10737183 w 12176119"/>
              <a:gd name="connsiteY3128" fmla="*/ 1175729 h 1632221"/>
              <a:gd name="connsiteX3129" fmla="*/ 10737183 w 12176119"/>
              <a:gd name="connsiteY3129" fmla="*/ 1177619 h 1632221"/>
              <a:gd name="connsiteX3130" fmla="*/ 10737183 w 12176119"/>
              <a:gd name="connsiteY3130" fmla="*/ 1211643 h 1632221"/>
              <a:gd name="connsiteX3131" fmla="*/ 10740389 w 12176119"/>
              <a:gd name="connsiteY3131" fmla="*/ 1211643 h 1632221"/>
              <a:gd name="connsiteX3132" fmla="*/ 10740389 w 12176119"/>
              <a:gd name="connsiteY3132" fmla="*/ 1221094 h 1632221"/>
              <a:gd name="connsiteX3133" fmla="*/ 10743995 w 12176119"/>
              <a:gd name="connsiteY3133" fmla="*/ 1221094 h 1632221"/>
              <a:gd name="connsiteX3134" fmla="*/ 10743995 w 12176119"/>
              <a:gd name="connsiteY3134" fmla="*/ 1219204 h 1632221"/>
              <a:gd name="connsiteX3135" fmla="*/ 10747201 w 12176119"/>
              <a:gd name="connsiteY3135" fmla="*/ 1209753 h 1632221"/>
              <a:gd name="connsiteX3136" fmla="*/ 10747201 w 12176119"/>
              <a:gd name="connsiteY3136" fmla="*/ 1161552 h 1632221"/>
              <a:gd name="connsiteX3137" fmla="*/ 10747201 w 12176119"/>
              <a:gd name="connsiteY3137" fmla="*/ 1159662 h 1632221"/>
              <a:gd name="connsiteX3138" fmla="*/ 10749204 w 12176119"/>
              <a:gd name="connsiteY3138" fmla="*/ 1143595 h 1632221"/>
              <a:gd name="connsiteX3139" fmla="*/ 10749204 w 12176119"/>
              <a:gd name="connsiteY3139" fmla="*/ 1097284 h 1632221"/>
              <a:gd name="connsiteX3140" fmla="*/ 10750006 w 12176119"/>
              <a:gd name="connsiteY3140" fmla="*/ 1092558 h 1632221"/>
              <a:gd name="connsiteX3141" fmla="*/ 10754814 w 12176119"/>
              <a:gd name="connsiteY3141" fmla="*/ 1042467 h 1632221"/>
              <a:gd name="connsiteX3142" fmla="*/ 10754013 w 12176119"/>
              <a:gd name="connsiteY3142" fmla="*/ 1042467 h 1632221"/>
              <a:gd name="connsiteX3143" fmla="*/ 10754013 w 12176119"/>
              <a:gd name="connsiteY3143" fmla="*/ 1028290 h 1632221"/>
              <a:gd name="connsiteX3144" fmla="*/ 10754013 w 12176119"/>
              <a:gd name="connsiteY3144" fmla="*/ 1021674 h 1632221"/>
              <a:gd name="connsiteX3145" fmla="*/ 10755616 w 12176119"/>
              <a:gd name="connsiteY3145" fmla="*/ 1021674 h 1632221"/>
              <a:gd name="connsiteX3146" fmla="*/ 10758821 w 12176119"/>
              <a:gd name="connsiteY3146" fmla="*/ 1021674 h 1632221"/>
              <a:gd name="connsiteX3147" fmla="*/ 10758821 w 12176119"/>
              <a:gd name="connsiteY3147" fmla="*/ 1034906 h 1632221"/>
              <a:gd name="connsiteX3148" fmla="*/ 10757619 w 12176119"/>
              <a:gd name="connsiteY3148" fmla="*/ 1034906 h 1632221"/>
              <a:gd name="connsiteX3149" fmla="*/ 10757619 w 12176119"/>
              <a:gd name="connsiteY3149" fmla="*/ 1039632 h 1632221"/>
              <a:gd name="connsiteX3150" fmla="*/ 10761626 w 12176119"/>
              <a:gd name="connsiteY3150" fmla="*/ 1081217 h 1632221"/>
              <a:gd name="connsiteX3151" fmla="*/ 10766435 w 12176119"/>
              <a:gd name="connsiteY3151" fmla="*/ 959296 h 1632221"/>
              <a:gd name="connsiteX3152" fmla="*/ 10764431 w 12176119"/>
              <a:gd name="connsiteY3152" fmla="*/ 959296 h 1632221"/>
              <a:gd name="connsiteX3153" fmla="*/ 10764431 w 12176119"/>
              <a:gd name="connsiteY3153" fmla="*/ 957406 h 1632221"/>
              <a:gd name="connsiteX3154" fmla="*/ 10764431 w 12176119"/>
              <a:gd name="connsiteY3154" fmla="*/ 950790 h 1632221"/>
              <a:gd name="connsiteX3155" fmla="*/ 10764431 w 12176119"/>
              <a:gd name="connsiteY3155" fmla="*/ 947955 h 1632221"/>
              <a:gd name="connsiteX3156" fmla="*/ 10766435 w 12176119"/>
              <a:gd name="connsiteY3156" fmla="*/ 947955 h 1632221"/>
              <a:gd name="connsiteX3157" fmla="*/ 10769240 w 12176119"/>
              <a:gd name="connsiteY3157" fmla="*/ 858169 h 1632221"/>
              <a:gd name="connsiteX3158" fmla="*/ 10769240 w 12176119"/>
              <a:gd name="connsiteY3158" fmla="*/ 856279 h 1632221"/>
              <a:gd name="connsiteX3159" fmla="*/ 10767637 w 12176119"/>
              <a:gd name="connsiteY3159" fmla="*/ 856279 h 1632221"/>
              <a:gd name="connsiteX3160" fmla="*/ 10767637 w 12176119"/>
              <a:gd name="connsiteY3160" fmla="*/ 833596 h 1632221"/>
              <a:gd name="connsiteX3161" fmla="*/ 10767637 w 12176119"/>
              <a:gd name="connsiteY3161" fmla="*/ 796736 h 1632221"/>
              <a:gd name="connsiteX3162" fmla="*/ 10776052 w 12176119"/>
              <a:gd name="connsiteY3162" fmla="*/ 796736 h 1632221"/>
              <a:gd name="connsiteX3163" fmla="*/ 10776052 w 12176119"/>
              <a:gd name="connsiteY3163" fmla="*/ 833596 h 1632221"/>
              <a:gd name="connsiteX3164" fmla="*/ 10776052 w 12176119"/>
              <a:gd name="connsiteY3164" fmla="*/ 856279 h 1632221"/>
              <a:gd name="connsiteX3165" fmla="*/ 10774449 w 12176119"/>
              <a:gd name="connsiteY3165" fmla="*/ 856279 h 1632221"/>
              <a:gd name="connsiteX3166" fmla="*/ 10777254 w 12176119"/>
              <a:gd name="connsiteY3166" fmla="*/ 947955 h 1632221"/>
              <a:gd name="connsiteX3167" fmla="*/ 10780059 w 12176119"/>
              <a:gd name="connsiteY3167" fmla="*/ 947955 h 1632221"/>
              <a:gd name="connsiteX3168" fmla="*/ 10780059 w 12176119"/>
              <a:gd name="connsiteY3168" fmla="*/ 957406 h 1632221"/>
              <a:gd name="connsiteX3169" fmla="*/ 10780059 w 12176119"/>
              <a:gd name="connsiteY3169" fmla="*/ 959296 h 1632221"/>
              <a:gd name="connsiteX3170" fmla="*/ 10778055 w 12176119"/>
              <a:gd name="connsiteY3170" fmla="*/ 959296 h 1632221"/>
              <a:gd name="connsiteX3171" fmla="*/ 10782864 w 12176119"/>
              <a:gd name="connsiteY3171" fmla="*/ 1081217 h 1632221"/>
              <a:gd name="connsiteX3172" fmla="*/ 10786871 w 12176119"/>
              <a:gd name="connsiteY3172" fmla="*/ 1042467 h 1632221"/>
              <a:gd name="connsiteX3173" fmla="*/ 10786069 w 12176119"/>
              <a:gd name="connsiteY3173" fmla="*/ 1042467 h 1632221"/>
              <a:gd name="connsiteX3174" fmla="*/ 10786069 w 12176119"/>
              <a:gd name="connsiteY3174" fmla="*/ 1028290 h 1632221"/>
              <a:gd name="connsiteX3175" fmla="*/ 10786871 w 12176119"/>
              <a:gd name="connsiteY3175" fmla="*/ 1028290 h 1632221"/>
              <a:gd name="connsiteX3176" fmla="*/ 10786871 w 12176119"/>
              <a:gd name="connsiteY3176" fmla="*/ 1021674 h 1632221"/>
              <a:gd name="connsiteX3177" fmla="*/ 10789676 w 12176119"/>
              <a:gd name="connsiteY3177" fmla="*/ 1021674 h 1632221"/>
              <a:gd name="connsiteX3178" fmla="*/ 10791679 w 12176119"/>
              <a:gd name="connsiteY3178" fmla="*/ 1021674 h 1632221"/>
              <a:gd name="connsiteX3179" fmla="*/ 10791679 w 12176119"/>
              <a:gd name="connsiteY3179" fmla="*/ 1034906 h 1632221"/>
              <a:gd name="connsiteX3180" fmla="*/ 10790878 w 12176119"/>
              <a:gd name="connsiteY3180" fmla="*/ 1034906 h 1632221"/>
              <a:gd name="connsiteX3181" fmla="*/ 10796488 w 12176119"/>
              <a:gd name="connsiteY3181" fmla="*/ 1092558 h 1632221"/>
              <a:gd name="connsiteX3182" fmla="*/ 10796488 w 12176119"/>
              <a:gd name="connsiteY3182" fmla="*/ 1143595 h 1632221"/>
              <a:gd name="connsiteX3183" fmla="*/ 10799293 w 12176119"/>
              <a:gd name="connsiteY3183" fmla="*/ 1159662 h 1632221"/>
              <a:gd name="connsiteX3184" fmla="*/ 10799293 w 12176119"/>
              <a:gd name="connsiteY3184" fmla="*/ 1209753 h 1632221"/>
              <a:gd name="connsiteX3185" fmla="*/ 10801296 w 12176119"/>
              <a:gd name="connsiteY3185" fmla="*/ 1219204 h 1632221"/>
              <a:gd name="connsiteX3186" fmla="*/ 10801296 w 12176119"/>
              <a:gd name="connsiteY3186" fmla="*/ 1221094 h 1632221"/>
              <a:gd name="connsiteX3187" fmla="*/ 10811314 w 12176119"/>
              <a:gd name="connsiteY3187" fmla="*/ 1221094 h 1632221"/>
              <a:gd name="connsiteX3188" fmla="*/ 10811314 w 12176119"/>
              <a:gd name="connsiteY3188" fmla="*/ 1209753 h 1632221"/>
              <a:gd name="connsiteX3189" fmla="*/ 10811314 w 12176119"/>
              <a:gd name="connsiteY3189" fmla="*/ 1203137 h 1632221"/>
              <a:gd name="connsiteX3190" fmla="*/ 10812115 w 12176119"/>
              <a:gd name="connsiteY3190" fmla="*/ 1203137 h 1632221"/>
              <a:gd name="connsiteX3191" fmla="*/ 10814119 w 12176119"/>
              <a:gd name="connsiteY3191" fmla="*/ 1203137 h 1632221"/>
              <a:gd name="connsiteX3192" fmla="*/ 10814119 w 12176119"/>
              <a:gd name="connsiteY3192" fmla="*/ 1209753 h 1632221"/>
              <a:gd name="connsiteX3193" fmla="*/ 10814920 w 12176119"/>
              <a:gd name="connsiteY3193" fmla="*/ 1294814 h 1632221"/>
              <a:gd name="connsiteX3194" fmla="*/ 10814920 w 12176119"/>
              <a:gd name="connsiteY3194" fmla="*/ 1306155 h 1632221"/>
              <a:gd name="connsiteX3195" fmla="*/ 10817725 w 12176119"/>
              <a:gd name="connsiteY3195" fmla="*/ 1312771 h 1632221"/>
              <a:gd name="connsiteX3196" fmla="*/ 10818927 w 12176119"/>
              <a:gd name="connsiteY3196" fmla="*/ 534938 h 1632221"/>
              <a:gd name="connsiteX3197" fmla="*/ 10842970 w 12176119"/>
              <a:gd name="connsiteY3197" fmla="*/ 534938 h 1632221"/>
              <a:gd name="connsiteX3198" fmla="*/ 10842970 w 12176119"/>
              <a:gd name="connsiteY3198" fmla="*/ 504694 h 1632221"/>
              <a:gd name="connsiteX3199" fmla="*/ 10933529 w 12176119"/>
              <a:gd name="connsiteY3199" fmla="*/ 504694 h 1632221"/>
              <a:gd name="connsiteX3200" fmla="*/ 10940341 w 12176119"/>
              <a:gd name="connsiteY3200" fmla="*/ 534938 h 1632221"/>
              <a:gd name="connsiteX3201" fmla="*/ 10952763 w 12176119"/>
              <a:gd name="connsiteY3201" fmla="*/ 534938 h 1632221"/>
              <a:gd name="connsiteX3202" fmla="*/ 10964383 w 12176119"/>
              <a:gd name="connsiteY3202" fmla="*/ 589755 h 1632221"/>
              <a:gd name="connsiteX3203" fmla="*/ 10963582 w 12176119"/>
              <a:gd name="connsiteY3203" fmla="*/ 1299539 h 1632221"/>
              <a:gd name="connsiteX3204" fmla="*/ 10965585 w 12176119"/>
              <a:gd name="connsiteY3204" fmla="*/ 1299539 h 1632221"/>
              <a:gd name="connsiteX3205" fmla="*/ 10967188 w 12176119"/>
              <a:gd name="connsiteY3205" fmla="*/ 1296704 h 1632221"/>
              <a:gd name="connsiteX3206" fmla="*/ 10971195 w 12176119"/>
              <a:gd name="connsiteY3206" fmla="*/ 1296704 h 1632221"/>
              <a:gd name="connsiteX3207" fmla="*/ 10971195 w 12176119"/>
              <a:gd name="connsiteY3207" fmla="*/ 1278747 h 1632221"/>
              <a:gd name="connsiteX3208" fmla="*/ 10971997 w 12176119"/>
              <a:gd name="connsiteY3208" fmla="*/ 1278747 h 1632221"/>
              <a:gd name="connsiteX3209" fmla="*/ 10973199 w 12176119"/>
              <a:gd name="connsiteY3209" fmla="*/ 1278747 h 1632221"/>
              <a:gd name="connsiteX3210" fmla="*/ 10974000 w 12176119"/>
              <a:gd name="connsiteY3210" fmla="*/ 1296704 h 1632221"/>
              <a:gd name="connsiteX3211" fmla="*/ 10980011 w 12176119"/>
              <a:gd name="connsiteY3211" fmla="*/ 1296704 h 1632221"/>
              <a:gd name="connsiteX3212" fmla="*/ 10980011 w 12176119"/>
              <a:gd name="connsiteY3212" fmla="*/ 1285363 h 1632221"/>
              <a:gd name="connsiteX3213" fmla="*/ 10982014 w 12176119"/>
              <a:gd name="connsiteY3213" fmla="*/ 1283472 h 1632221"/>
              <a:gd name="connsiteX3214" fmla="*/ 10984819 w 12176119"/>
              <a:gd name="connsiteY3214" fmla="*/ 1283472 h 1632221"/>
              <a:gd name="connsiteX3215" fmla="*/ 10984819 w 12176119"/>
              <a:gd name="connsiteY3215" fmla="*/ 1267405 h 1632221"/>
              <a:gd name="connsiteX3216" fmla="*/ 10985621 w 12176119"/>
              <a:gd name="connsiteY3216" fmla="*/ 1267405 h 1632221"/>
              <a:gd name="connsiteX3217" fmla="*/ 10986823 w 12176119"/>
              <a:gd name="connsiteY3217" fmla="*/ 1267405 h 1632221"/>
              <a:gd name="connsiteX3218" fmla="*/ 10986823 w 12176119"/>
              <a:gd name="connsiteY3218" fmla="*/ 1283472 h 1632221"/>
              <a:gd name="connsiteX3219" fmla="*/ 10993635 w 12176119"/>
              <a:gd name="connsiteY3219" fmla="*/ 1283472 h 1632221"/>
              <a:gd name="connsiteX3220" fmla="*/ 10992433 w 12176119"/>
              <a:gd name="connsiteY3220" fmla="*/ 1168168 h 1632221"/>
              <a:gd name="connsiteX3221" fmla="*/ 10998443 w 12176119"/>
              <a:gd name="connsiteY3221" fmla="*/ 1166278 h 1632221"/>
              <a:gd name="connsiteX3222" fmla="*/ 11008862 w 12176119"/>
              <a:gd name="connsiteY3222" fmla="*/ 1166278 h 1632221"/>
              <a:gd name="connsiteX3223" fmla="*/ 11010064 w 12176119"/>
              <a:gd name="connsiteY3223" fmla="*/ 1163442 h 1632221"/>
              <a:gd name="connsiteX3224" fmla="*/ 11010064 w 12176119"/>
              <a:gd name="connsiteY3224" fmla="*/ 1161552 h 1632221"/>
              <a:gd name="connsiteX3225" fmla="*/ 11014071 w 12176119"/>
              <a:gd name="connsiteY3225" fmla="*/ 1161552 h 1632221"/>
              <a:gd name="connsiteX3226" fmla="*/ 11014872 w 12176119"/>
              <a:gd name="connsiteY3226" fmla="*/ 1159662 h 1632221"/>
              <a:gd name="connsiteX3227" fmla="*/ 11014872 w 12176119"/>
              <a:gd name="connsiteY3227" fmla="*/ 1154936 h 1632221"/>
              <a:gd name="connsiteX3228" fmla="*/ 11019681 w 12176119"/>
              <a:gd name="connsiteY3228" fmla="*/ 1152101 h 1632221"/>
              <a:gd name="connsiteX3229" fmla="*/ 11022486 w 12176119"/>
              <a:gd name="connsiteY3229" fmla="*/ 1152101 h 1632221"/>
              <a:gd name="connsiteX3230" fmla="*/ 11025691 w 12176119"/>
              <a:gd name="connsiteY3230" fmla="*/ 1136034 h 1632221"/>
              <a:gd name="connsiteX3231" fmla="*/ 11031301 w 12176119"/>
              <a:gd name="connsiteY3231" fmla="*/ 1119967 h 1632221"/>
              <a:gd name="connsiteX3232" fmla="*/ 11038113 w 12176119"/>
              <a:gd name="connsiteY3232" fmla="*/ 1108625 h 1632221"/>
              <a:gd name="connsiteX3233" fmla="*/ 11045727 w 12176119"/>
              <a:gd name="connsiteY3233" fmla="*/ 1099174 h 1632221"/>
              <a:gd name="connsiteX3234" fmla="*/ 11053741 w 12176119"/>
              <a:gd name="connsiteY3234" fmla="*/ 1095394 h 1632221"/>
              <a:gd name="connsiteX3235" fmla="*/ 11053741 w 12176119"/>
              <a:gd name="connsiteY3235" fmla="*/ 1069875 h 1632221"/>
              <a:gd name="connsiteX3236" fmla="*/ 11052539 w 12176119"/>
              <a:gd name="connsiteY3236" fmla="*/ 1069875 h 1632221"/>
              <a:gd name="connsiteX3237" fmla="*/ 11052539 w 12176119"/>
              <a:gd name="connsiteY3237" fmla="*/ 1067040 h 1632221"/>
              <a:gd name="connsiteX3238" fmla="*/ 11052539 w 12176119"/>
              <a:gd name="connsiteY3238" fmla="*/ 1065150 h 1632221"/>
              <a:gd name="connsiteX3239" fmla="*/ 11053741 w 12176119"/>
              <a:gd name="connsiteY3239" fmla="*/ 1065150 h 1632221"/>
              <a:gd name="connsiteX3240" fmla="*/ 11054542 w 12176119"/>
              <a:gd name="connsiteY3240" fmla="*/ 1060424 h 1632221"/>
              <a:gd name="connsiteX3241" fmla="*/ 11055744 w 12176119"/>
              <a:gd name="connsiteY3241" fmla="*/ 1058534 h 1632221"/>
              <a:gd name="connsiteX3242" fmla="*/ 11056546 w 12176119"/>
              <a:gd name="connsiteY3242" fmla="*/ 1055699 h 1632221"/>
              <a:gd name="connsiteX3243" fmla="*/ 11058549 w 12176119"/>
              <a:gd name="connsiteY3243" fmla="*/ 1053808 h 1632221"/>
              <a:gd name="connsiteX3244" fmla="*/ 11059351 w 12176119"/>
              <a:gd name="connsiteY3244" fmla="*/ 1053808 h 1632221"/>
              <a:gd name="connsiteX3245" fmla="*/ 11059351 w 12176119"/>
              <a:gd name="connsiteY3245" fmla="*/ 1039632 h 1632221"/>
              <a:gd name="connsiteX3246" fmla="*/ 11061354 w 12176119"/>
              <a:gd name="connsiteY3246" fmla="*/ 1039632 h 1632221"/>
              <a:gd name="connsiteX3247" fmla="*/ 11062556 w 12176119"/>
              <a:gd name="connsiteY3247" fmla="*/ 1039632 h 1632221"/>
              <a:gd name="connsiteX3248" fmla="*/ 11062556 w 12176119"/>
              <a:gd name="connsiteY3248" fmla="*/ 1053808 h 1632221"/>
              <a:gd name="connsiteX3249" fmla="*/ 11064560 w 12176119"/>
              <a:gd name="connsiteY3249" fmla="*/ 1053808 h 1632221"/>
              <a:gd name="connsiteX3250" fmla="*/ 11065361 w 12176119"/>
              <a:gd name="connsiteY3250" fmla="*/ 1055699 h 1632221"/>
              <a:gd name="connsiteX3251" fmla="*/ 11067365 w 12176119"/>
              <a:gd name="connsiteY3251" fmla="*/ 1058534 h 1632221"/>
              <a:gd name="connsiteX3252" fmla="*/ 11068166 w 12176119"/>
              <a:gd name="connsiteY3252" fmla="*/ 1060424 h 1632221"/>
              <a:gd name="connsiteX3253" fmla="*/ 11069368 w 12176119"/>
              <a:gd name="connsiteY3253" fmla="*/ 1065150 h 1632221"/>
              <a:gd name="connsiteX3254" fmla="*/ 11070170 w 12176119"/>
              <a:gd name="connsiteY3254" fmla="*/ 1065150 h 1632221"/>
              <a:gd name="connsiteX3255" fmla="*/ 11070170 w 12176119"/>
              <a:gd name="connsiteY3255" fmla="*/ 1067040 h 1632221"/>
              <a:gd name="connsiteX3256" fmla="*/ 11070170 w 12176119"/>
              <a:gd name="connsiteY3256" fmla="*/ 1069875 h 1632221"/>
              <a:gd name="connsiteX3257" fmla="*/ 11069368 w 12176119"/>
              <a:gd name="connsiteY3257" fmla="*/ 1069875 h 1632221"/>
              <a:gd name="connsiteX3258" fmla="*/ 11069368 w 12176119"/>
              <a:gd name="connsiteY3258" fmla="*/ 1095394 h 1632221"/>
              <a:gd name="connsiteX3259" fmla="*/ 11076982 w 12176119"/>
              <a:gd name="connsiteY3259" fmla="*/ 1099174 h 1632221"/>
              <a:gd name="connsiteX3260" fmla="*/ 11084595 w 12176119"/>
              <a:gd name="connsiteY3260" fmla="*/ 1108625 h 1632221"/>
              <a:gd name="connsiteX3261" fmla="*/ 11090606 w 12176119"/>
              <a:gd name="connsiteY3261" fmla="*/ 1119967 h 1632221"/>
              <a:gd name="connsiteX3262" fmla="*/ 11096216 w 12176119"/>
              <a:gd name="connsiteY3262" fmla="*/ 1136034 h 1632221"/>
              <a:gd name="connsiteX3263" fmla="*/ 11100223 w 12176119"/>
              <a:gd name="connsiteY3263" fmla="*/ 1152101 h 1632221"/>
              <a:gd name="connsiteX3264" fmla="*/ 11102226 w 12176119"/>
              <a:gd name="connsiteY3264" fmla="*/ 1152101 h 1632221"/>
              <a:gd name="connsiteX3265" fmla="*/ 11107035 w 12176119"/>
              <a:gd name="connsiteY3265" fmla="*/ 1154936 h 1632221"/>
              <a:gd name="connsiteX3266" fmla="*/ 11107035 w 12176119"/>
              <a:gd name="connsiteY3266" fmla="*/ 1159662 h 1632221"/>
              <a:gd name="connsiteX3267" fmla="*/ 11109038 w 12176119"/>
              <a:gd name="connsiteY3267" fmla="*/ 1161552 h 1632221"/>
              <a:gd name="connsiteX3268" fmla="*/ 11109840 w 12176119"/>
              <a:gd name="connsiteY3268" fmla="*/ 1161552 h 1632221"/>
              <a:gd name="connsiteX3269" fmla="*/ 11113045 w 12176119"/>
              <a:gd name="connsiteY3269" fmla="*/ 1166278 h 1632221"/>
              <a:gd name="connsiteX3270" fmla="*/ 11122662 w 12176119"/>
              <a:gd name="connsiteY3270" fmla="*/ 1166278 h 1632221"/>
              <a:gd name="connsiteX3271" fmla="*/ 11129474 w 12176119"/>
              <a:gd name="connsiteY3271" fmla="*/ 1168168 h 1632221"/>
              <a:gd name="connsiteX3272" fmla="*/ 11128272 w 12176119"/>
              <a:gd name="connsiteY3272" fmla="*/ 1280637 h 1632221"/>
              <a:gd name="connsiteX3273" fmla="*/ 11136286 w 12176119"/>
              <a:gd name="connsiteY3273" fmla="*/ 1280637 h 1632221"/>
              <a:gd name="connsiteX3274" fmla="*/ 11136286 w 12176119"/>
              <a:gd name="connsiteY3274" fmla="*/ 1267405 h 1632221"/>
              <a:gd name="connsiteX3275" fmla="*/ 11137088 w 12176119"/>
              <a:gd name="connsiteY3275" fmla="*/ 1267405 h 1632221"/>
              <a:gd name="connsiteX3276" fmla="*/ 11138290 w 12176119"/>
              <a:gd name="connsiteY3276" fmla="*/ 1267405 h 1632221"/>
              <a:gd name="connsiteX3277" fmla="*/ 11138290 w 12176119"/>
              <a:gd name="connsiteY3277" fmla="*/ 1280637 h 1632221"/>
              <a:gd name="connsiteX3278" fmla="*/ 11141095 w 12176119"/>
              <a:gd name="connsiteY3278" fmla="*/ 1280637 h 1632221"/>
              <a:gd name="connsiteX3279" fmla="*/ 11143098 w 12176119"/>
              <a:gd name="connsiteY3279" fmla="*/ 1283472 h 1632221"/>
              <a:gd name="connsiteX3280" fmla="*/ 11143098 w 12176119"/>
              <a:gd name="connsiteY3280" fmla="*/ 1294814 h 1632221"/>
              <a:gd name="connsiteX3281" fmla="*/ 11147907 w 12176119"/>
              <a:gd name="connsiteY3281" fmla="*/ 1294814 h 1632221"/>
              <a:gd name="connsiteX3282" fmla="*/ 11147907 w 12176119"/>
              <a:gd name="connsiteY3282" fmla="*/ 1278747 h 1632221"/>
              <a:gd name="connsiteX3283" fmla="*/ 11148708 w 12176119"/>
              <a:gd name="connsiteY3283" fmla="*/ 1278747 h 1632221"/>
              <a:gd name="connsiteX3284" fmla="*/ 11149910 w 12176119"/>
              <a:gd name="connsiteY3284" fmla="*/ 1278747 h 1632221"/>
              <a:gd name="connsiteX3285" fmla="*/ 11149910 w 12176119"/>
              <a:gd name="connsiteY3285" fmla="*/ 1294814 h 1632221"/>
              <a:gd name="connsiteX3286" fmla="*/ 11151513 w 12176119"/>
              <a:gd name="connsiteY3286" fmla="*/ 1294814 h 1632221"/>
              <a:gd name="connsiteX3287" fmla="*/ 11153517 w 12176119"/>
              <a:gd name="connsiteY3287" fmla="*/ 1294814 h 1632221"/>
              <a:gd name="connsiteX3288" fmla="*/ 11155520 w 12176119"/>
              <a:gd name="connsiteY3288" fmla="*/ 1296704 h 1632221"/>
              <a:gd name="connsiteX3289" fmla="*/ 11155520 w 12176119"/>
              <a:gd name="connsiteY3289" fmla="*/ 1299539 h 1632221"/>
              <a:gd name="connsiteX3290" fmla="*/ 11158325 w 12176119"/>
              <a:gd name="connsiteY3290" fmla="*/ 1299539 h 1632221"/>
              <a:gd name="connsiteX3291" fmla="*/ 11158325 w 12176119"/>
              <a:gd name="connsiteY3291" fmla="*/ 589755 h 1632221"/>
              <a:gd name="connsiteX3292" fmla="*/ 11168343 w 12176119"/>
              <a:gd name="connsiteY3292" fmla="*/ 534938 h 1632221"/>
              <a:gd name="connsiteX3293" fmla="*/ 11181566 w 12176119"/>
              <a:gd name="connsiteY3293" fmla="*/ 534938 h 1632221"/>
              <a:gd name="connsiteX3294" fmla="*/ 11187577 w 12176119"/>
              <a:gd name="connsiteY3294" fmla="*/ 504694 h 1632221"/>
              <a:gd name="connsiteX3295" fmla="*/ 11277736 w 12176119"/>
              <a:gd name="connsiteY3295" fmla="*/ 504694 h 1632221"/>
              <a:gd name="connsiteX3296" fmla="*/ 11277736 w 12176119"/>
              <a:gd name="connsiteY3296" fmla="*/ 534938 h 1632221"/>
              <a:gd name="connsiteX3297" fmla="*/ 11302179 w 12176119"/>
              <a:gd name="connsiteY3297" fmla="*/ 534938 h 1632221"/>
              <a:gd name="connsiteX3298" fmla="*/ 11302980 w 12176119"/>
              <a:gd name="connsiteY3298" fmla="*/ 1333563 h 1632221"/>
              <a:gd name="connsiteX3299" fmla="*/ 11311796 w 12176119"/>
              <a:gd name="connsiteY3299" fmla="*/ 1333563 h 1632221"/>
              <a:gd name="connsiteX3300" fmla="*/ 11312597 w 12176119"/>
              <a:gd name="connsiteY3300" fmla="*/ 536828 h 1632221"/>
              <a:gd name="connsiteX3301" fmla="*/ 11310994 w 12176119"/>
              <a:gd name="connsiteY3301" fmla="*/ 532102 h 1632221"/>
              <a:gd name="connsiteX3302" fmla="*/ 11310994 w 12176119"/>
              <a:gd name="connsiteY3302" fmla="*/ 523596 h 1632221"/>
              <a:gd name="connsiteX3303" fmla="*/ 11312597 w 12176119"/>
              <a:gd name="connsiteY3303" fmla="*/ 520761 h 1632221"/>
              <a:gd name="connsiteX3304" fmla="*/ 11312597 w 12176119"/>
              <a:gd name="connsiteY3304" fmla="*/ 502804 h 1632221"/>
              <a:gd name="connsiteX3305" fmla="*/ 11310994 w 12176119"/>
              <a:gd name="connsiteY3305" fmla="*/ 498078 h 1632221"/>
              <a:gd name="connsiteX3306" fmla="*/ 11310994 w 12176119"/>
              <a:gd name="connsiteY3306" fmla="*/ 496188 h 1632221"/>
              <a:gd name="connsiteX3307" fmla="*/ 11312597 w 12176119"/>
              <a:gd name="connsiteY3307" fmla="*/ 493352 h 1632221"/>
              <a:gd name="connsiteX3308" fmla="*/ 11312597 w 12176119"/>
              <a:gd name="connsiteY3308" fmla="*/ 465944 h 1632221"/>
              <a:gd name="connsiteX3309" fmla="*/ 11310994 w 12176119"/>
              <a:gd name="connsiteY3309" fmla="*/ 461218 h 1632221"/>
              <a:gd name="connsiteX3310" fmla="*/ 11310994 w 12176119"/>
              <a:gd name="connsiteY3310" fmla="*/ 440426 h 1632221"/>
              <a:gd name="connsiteX3311" fmla="*/ 11312597 w 12176119"/>
              <a:gd name="connsiteY3311" fmla="*/ 435700 h 1632221"/>
              <a:gd name="connsiteX3312" fmla="*/ 11318608 w 12176119"/>
              <a:gd name="connsiteY3312" fmla="*/ 433810 h 1632221"/>
              <a:gd name="connsiteX3313" fmla="*/ 11326221 w 12176119"/>
              <a:gd name="connsiteY3313" fmla="*/ 429084 h 1632221"/>
              <a:gd name="connsiteX3314" fmla="*/ 11335838 w 12176119"/>
              <a:gd name="connsiteY3314" fmla="*/ 427194 h 1632221"/>
              <a:gd name="connsiteX3315" fmla="*/ 11335838 w 12176119"/>
              <a:gd name="connsiteY3315" fmla="*/ 390334 h 1632221"/>
              <a:gd name="connsiteX3316" fmla="*/ 11311796 w 12176119"/>
              <a:gd name="connsiteY3316" fmla="*/ 380883 h 1632221"/>
              <a:gd name="connsiteX3317" fmla="*/ 11310994 w 12176119"/>
              <a:gd name="connsiteY3317" fmla="*/ 380883 h 1632221"/>
              <a:gd name="connsiteX3318" fmla="*/ 11308991 w 12176119"/>
              <a:gd name="connsiteY3318" fmla="*/ 378993 h 1632221"/>
              <a:gd name="connsiteX3319" fmla="*/ 11307789 w 12176119"/>
              <a:gd name="connsiteY3319" fmla="*/ 378993 h 1632221"/>
              <a:gd name="connsiteX3320" fmla="*/ 11305785 w 12176119"/>
              <a:gd name="connsiteY3320" fmla="*/ 378993 h 1632221"/>
              <a:gd name="connsiteX3321" fmla="*/ 11304182 w 12176119"/>
              <a:gd name="connsiteY3321" fmla="*/ 376158 h 1632221"/>
              <a:gd name="connsiteX3322" fmla="*/ 11302980 w 12176119"/>
              <a:gd name="connsiteY3322" fmla="*/ 376158 h 1632221"/>
              <a:gd name="connsiteX3323" fmla="*/ 11300977 w 12176119"/>
              <a:gd name="connsiteY3323" fmla="*/ 376158 h 1632221"/>
              <a:gd name="connsiteX3324" fmla="*/ 11298973 w 12176119"/>
              <a:gd name="connsiteY3324" fmla="*/ 374267 h 1632221"/>
              <a:gd name="connsiteX3325" fmla="*/ 11297370 w 12176119"/>
              <a:gd name="connsiteY3325" fmla="*/ 374267 h 1632221"/>
              <a:gd name="connsiteX3326" fmla="*/ 11295367 w 12176119"/>
              <a:gd name="connsiteY3326" fmla="*/ 371432 h 1632221"/>
              <a:gd name="connsiteX3327" fmla="*/ 11294165 w 12176119"/>
              <a:gd name="connsiteY3327" fmla="*/ 371432 h 1632221"/>
              <a:gd name="connsiteX3328" fmla="*/ 11292562 w 12176119"/>
              <a:gd name="connsiteY3328" fmla="*/ 369542 h 1632221"/>
              <a:gd name="connsiteX3329" fmla="*/ 11291360 w 12176119"/>
              <a:gd name="connsiteY3329" fmla="*/ 367652 h 1632221"/>
              <a:gd name="connsiteX3330" fmla="*/ 11290558 w 12176119"/>
              <a:gd name="connsiteY3330" fmla="*/ 367652 h 1632221"/>
              <a:gd name="connsiteX3331" fmla="*/ 11289356 w 12176119"/>
              <a:gd name="connsiteY3331" fmla="*/ 367652 h 1632221"/>
              <a:gd name="connsiteX3332" fmla="*/ 11288555 w 12176119"/>
              <a:gd name="connsiteY3332" fmla="*/ 364816 h 1632221"/>
              <a:gd name="connsiteX3333" fmla="*/ 11288555 w 12176119"/>
              <a:gd name="connsiteY3333" fmla="*/ 362926 h 1632221"/>
              <a:gd name="connsiteX3334" fmla="*/ 11287353 w 12176119"/>
              <a:gd name="connsiteY3334" fmla="*/ 362926 h 1632221"/>
              <a:gd name="connsiteX3335" fmla="*/ 11287353 w 12176119"/>
              <a:gd name="connsiteY3335" fmla="*/ 360091 h 1632221"/>
              <a:gd name="connsiteX3336" fmla="*/ 11286551 w 12176119"/>
              <a:gd name="connsiteY3336" fmla="*/ 360091 h 1632221"/>
              <a:gd name="connsiteX3337" fmla="*/ 11286551 w 12176119"/>
              <a:gd name="connsiteY3337" fmla="*/ 358200 h 1632221"/>
              <a:gd name="connsiteX3338" fmla="*/ 11286551 w 12176119"/>
              <a:gd name="connsiteY3338" fmla="*/ 355365 h 1632221"/>
              <a:gd name="connsiteX3339" fmla="*/ 11286551 w 12176119"/>
              <a:gd name="connsiteY3339" fmla="*/ 353475 h 1632221"/>
              <a:gd name="connsiteX3340" fmla="*/ 11286551 w 12176119"/>
              <a:gd name="connsiteY3340" fmla="*/ 351585 h 1632221"/>
              <a:gd name="connsiteX3341" fmla="*/ 11287353 w 12176119"/>
              <a:gd name="connsiteY3341" fmla="*/ 348749 h 1632221"/>
              <a:gd name="connsiteX3342" fmla="*/ 11288555 w 12176119"/>
              <a:gd name="connsiteY3342" fmla="*/ 346859 h 1632221"/>
              <a:gd name="connsiteX3343" fmla="*/ 11289356 w 12176119"/>
              <a:gd name="connsiteY3343" fmla="*/ 344024 h 1632221"/>
              <a:gd name="connsiteX3344" fmla="*/ 11290558 w 12176119"/>
              <a:gd name="connsiteY3344" fmla="*/ 344024 h 1632221"/>
              <a:gd name="connsiteX3345" fmla="*/ 11291360 w 12176119"/>
              <a:gd name="connsiteY3345" fmla="*/ 342133 h 1632221"/>
              <a:gd name="connsiteX3346" fmla="*/ 11293363 w 12176119"/>
              <a:gd name="connsiteY3346" fmla="*/ 339298 h 1632221"/>
              <a:gd name="connsiteX3347" fmla="*/ 11294165 w 12176119"/>
              <a:gd name="connsiteY3347" fmla="*/ 339298 h 1632221"/>
              <a:gd name="connsiteX3348" fmla="*/ 11298172 w 12176119"/>
              <a:gd name="connsiteY3348" fmla="*/ 337408 h 1632221"/>
              <a:gd name="connsiteX3349" fmla="*/ 11302179 w 12176119"/>
              <a:gd name="connsiteY3349" fmla="*/ 335518 h 1632221"/>
              <a:gd name="connsiteX3350" fmla="*/ 11304984 w 12176119"/>
              <a:gd name="connsiteY3350" fmla="*/ 332682 h 1632221"/>
              <a:gd name="connsiteX3351" fmla="*/ 11307789 w 12176119"/>
              <a:gd name="connsiteY3351" fmla="*/ 332682 h 1632221"/>
              <a:gd name="connsiteX3352" fmla="*/ 11309792 w 12176119"/>
              <a:gd name="connsiteY3352" fmla="*/ 330792 h 1632221"/>
              <a:gd name="connsiteX3353" fmla="*/ 11310994 w 12176119"/>
              <a:gd name="connsiteY3353" fmla="*/ 330792 h 1632221"/>
              <a:gd name="connsiteX3354" fmla="*/ 11313799 w 12176119"/>
              <a:gd name="connsiteY3354" fmla="*/ 330792 h 1632221"/>
              <a:gd name="connsiteX3355" fmla="*/ 11316604 w 12176119"/>
              <a:gd name="connsiteY3355" fmla="*/ 327957 h 1632221"/>
              <a:gd name="connsiteX3356" fmla="*/ 11319409 w 12176119"/>
              <a:gd name="connsiteY3356" fmla="*/ 327957 h 1632221"/>
              <a:gd name="connsiteX3357" fmla="*/ 11323416 w 12176119"/>
              <a:gd name="connsiteY3357" fmla="*/ 326066 h 1632221"/>
              <a:gd name="connsiteX3358" fmla="*/ 11327423 w 12176119"/>
              <a:gd name="connsiteY3358" fmla="*/ 326066 h 1632221"/>
              <a:gd name="connsiteX3359" fmla="*/ 11330228 w 12176119"/>
              <a:gd name="connsiteY3359" fmla="*/ 323231 h 1632221"/>
              <a:gd name="connsiteX3360" fmla="*/ 11331029 w 12176119"/>
              <a:gd name="connsiteY3360" fmla="*/ 323231 h 1632221"/>
              <a:gd name="connsiteX3361" fmla="*/ 11334235 w 12176119"/>
              <a:gd name="connsiteY3361" fmla="*/ 323231 h 1632221"/>
              <a:gd name="connsiteX3362" fmla="*/ 11337842 w 12176119"/>
              <a:gd name="connsiteY3362" fmla="*/ 323231 h 1632221"/>
              <a:gd name="connsiteX3363" fmla="*/ 11339044 w 12176119"/>
              <a:gd name="connsiteY3363" fmla="*/ 323231 h 1632221"/>
              <a:gd name="connsiteX3364" fmla="*/ 11342650 w 12176119"/>
              <a:gd name="connsiteY3364" fmla="*/ 321341 h 1632221"/>
              <a:gd name="connsiteX3365" fmla="*/ 11346657 w 12176119"/>
              <a:gd name="connsiteY3365" fmla="*/ 321341 h 1632221"/>
              <a:gd name="connsiteX3366" fmla="*/ 11347859 w 12176119"/>
              <a:gd name="connsiteY3366" fmla="*/ 321341 h 1632221"/>
              <a:gd name="connsiteX3367" fmla="*/ 11351466 w 12176119"/>
              <a:gd name="connsiteY3367" fmla="*/ 321341 h 1632221"/>
              <a:gd name="connsiteX3368" fmla="*/ 11355473 w 12176119"/>
              <a:gd name="connsiteY3368" fmla="*/ 321341 h 1632221"/>
              <a:gd name="connsiteX3369" fmla="*/ 11356274 w 12176119"/>
              <a:gd name="connsiteY3369" fmla="*/ 321341 h 1632221"/>
              <a:gd name="connsiteX3370" fmla="*/ 11360281 w 12176119"/>
              <a:gd name="connsiteY3370" fmla="*/ 319451 h 1632221"/>
              <a:gd name="connsiteX3371" fmla="*/ 11360281 w 12176119"/>
              <a:gd name="connsiteY3371" fmla="*/ 279756 h 1632221"/>
              <a:gd name="connsiteX3372" fmla="*/ 11360281 w 12176119"/>
              <a:gd name="connsiteY3372" fmla="*/ 229664 h 1632221"/>
              <a:gd name="connsiteX3373" fmla="*/ 11360281 w 12176119"/>
              <a:gd name="connsiteY3373" fmla="*/ 142713 h 1632221"/>
              <a:gd name="connsiteX3374" fmla="*/ 11362285 w 12176119"/>
              <a:gd name="connsiteY3374" fmla="*/ 142713 h 1632221"/>
              <a:gd name="connsiteX3375" fmla="*/ 11362285 w 12176119"/>
              <a:gd name="connsiteY3375" fmla="*/ 144603 h 1632221"/>
              <a:gd name="connsiteX3376" fmla="*/ 11362285 w 12176119"/>
              <a:gd name="connsiteY3376" fmla="*/ 279756 h 1632221"/>
              <a:gd name="connsiteX3377" fmla="*/ 11363086 w 12176119"/>
              <a:gd name="connsiteY3377" fmla="*/ 282591 h 1632221"/>
              <a:gd name="connsiteX3378" fmla="*/ 11363086 w 12176119"/>
              <a:gd name="connsiteY3378" fmla="*/ 287316 h 1632221"/>
              <a:gd name="connsiteX3379" fmla="*/ 11365090 w 12176119"/>
              <a:gd name="connsiteY3379" fmla="*/ 287316 h 1632221"/>
              <a:gd name="connsiteX3380" fmla="*/ 11365090 w 12176119"/>
              <a:gd name="connsiteY3380" fmla="*/ 250457 h 1632221"/>
              <a:gd name="connsiteX3381" fmla="*/ 11366292 w 12176119"/>
              <a:gd name="connsiteY3381" fmla="*/ 250457 h 1632221"/>
              <a:gd name="connsiteX3382" fmla="*/ 11366292 w 12176119"/>
              <a:gd name="connsiteY3382" fmla="*/ 287316 h 1632221"/>
              <a:gd name="connsiteX3383" fmla="*/ 11395143 w 12176119"/>
              <a:gd name="connsiteY3383" fmla="*/ 287316 h 1632221"/>
              <a:gd name="connsiteX3384" fmla="*/ 11395143 w 12176119"/>
              <a:gd name="connsiteY3384" fmla="*/ 279756 h 1632221"/>
              <a:gd name="connsiteX3385" fmla="*/ 11396345 w 12176119"/>
              <a:gd name="connsiteY3385" fmla="*/ 279756 h 1632221"/>
              <a:gd name="connsiteX3386" fmla="*/ 11396345 w 12176119"/>
              <a:gd name="connsiteY3386" fmla="*/ 226829 h 1632221"/>
              <a:gd name="connsiteX3387" fmla="*/ 11397947 w 12176119"/>
              <a:gd name="connsiteY3387" fmla="*/ 226829 h 1632221"/>
              <a:gd name="connsiteX3388" fmla="*/ 11397947 w 12176119"/>
              <a:gd name="connsiteY3388" fmla="*/ 229664 h 1632221"/>
              <a:gd name="connsiteX3389" fmla="*/ 11397947 w 12176119"/>
              <a:gd name="connsiteY3389" fmla="*/ 279756 h 1632221"/>
              <a:gd name="connsiteX3390" fmla="*/ 11397947 w 12176119"/>
              <a:gd name="connsiteY3390" fmla="*/ 282591 h 1632221"/>
              <a:gd name="connsiteX3391" fmla="*/ 11397947 w 12176119"/>
              <a:gd name="connsiteY3391" fmla="*/ 287316 h 1632221"/>
              <a:gd name="connsiteX3392" fmla="*/ 11399150 w 12176119"/>
              <a:gd name="connsiteY3392" fmla="*/ 287316 h 1632221"/>
              <a:gd name="connsiteX3393" fmla="*/ 11399150 w 12176119"/>
              <a:gd name="connsiteY3393" fmla="*/ 250457 h 1632221"/>
              <a:gd name="connsiteX3394" fmla="*/ 11401153 w 12176119"/>
              <a:gd name="connsiteY3394" fmla="*/ 250457 h 1632221"/>
              <a:gd name="connsiteX3395" fmla="*/ 11401153 w 12176119"/>
              <a:gd name="connsiteY3395" fmla="*/ 287316 h 1632221"/>
              <a:gd name="connsiteX3396" fmla="*/ 11431206 w 12176119"/>
              <a:gd name="connsiteY3396" fmla="*/ 284481 h 1632221"/>
              <a:gd name="connsiteX3397" fmla="*/ 11431206 w 12176119"/>
              <a:gd name="connsiteY3397" fmla="*/ 279756 h 1632221"/>
              <a:gd name="connsiteX3398" fmla="*/ 11432008 w 12176119"/>
              <a:gd name="connsiteY3398" fmla="*/ 279756 h 1632221"/>
              <a:gd name="connsiteX3399" fmla="*/ 11432008 w 12176119"/>
              <a:gd name="connsiteY3399" fmla="*/ 226829 h 1632221"/>
              <a:gd name="connsiteX3400" fmla="*/ 11433210 w 12176119"/>
              <a:gd name="connsiteY3400" fmla="*/ 226829 h 1632221"/>
              <a:gd name="connsiteX3401" fmla="*/ 11434011 w 12176119"/>
              <a:gd name="connsiteY3401" fmla="*/ 226829 h 1632221"/>
              <a:gd name="connsiteX3402" fmla="*/ 11434011 w 12176119"/>
              <a:gd name="connsiteY3402" fmla="*/ 250457 h 1632221"/>
              <a:gd name="connsiteX3403" fmla="*/ 11436015 w 12176119"/>
              <a:gd name="connsiteY3403" fmla="*/ 250457 h 1632221"/>
              <a:gd name="connsiteX3404" fmla="*/ 11436015 w 12176119"/>
              <a:gd name="connsiteY3404" fmla="*/ 284481 h 1632221"/>
              <a:gd name="connsiteX3405" fmla="*/ 11466869 w 12176119"/>
              <a:gd name="connsiteY3405" fmla="*/ 284481 h 1632221"/>
              <a:gd name="connsiteX3406" fmla="*/ 11466869 w 12176119"/>
              <a:gd name="connsiteY3406" fmla="*/ 279756 h 1632221"/>
              <a:gd name="connsiteX3407" fmla="*/ 11468071 w 12176119"/>
              <a:gd name="connsiteY3407" fmla="*/ 279756 h 1632221"/>
              <a:gd name="connsiteX3408" fmla="*/ 11468071 w 12176119"/>
              <a:gd name="connsiteY3408" fmla="*/ 226829 h 1632221"/>
              <a:gd name="connsiteX3409" fmla="*/ 11468873 w 12176119"/>
              <a:gd name="connsiteY3409" fmla="*/ 226829 h 1632221"/>
              <a:gd name="connsiteX3410" fmla="*/ 11468873 w 12176119"/>
              <a:gd name="connsiteY3410" fmla="*/ 247621 h 1632221"/>
              <a:gd name="connsiteX3411" fmla="*/ 11470075 w 12176119"/>
              <a:gd name="connsiteY3411" fmla="*/ 247621 h 1632221"/>
              <a:gd name="connsiteX3412" fmla="*/ 11470075 w 12176119"/>
              <a:gd name="connsiteY3412" fmla="*/ 250457 h 1632221"/>
              <a:gd name="connsiteX3413" fmla="*/ 11470075 w 12176119"/>
              <a:gd name="connsiteY3413" fmla="*/ 284481 h 1632221"/>
              <a:gd name="connsiteX3414" fmla="*/ 11502933 w 12176119"/>
              <a:gd name="connsiteY3414" fmla="*/ 284481 h 1632221"/>
              <a:gd name="connsiteX3415" fmla="*/ 11502933 w 12176119"/>
              <a:gd name="connsiteY3415" fmla="*/ 279756 h 1632221"/>
              <a:gd name="connsiteX3416" fmla="*/ 11502933 w 12176119"/>
              <a:gd name="connsiteY3416" fmla="*/ 277865 h 1632221"/>
              <a:gd name="connsiteX3417" fmla="*/ 11502933 w 12176119"/>
              <a:gd name="connsiteY3417" fmla="*/ 247621 h 1632221"/>
              <a:gd name="connsiteX3418" fmla="*/ 11503734 w 12176119"/>
              <a:gd name="connsiteY3418" fmla="*/ 247621 h 1632221"/>
              <a:gd name="connsiteX3419" fmla="*/ 11503734 w 12176119"/>
              <a:gd name="connsiteY3419" fmla="*/ 226829 h 1632221"/>
              <a:gd name="connsiteX3420" fmla="*/ 11504936 w 12176119"/>
              <a:gd name="connsiteY3420" fmla="*/ 226829 h 1632221"/>
              <a:gd name="connsiteX3421" fmla="*/ 11504936 w 12176119"/>
              <a:gd name="connsiteY3421" fmla="*/ 277865 h 1632221"/>
              <a:gd name="connsiteX3422" fmla="*/ 11505738 w 12176119"/>
              <a:gd name="connsiteY3422" fmla="*/ 277865 h 1632221"/>
              <a:gd name="connsiteX3423" fmla="*/ 11505738 w 12176119"/>
              <a:gd name="connsiteY3423" fmla="*/ 374267 h 1632221"/>
              <a:gd name="connsiteX3424" fmla="*/ 11505738 w 12176119"/>
              <a:gd name="connsiteY3424" fmla="*/ 376158 h 1632221"/>
              <a:gd name="connsiteX3425" fmla="*/ 11505738 w 12176119"/>
              <a:gd name="connsiteY3425" fmla="*/ 390334 h 1632221"/>
              <a:gd name="connsiteX3426" fmla="*/ 11505738 w 12176119"/>
              <a:gd name="connsiteY3426" fmla="*/ 392225 h 1632221"/>
              <a:gd name="connsiteX3427" fmla="*/ 11504936 w 12176119"/>
              <a:gd name="connsiteY3427" fmla="*/ 392225 h 1632221"/>
              <a:gd name="connsiteX3428" fmla="*/ 11504936 w 12176119"/>
              <a:gd name="connsiteY3428" fmla="*/ 408292 h 1632221"/>
              <a:gd name="connsiteX3429" fmla="*/ 11506940 w 12176119"/>
              <a:gd name="connsiteY3429" fmla="*/ 408292 h 1632221"/>
              <a:gd name="connsiteX3430" fmla="*/ 11506940 w 12176119"/>
              <a:gd name="connsiteY3430" fmla="*/ 415853 h 1632221"/>
              <a:gd name="connsiteX3431" fmla="*/ 11505738 w 12176119"/>
              <a:gd name="connsiteY3431" fmla="*/ 422469 h 1632221"/>
              <a:gd name="connsiteX3432" fmla="*/ 11504936 w 12176119"/>
              <a:gd name="connsiteY3432" fmla="*/ 422469 h 1632221"/>
              <a:gd name="connsiteX3433" fmla="*/ 11504936 w 12176119"/>
              <a:gd name="connsiteY3433" fmla="*/ 431920 h 1632221"/>
              <a:gd name="connsiteX3434" fmla="*/ 11500929 w 12176119"/>
              <a:gd name="connsiteY3434" fmla="*/ 431920 h 1632221"/>
              <a:gd name="connsiteX3435" fmla="*/ 11484500 w 12176119"/>
              <a:gd name="connsiteY3435" fmla="*/ 431920 h 1632221"/>
              <a:gd name="connsiteX3436" fmla="*/ 11484500 w 12176119"/>
              <a:gd name="connsiteY3436" fmla="*/ 610547 h 1632221"/>
              <a:gd name="connsiteX3437" fmla="*/ 11484500 w 12176119"/>
              <a:gd name="connsiteY3437" fmla="*/ 922437 h 1632221"/>
              <a:gd name="connsiteX3438" fmla="*/ 11491312 w 12176119"/>
              <a:gd name="connsiteY3438" fmla="*/ 922437 h 1632221"/>
              <a:gd name="connsiteX3439" fmla="*/ 11491312 w 12176119"/>
              <a:gd name="connsiteY3439" fmla="*/ 899754 h 1632221"/>
              <a:gd name="connsiteX3440" fmla="*/ 11503734 w 12176119"/>
              <a:gd name="connsiteY3440" fmla="*/ 899754 h 1632221"/>
              <a:gd name="connsiteX3441" fmla="*/ 11503734 w 12176119"/>
              <a:gd name="connsiteY3441" fmla="*/ 741919 h 1632221"/>
              <a:gd name="connsiteX3442" fmla="*/ 11522167 w 12176119"/>
              <a:gd name="connsiteY3442" fmla="*/ 741919 h 1632221"/>
              <a:gd name="connsiteX3443" fmla="*/ 11522167 w 12176119"/>
              <a:gd name="connsiteY3443" fmla="*/ 711675 h 1632221"/>
              <a:gd name="connsiteX3444" fmla="*/ 11556227 w 12176119"/>
              <a:gd name="connsiteY3444" fmla="*/ 711675 h 1632221"/>
              <a:gd name="connsiteX3445" fmla="*/ 11556227 w 12176119"/>
              <a:gd name="connsiteY3445" fmla="*/ 741919 h 1632221"/>
              <a:gd name="connsiteX3446" fmla="*/ 11572655 w 12176119"/>
              <a:gd name="connsiteY3446" fmla="*/ 741919 h 1632221"/>
              <a:gd name="connsiteX3447" fmla="*/ 11572655 w 12176119"/>
              <a:gd name="connsiteY3447" fmla="*/ 1214478 h 1632221"/>
              <a:gd name="connsiteX3448" fmla="*/ 11580670 w 12176119"/>
              <a:gd name="connsiteY3448" fmla="*/ 1214478 h 1632221"/>
              <a:gd name="connsiteX3449" fmla="*/ 11580670 w 12176119"/>
              <a:gd name="connsiteY3449" fmla="*/ 1188960 h 1632221"/>
              <a:gd name="connsiteX3450" fmla="*/ 11577464 w 12176119"/>
              <a:gd name="connsiteY3450" fmla="*/ 1188960 h 1632221"/>
              <a:gd name="connsiteX3451" fmla="*/ 11577464 w 12176119"/>
              <a:gd name="connsiteY3451" fmla="*/ 1184235 h 1632221"/>
              <a:gd name="connsiteX3452" fmla="*/ 11646385 w 12176119"/>
              <a:gd name="connsiteY3452" fmla="*/ 1184235 h 1632221"/>
              <a:gd name="connsiteX3453" fmla="*/ 11646385 w 12176119"/>
              <a:gd name="connsiteY3453" fmla="*/ 1172893 h 1632221"/>
              <a:gd name="connsiteX3454" fmla="*/ 11648389 w 12176119"/>
              <a:gd name="connsiteY3454" fmla="*/ 1156826 h 1632221"/>
              <a:gd name="connsiteX3455" fmla="*/ 11651194 w 12176119"/>
              <a:gd name="connsiteY3455" fmla="*/ 1143595 h 1632221"/>
              <a:gd name="connsiteX3456" fmla="*/ 11654400 w 12176119"/>
              <a:gd name="connsiteY3456" fmla="*/ 1129418 h 1632221"/>
              <a:gd name="connsiteX3457" fmla="*/ 11658006 w 12176119"/>
              <a:gd name="connsiteY3457" fmla="*/ 1118076 h 1632221"/>
              <a:gd name="connsiteX3458" fmla="*/ 11663215 w 12176119"/>
              <a:gd name="connsiteY3458" fmla="*/ 1108625 h 1632221"/>
              <a:gd name="connsiteX3459" fmla="*/ 11664818 w 12176119"/>
              <a:gd name="connsiteY3459" fmla="*/ 1103900 h 1632221"/>
              <a:gd name="connsiteX3460" fmla="*/ 11668024 w 12176119"/>
              <a:gd name="connsiteY3460" fmla="*/ 1099174 h 1632221"/>
              <a:gd name="connsiteX3461" fmla="*/ 11673634 w 12176119"/>
              <a:gd name="connsiteY3461" fmla="*/ 1090668 h 1632221"/>
              <a:gd name="connsiteX3462" fmla="*/ 11679644 w 12176119"/>
              <a:gd name="connsiteY3462" fmla="*/ 1085942 h 1632221"/>
              <a:gd name="connsiteX3463" fmla="*/ 11685254 w 12176119"/>
              <a:gd name="connsiteY3463" fmla="*/ 1081217 h 1632221"/>
              <a:gd name="connsiteX3464" fmla="*/ 11685254 w 12176119"/>
              <a:gd name="connsiteY3464" fmla="*/ 1079327 h 1632221"/>
              <a:gd name="connsiteX3465" fmla="*/ 11686456 w 12176119"/>
              <a:gd name="connsiteY3465" fmla="*/ 1079327 h 1632221"/>
              <a:gd name="connsiteX3466" fmla="*/ 11692066 w 12176119"/>
              <a:gd name="connsiteY3466" fmla="*/ 1076491 h 1632221"/>
              <a:gd name="connsiteX3467" fmla="*/ 11693268 w 12176119"/>
              <a:gd name="connsiteY3467" fmla="*/ 1076491 h 1632221"/>
              <a:gd name="connsiteX3468" fmla="*/ 11694070 w 12176119"/>
              <a:gd name="connsiteY3468" fmla="*/ 1076491 h 1632221"/>
              <a:gd name="connsiteX3469" fmla="*/ 11694871 w 12176119"/>
              <a:gd name="connsiteY3469" fmla="*/ 1076491 h 1632221"/>
              <a:gd name="connsiteX3470" fmla="*/ 11696073 w 12176119"/>
              <a:gd name="connsiteY3470" fmla="*/ 998992 h 1632221"/>
              <a:gd name="connsiteX3471" fmla="*/ 11700882 w 12176119"/>
              <a:gd name="connsiteY3471" fmla="*/ 998992 h 1632221"/>
              <a:gd name="connsiteX3472" fmla="*/ 11700080 w 12176119"/>
              <a:gd name="connsiteY3472" fmla="*/ 1076491 h 1632221"/>
              <a:gd name="connsiteX3473" fmla="*/ 11700882 w 12176119"/>
              <a:gd name="connsiteY3473" fmla="*/ 1076491 h 1632221"/>
              <a:gd name="connsiteX3474" fmla="*/ 11701683 w 12176119"/>
              <a:gd name="connsiteY3474" fmla="*/ 1076491 h 1632221"/>
              <a:gd name="connsiteX3475" fmla="*/ 11702885 w 12176119"/>
              <a:gd name="connsiteY3475" fmla="*/ 1076491 h 1632221"/>
              <a:gd name="connsiteX3476" fmla="*/ 11703686 w 12176119"/>
              <a:gd name="connsiteY3476" fmla="*/ 1076491 h 1632221"/>
              <a:gd name="connsiteX3477" fmla="*/ 11709697 w 12176119"/>
              <a:gd name="connsiteY3477" fmla="*/ 1079327 h 1632221"/>
              <a:gd name="connsiteX3478" fmla="*/ 11710498 w 12176119"/>
              <a:gd name="connsiteY3478" fmla="*/ 1079327 h 1632221"/>
              <a:gd name="connsiteX3479" fmla="*/ 11710498 w 12176119"/>
              <a:gd name="connsiteY3479" fmla="*/ 1081217 h 1632221"/>
              <a:gd name="connsiteX3480" fmla="*/ 11715307 w 12176119"/>
              <a:gd name="connsiteY3480" fmla="*/ 1085942 h 1632221"/>
              <a:gd name="connsiteX3481" fmla="*/ 11721318 w 12176119"/>
              <a:gd name="connsiteY3481" fmla="*/ 1090668 h 1632221"/>
              <a:gd name="connsiteX3482" fmla="*/ 11721318 w 12176119"/>
              <a:gd name="connsiteY3482" fmla="*/ 1092558 h 1632221"/>
              <a:gd name="connsiteX3483" fmla="*/ 11726927 w 12176119"/>
              <a:gd name="connsiteY3483" fmla="*/ 1099174 h 1632221"/>
              <a:gd name="connsiteX3484" fmla="*/ 11731736 w 12176119"/>
              <a:gd name="connsiteY3484" fmla="*/ 1108625 h 1632221"/>
              <a:gd name="connsiteX3485" fmla="*/ 11735743 w 12176119"/>
              <a:gd name="connsiteY3485" fmla="*/ 1119967 h 1632221"/>
              <a:gd name="connsiteX3486" fmla="*/ 11739750 w 12176119"/>
              <a:gd name="connsiteY3486" fmla="*/ 1131308 h 1632221"/>
              <a:gd name="connsiteX3487" fmla="*/ 11742555 w 12176119"/>
              <a:gd name="connsiteY3487" fmla="*/ 1143595 h 1632221"/>
              <a:gd name="connsiteX3488" fmla="*/ 11745360 w 12176119"/>
              <a:gd name="connsiteY3488" fmla="*/ 1156826 h 1632221"/>
              <a:gd name="connsiteX3489" fmla="*/ 11746562 w 12176119"/>
              <a:gd name="connsiteY3489" fmla="*/ 1172893 h 1632221"/>
              <a:gd name="connsiteX3490" fmla="*/ 11747363 w 12176119"/>
              <a:gd name="connsiteY3490" fmla="*/ 1184235 h 1632221"/>
              <a:gd name="connsiteX3491" fmla="*/ 11811476 w 12176119"/>
              <a:gd name="connsiteY3491" fmla="*/ 1184235 h 1632221"/>
              <a:gd name="connsiteX3492" fmla="*/ 11811476 w 12176119"/>
              <a:gd name="connsiteY3492" fmla="*/ 1188960 h 1632221"/>
              <a:gd name="connsiteX3493" fmla="*/ 11808671 w 12176119"/>
              <a:gd name="connsiteY3493" fmla="*/ 1188960 h 1632221"/>
              <a:gd name="connsiteX3494" fmla="*/ 11808671 w 12176119"/>
              <a:gd name="connsiteY3494" fmla="*/ 1214479 h 1632221"/>
              <a:gd name="connsiteX3495" fmla="*/ 11825902 w 12176119"/>
              <a:gd name="connsiteY3495" fmla="*/ 1214479 h 1632221"/>
              <a:gd name="connsiteX3496" fmla="*/ 11829909 w 12176119"/>
              <a:gd name="connsiteY3496" fmla="*/ 1214479 h 1632221"/>
              <a:gd name="connsiteX3497" fmla="*/ 11868777 w 12176119"/>
              <a:gd name="connsiteY3497" fmla="*/ 1214479 h 1632221"/>
              <a:gd name="connsiteX3498" fmla="*/ 11872784 w 12176119"/>
              <a:gd name="connsiteY3498" fmla="*/ 1214479 h 1632221"/>
              <a:gd name="connsiteX3499" fmla="*/ 11885206 w 12176119"/>
              <a:gd name="connsiteY3499" fmla="*/ 1214479 h 1632221"/>
              <a:gd name="connsiteX3500" fmla="*/ 11884405 w 12176119"/>
              <a:gd name="connsiteY3500" fmla="*/ 1156826 h 1632221"/>
              <a:gd name="connsiteX3501" fmla="*/ 11880398 w 12176119"/>
              <a:gd name="connsiteY3501" fmla="*/ 1156826 h 1632221"/>
              <a:gd name="connsiteX3502" fmla="*/ 11880398 w 12176119"/>
              <a:gd name="connsiteY3502" fmla="*/ 1152101 h 1632221"/>
              <a:gd name="connsiteX3503" fmla="*/ 11886008 w 12176119"/>
              <a:gd name="connsiteY3503" fmla="*/ 1150211 h 1632221"/>
              <a:gd name="connsiteX3504" fmla="*/ 11886008 w 12176119"/>
              <a:gd name="connsiteY3504" fmla="*/ 1147375 h 1632221"/>
              <a:gd name="connsiteX3505" fmla="*/ 11884405 w 12176119"/>
              <a:gd name="connsiteY3505" fmla="*/ 1140759 h 1632221"/>
              <a:gd name="connsiteX3506" fmla="*/ 11884405 w 12176119"/>
              <a:gd name="connsiteY3506" fmla="*/ 1134144 h 1632221"/>
              <a:gd name="connsiteX3507" fmla="*/ 11884405 w 12176119"/>
              <a:gd name="connsiteY3507" fmla="*/ 1127528 h 1632221"/>
              <a:gd name="connsiteX3508" fmla="*/ 11886008 w 12176119"/>
              <a:gd name="connsiteY3508" fmla="*/ 1119967 h 1632221"/>
              <a:gd name="connsiteX3509" fmla="*/ 11888011 w 12176119"/>
              <a:gd name="connsiteY3509" fmla="*/ 1113351 h 1632221"/>
              <a:gd name="connsiteX3510" fmla="*/ 11890015 w 12176119"/>
              <a:gd name="connsiteY3510" fmla="*/ 1108625 h 1632221"/>
              <a:gd name="connsiteX3511" fmla="*/ 11892820 w 12176119"/>
              <a:gd name="connsiteY3511" fmla="*/ 1106735 h 1632221"/>
              <a:gd name="connsiteX3512" fmla="*/ 11896025 w 12176119"/>
              <a:gd name="connsiteY3512" fmla="*/ 1103900 h 1632221"/>
              <a:gd name="connsiteX3513" fmla="*/ 11899632 w 12176119"/>
              <a:gd name="connsiteY3513" fmla="*/ 1106735 h 1632221"/>
              <a:gd name="connsiteX3514" fmla="*/ 11902837 w 12176119"/>
              <a:gd name="connsiteY3514" fmla="*/ 1108625 h 1632221"/>
              <a:gd name="connsiteX3515" fmla="*/ 11905642 w 12176119"/>
              <a:gd name="connsiteY3515" fmla="*/ 1113351 h 1632221"/>
              <a:gd name="connsiteX3516" fmla="*/ 11907646 w 12176119"/>
              <a:gd name="connsiteY3516" fmla="*/ 1118077 h 1632221"/>
              <a:gd name="connsiteX3517" fmla="*/ 11908447 w 12176119"/>
              <a:gd name="connsiteY3517" fmla="*/ 1127528 h 1632221"/>
              <a:gd name="connsiteX3518" fmla="*/ 11908447 w 12176119"/>
              <a:gd name="connsiteY3518" fmla="*/ 1134144 h 1632221"/>
              <a:gd name="connsiteX3519" fmla="*/ 11908447 w 12176119"/>
              <a:gd name="connsiteY3519" fmla="*/ 1140759 h 1632221"/>
              <a:gd name="connsiteX3520" fmla="*/ 11907646 w 12176119"/>
              <a:gd name="connsiteY3520" fmla="*/ 1147375 h 1632221"/>
              <a:gd name="connsiteX3521" fmla="*/ 11906444 w 12176119"/>
              <a:gd name="connsiteY3521" fmla="*/ 1150211 h 1632221"/>
              <a:gd name="connsiteX3522" fmla="*/ 11913256 w 12176119"/>
              <a:gd name="connsiteY3522" fmla="*/ 1152101 h 1632221"/>
              <a:gd name="connsiteX3523" fmla="*/ 11913256 w 12176119"/>
              <a:gd name="connsiteY3523" fmla="*/ 1154936 h 1632221"/>
              <a:gd name="connsiteX3524" fmla="*/ 11909649 w 12176119"/>
              <a:gd name="connsiteY3524" fmla="*/ 1156826 h 1632221"/>
              <a:gd name="connsiteX3525" fmla="*/ 11909649 w 12176119"/>
              <a:gd name="connsiteY3525" fmla="*/ 1214479 h 1632221"/>
              <a:gd name="connsiteX3526" fmla="*/ 11931688 w 12176119"/>
              <a:gd name="connsiteY3526" fmla="*/ 1214479 h 1632221"/>
              <a:gd name="connsiteX3527" fmla="*/ 11931688 w 12176119"/>
              <a:gd name="connsiteY3527" fmla="*/ 1219204 h 1632221"/>
              <a:gd name="connsiteX3528" fmla="*/ 11928883 w 12176119"/>
              <a:gd name="connsiteY3528" fmla="*/ 1219204 h 1632221"/>
              <a:gd name="connsiteX3529" fmla="*/ 11929685 w 12176119"/>
              <a:gd name="connsiteY3529" fmla="*/ 1365698 h 1632221"/>
              <a:gd name="connsiteX3530" fmla="*/ 12093974 w 12176119"/>
              <a:gd name="connsiteY3530" fmla="*/ 1373259 h 1632221"/>
              <a:gd name="connsiteX3531" fmla="*/ 12124027 w 12176119"/>
              <a:gd name="connsiteY3531" fmla="*/ 1425240 h 1632221"/>
              <a:gd name="connsiteX3532" fmla="*/ 12126031 w 12176119"/>
              <a:gd name="connsiteY3532" fmla="*/ 952681 h 1632221"/>
              <a:gd name="connsiteX3533" fmla="*/ 12124829 w 12176119"/>
              <a:gd name="connsiteY3533" fmla="*/ 952681 h 1632221"/>
              <a:gd name="connsiteX3534" fmla="*/ 12122825 w 12176119"/>
              <a:gd name="connsiteY3534" fmla="*/ 952681 h 1632221"/>
              <a:gd name="connsiteX3535" fmla="*/ 12122024 w 12176119"/>
              <a:gd name="connsiteY3535" fmla="*/ 950790 h 1632221"/>
              <a:gd name="connsiteX3536" fmla="*/ 12122024 w 12176119"/>
              <a:gd name="connsiteY3536" fmla="*/ 922437 h 1632221"/>
              <a:gd name="connsiteX3537" fmla="*/ 12122825 w 12176119"/>
              <a:gd name="connsiteY3537" fmla="*/ 922437 h 1632221"/>
              <a:gd name="connsiteX3538" fmla="*/ 12126031 w 12176119"/>
              <a:gd name="connsiteY3538" fmla="*/ 920547 h 1632221"/>
              <a:gd name="connsiteX3539" fmla="*/ 12128836 w 12176119"/>
              <a:gd name="connsiteY3539" fmla="*/ 920547 h 1632221"/>
              <a:gd name="connsiteX3540" fmla="*/ 12131641 w 12176119"/>
              <a:gd name="connsiteY3540" fmla="*/ 920547 h 1632221"/>
              <a:gd name="connsiteX3541" fmla="*/ 12134446 w 12176119"/>
              <a:gd name="connsiteY3541" fmla="*/ 920547 h 1632221"/>
              <a:gd name="connsiteX3542" fmla="*/ 12135648 w 12176119"/>
              <a:gd name="connsiteY3542" fmla="*/ 835486 h 1632221"/>
              <a:gd name="connsiteX3543" fmla="*/ 12138453 w 12176119"/>
              <a:gd name="connsiteY3543" fmla="*/ 750425 h 1632221"/>
              <a:gd name="connsiteX3544" fmla="*/ 12142460 w 12176119"/>
              <a:gd name="connsiteY3544" fmla="*/ 838321 h 1632221"/>
              <a:gd name="connsiteX3545" fmla="*/ 12142460 w 12176119"/>
              <a:gd name="connsiteY3545" fmla="*/ 920547 h 1632221"/>
              <a:gd name="connsiteX3546" fmla="*/ 12144463 w 12176119"/>
              <a:gd name="connsiteY3546" fmla="*/ 920547 h 1632221"/>
              <a:gd name="connsiteX3547" fmla="*/ 12148070 w 12176119"/>
              <a:gd name="connsiteY3547" fmla="*/ 922437 h 1632221"/>
              <a:gd name="connsiteX3548" fmla="*/ 12150875 w 12176119"/>
              <a:gd name="connsiteY3548" fmla="*/ 922437 h 1632221"/>
              <a:gd name="connsiteX3549" fmla="*/ 12152878 w 12176119"/>
              <a:gd name="connsiteY3549" fmla="*/ 925272 h 1632221"/>
              <a:gd name="connsiteX3550" fmla="*/ 12154080 w 12176119"/>
              <a:gd name="connsiteY3550" fmla="*/ 925272 h 1632221"/>
              <a:gd name="connsiteX3551" fmla="*/ 12154080 w 12176119"/>
              <a:gd name="connsiteY3551" fmla="*/ 952681 h 1632221"/>
              <a:gd name="connsiteX3552" fmla="*/ 12152878 w 12176119"/>
              <a:gd name="connsiteY3552" fmla="*/ 954571 h 1632221"/>
              <a:gd name="connsiteX3553" fmla="*/ 12150875 w 12176119"/>
              <a:gd name="connsiteY3553" fmla="*/ 954571 h 1632221"/>
              <a:gd name="connsiteX3554" fmla="*/ 12150073 w 12176119"/>
              <a:gd name="connsiteY3554" fmla="*/ 954571 h 1632221"/>
              <a:gd name="connsiteX3555" fmla="*/ 12148070 w 12176119"/>
              <a:gd name="connsiteY3555" fmla="*/ 1450758 h 1632221"/>
              <a:gd name="connsiteX3556" fmla="*/ 12148070 w 12176119"/>
              <a:gd name="connsiteY3556" fmla="*/ 1457374 h 1632221"/>
              <a:gd name="connsiteX3557" fmla="*/ 12152077 w 12176119"/>
              <a:gd name="connsiteY3557" fmla="*/ 1457374 h 1632221"/>
              <a:gd name="connsiteX3558" fmla="*/ 12154080 w 12176119"/>
              <a:gd name="connsiteY3558" fmla="*/ 1457374 h 1632221"/>
              <a:gd name="connsiteX3559" fmla="*/ 12156885 w 12176119"/>
              <a:gd name="connsiteY3559" fmla="*/ 1457374 h 1632221"/>
              <a:gd name="connsiteX3560" fmla="*/ 12157687 w 12176119"/>
              <a:gd name="connsiteY3560" fmla="*/ 1457374 h 1632221"/>
              <a:gd name="connsiteX3561" fmla="*/ 12158889 w 12176119"/>
              <a:gd name="connsiteY3561" fmla="*/ 1455484 h 1632221"/>
              <a:gd name="connsiteX3562" fmla="*/ 12158889 w 12176119"/>
              <a:gd name="connsiteY3562" fmla="*/ 1448868 h 1632221"/>
              <a:gd name="connsiteX3563" fmla="*/ 12176119 w 12176119"/>
              <a:gd name="connsiteY3563" fmla="*/ 1448868 h 1632221"/>
              <a:gd name="connsiteX3564" fmla="*/ 12176119 w 12176119"/>
              <a:gd name="connsiteY3564" fmla="*/ 1632221 h 1632221"/>
              <a:gd name="connsiteX3565" fmla="*/ 11664818 w 12176119"/>
              <a:gd name="connsiteY3565" fmla="*/ 1632221 h 1632221"/>
              <a:gd name="connsiteX3566" fmla="*/ 11151513 w 12176119"/>
              <a:gd name="connsiteY3566" fmla="*/ 1632221 h 1632221"/>
              <a:gd name="connsiteX3567" fmla="*/ 10639411 w 12176119"/>
              <a:gd name="connsiteY3567" fmla="*/ 1632221 h 1632221"/>
              <a:gd name="connsiteX3568" fmla="*/ 10128110 w 12176119"/>
              <a:gd name="connsiteY3568" fmla="*/ 1632221 h 1632221"/>
              <a:gd name="connsiteX3569" fmla="*/ 9614805 w 12176119"/>
              <a:gd name="connsiteY3569" fmla="*/ 1632221 h 1632221"/>
              <a:gd name="connsiteX3570" fmla="*/ 9142017 w 12176119"/>
              <a:gd name="connsiteY3570" fmla="*/ 1632221 h 1632221"/>
              <a:gd name="connsiteX3571" fmla="*/ 9102302 w 12176119"/>
              <a:gd name="connsiteY3571" fmla="*/ 1632221 h 1632221"/>
              <a:gd name="connsiteX3572" fmla="*/ 8630716 w 12176119"/>
              <a:gd name="connsiteY3572" fmla="*/ 1632221 h 1632221"/>
              <a:gd name="connsiteX3573" fmla="*/ 8117411 w 12176119"/>
              <a:gd name="connsiteY3573" fmla="*/ 1632221 h 1632221"/>
              <a:gd name="connsiteX3574" fmla="*/ 7605309 w 12176119"/>
              <a:gd name="connsiteY3574" fmla="*/ 1632221 h 1632221"/>
              <a:gd name="connsiteX3575" fmla="*/ 7094008 w 12176119"/>
              <a:gd name="connsiteY3575" fmla="*/ 1632221 h 1632221"/>
              <a:gd name="connsiteX3576" fmla="*/ 6580703 w 12176119"/>
              <a:gd name="connsiteY3576" fmla="*/ 1632221 h 1632221"/>
              <a:gd name="connsiteX3577" fmla="*/ 6107915 w 12176119"/>
              <a:gd name="connsiteY3577" fmla="*/ 1632221 h 1632221"/>
              <a:gd name="connsiteX3578" fmla="*/ 6068200 w 12176119"/>
              <a:gd name="connsiteY3578" fmla="*/ 1632221 h 1632221"/>
              <a:gd name="connsiteX3579" fmla="*/ 5596614 w 12176119"/>
              <a:gd name="connsiteY3579" fmla="*/ 1632221 h 1632221"/>
              <a:gd name="connsiteX3580" fmla="*/ 5083309 w 12176119"/>
              <a:gd name="connsiteY3580" fmla="*/ 1632221 h 1632221"/>
              <a:gd name="connsiteX3581" fmla="*/ 4571207 w 12176119"/>
              <a:gd name="connsiteY3581" fmla="*/ 1632221 h 1632221"/>
              <a:gd name="connsiteX3582" fmla="*/ 4059908 w 12176119"/>
              <a:gd name="connsiteY3582" fmla="*/ 1632221 h 1632221"/>
              <a:gd name="connsiteX3583" fmla="*/ 3546604 w 12176119"/>
              <a:gd name="connsiteY3583" fmla="*/ 1632221 h 1632221"/>
              <a:gd name="connsiteX3584" fmla="*/ 3546604 w 12176119"/>
              <a:gd name="connsiteY3584" fmla="*/ 1143595 h 1632221"/>
              <a:gd name="connsiteX3585" fmla="*/ 3555419 w 12176119"/>
              <a:gd name="connsiteY3585" fmla="*/ 1138869 h 1632221"/>
              <a:gd name="connsiteX3586" fmla="*/ 3602702 w 12176119"/>
              <a:gd name="connsiteY3586" fmla="*/ 1127527 h 1632221"/>
              <a:gd name="connsiteX3587" fmla="*/ 3610716 w 12176119"/>
              <a:gd name="connsiteY3587" fmla="*/ 1127527 h 1632221"/>
              <a:gd name="connsiteX3588" fmla="*/ 3654393 w 12176119"/>
              <a:gd name="connsiteY3588" fmla="*/ 1131308 h 1632221"/>
              <a:gd name="connsiteX3589" fmla="*/ 3662007 w 12176119"/>
              <a:gd name="connsiteY3589" fmla="*/ 1134143 h 1632221"/>
              <a:gd name="connsiteX3590" fmla="*/ 3671624 w 12176119"/>
              <a:gd name="connsiteY3590" fmla="*/ 1136034 h 1632221"/>
              <a:gd name="connsiteX3591" fmla="*/ 3675631 w 12176119"/>
              <a:gd name="connsiteY3591" fmla="*/ 1122802 h 1632221"/>
              <a:gd name="connsiteX3592" fmla="*/ 3679638 w 12176119"/>
              <a:gd name="connsiteY3592" fmla="*/ 1115241 h 1632221"/>
              <a:gd name="connsiteX3593" fmla="*/ 3694865 w 12176119"/>
              <a:gd name="connsiteY3593" fmla="*/ 1134143 h 1632221"/>
              <a:gd name="connsiteX3594" fmla="*/ 3694865 w 12176119"/>
              <a:gd name="connsiteY3594" fmla="*/ 1140759 h 1632221"/>
              <a:gd name="connsiteX3595" fmla="*/ 3696067 w 12176119"/>
              <a:gd name="connsiteY3595" fmla="*/ 1134143 h 1632221"/>
              <a:gd name="connsiteX3596" fmla="*/ 3711694 w 12176119"/>
              <a:gd name="connsiteY3596" fmla="*/ 1115241 h 1632221"/>
              <a:gd name="connsiteX3597" fmla="*/ 3715301 w 12176119"/>
              <a:gd name="connsiteY3597" fmla="*/ 1122802 h 1632221"/>
              <a:gd name="connsiteX3598" fmla="*/ 3719308 w 12176119"/>
              <a:gd name="connsiteY3598" fmla="*/ 1136034 h 1632221"/>
              <a:gd name="connsiteX3599" fmla="*/ 3720110 w 12176119"/>
              <a:gd name="connsiteY3599" fmla="*/ 1136034 h 1632221"/>
              <a:gd name="connsiteX3600" fmla="*/ 3730127 w 12176119"/>
              <a:gd name="connsiteY3600" fmla="*/ 1134143 h 1632221"/>
              <a:gd name="connsiteX3601" fmla="*/ 3736939 w 12176119"/>
              <a:gd name="connsiteY3601" fmla="*/ 1131308 h 1632221"/>
              <a:gd name="connsiteX3602" fmla="*/ 3752165 w 12176119"/>
              <a:gd name="connsiteY3602" fmla="*/ 1129418 h 1632221"/>
              <a:gd name="connsiteX3603" fmla="*/ 3752165 w 12176119"/>
              <a:gd name="connsiteY3603" fmla="*/ 486737 h 1632221"/>
              <a:gd name="connsiteX3604" fmla="*/ 3769797 w 12176119"/>
              <a:gd name="connsiteY3604" fmla="*/ 486737 h 1632221"/>
              <a:gd name="connsiteX3605" fmla="*/ 3769797 w 12176119"/>
              <a:gd name="connsiteY3605" fmla="*/ 364816 h 1632221"/>
              <a:gd name="connsiteX3606" fmla="*/ 3790233 w 12176119"/>
              <a:gd name="connsiteY3606" fmla="*/ 364816 h 1632221"/>
              <a:gd name="connsiteX3607" fmla="*/ 3790233 w 12176119"/>
              <a:gd name="connsiteY3607" fmla="*/ 486737 h 1632221"/>
              <a:gd name="connsiteX3608" fmla="*/ 3834711 w 12176119"/>
              <a:gd name="connsiteY3608" fmla="*/ 486737 h 1632221"/>
              <a:gd name="connsiteX3609" fmla="*/ 3834711 w 12176119"/>
              <a:gd name="connsiteY3609" fmla="*/ 364816 h 1632221"/>
              <a:gd name="connsiteX3610" fmla="*/ 3845531 w 12176119"/>
              <a:gd name="connsiteY3610" fmla="*/ 364816 h 1632221"/>
              <a:gd name="connsiteX3611" fmla="*/ 3845531 w 12176119"/>
              <a:gd name="connsiteY3611" fmla="*/ 486737 h 1632221"/>
              <a:gd name="connsiteX3612" fmla="*/ 3872779 w 12176119"/>
              <a:gd name="connsiteY3612" fmla="*/ 486737 h 1632221"/>
              <a:gd name="connsiteX3613" fmla="*/ 3872779 w 12176119"/>
              <a:gd name="connsiteY3613" fmla="*/ 697498 h 1632221"/>
              <a:gd name="connsiteX3614" fmla="*/ 3920062 w 12176119"/>
              <a:gd name="connsiteY3614" fmla="*/ 697498 h 1632221"/>
              <a:gd name="connsiteX3615" fmla="*/ 3920062 w 12176119"/>
              <a:gd name="connsiteY3615" fmla="*/ 390334 h 1632221"/>
              <a:gd name="connsiteX3616" fmla="*/ 3934487 w 12176119"/>
              <a:gd name="connsiteY3616" fmla="*/ 390334 h 1632221"/>
              <a:gd name="connsiteX3617" fmla="*/ 3934487 w 12176119"/>
              <a:gd name="connsiteY3617" fmla="*/ 380883 h 1632221"/>
              <a:gd name="connsiteX3618" fmla="*/ 3935690 w 12176119"/>
              <a:gd name="connsiteY3618" fmla="*/ 380883 h 1632221"/>
              <a:gd name="connsiteX3619" fmla="*/ 3935690 w 12176119"/>
              <a:gd name="connsiteY3619" fmla="*/ 335518 h 1632221"/>
              <a:gd name="connsiteX3620" fmla="*/ 3935690 w 12176119"/>
              <a:gd name="connsiteY3620" fmla="*/ 316615 h 1632221"/>
              <a:gd name="connsiteX3621" fmla="*/ 3935690 w 12176119"/>
              <a:gd name="connsiteY3621" fmla="*/ 314725 h 1632221"/>
              <a:gd name="connsiteX3622" fmla="*/ 3935690 w 12176119"/>
              <a:gd name="connsiteY3622" fmla="*/ 295823 h 1632221"/>
              <a:gd name="connsiteX3623" fmla="*/ 3935690 w 12176119"/>
              <a:gd name="connsiteY3623" fmla="*/ 291097 h 1632221"/>
              <a:gd name="connsiteX3624" fmla="*/ 3935690 w 12176119"/>
              <a:gd name="connsiteY3624" fmla="*/ 287316 h 1632221"/>
              <a:gd name="connsiteX3625" fmla="*/ 3947310 w 12176119"/>
              <a:gd name="connsiteY3625" fmla="*/ 287316 h 1632221"/>
              <a:gd name="connsiteX3626" fmla="*/ 3947310 w 12176119"/>
              <a:gd name="connsiteY3626" fmla="*/ 266524 h 1632221"/>
              <a:gd name="connsiteX3627" fmla="*/ 3947310 w 12176119"/>
              <a:gd name="connsiteY3627" fmla="*/ 258963 h 1632221"/>
              <a:gd name="connsiteX3628" fmla="*/ 3947310 w 12176119"/>
              <a:gd name="connsiteY3628" fmla="*/ 242896 h 1632221"/>
              <a:gd name="connsiteX3629" fmla="*/ 3947310 w 12176119"/>
              <a:gd name="connsiteY3629" fmla="*/ 239115 h 1632221"/>
              <a:gd name="connsiteX3630" fmla="*/ 3947310 w 12176119"/>
              <a:gd name="connsiteY3630" fmla="*/ 75610 h 1632221"/>
              <a:gd name="connsiteX3631" fmla="*/ 3950115 w 12176119"/>
              <a:gd name="connsiteY3631" fmla="*/ 75610 h 1632221"/>
              <a:gd name="connsiteX3632" fmla="*/ 3951317 w 12176119"/>
              <a:gd name="connsiteY3632" fmla="*/ 86951 h 1632221"/>
              <a:gd name="connsiteX3633" fmla="*/ 3954122 w 12176119"/>
              <a:gd name="connsiteY3633" fmla="*/ 86951 h 1632221"/>
              <a:gd name="connsiteX3634" fmla="*/ 920021 w 12176119"/>
              <a:gd name="connsiteY3634" fmla="*/ 0 h 1632221"/>
              <a:gd name="connsiteX3635" fmla="*/ 920822 w 12176119"/>
              <a:gd name="connsiteY3635" fmla="*/ 0 h 1632221"/>
              <a:gd name="connsiteX3636" fmla="*/ 920822 w 12176119"/>
              <a:gd name="connsiteY3636" fmla="*/ 11341 h 1632221"/>
              <a:gd name="connsiteX3637" fmla="*/ 920822 w 12176119"/>
              <a:gd name="connsiteY3637" fmla="*/ 86951 h 1632221"/>
              <a:gd name="connsiteX3638" fmla="*/ 924028 w 12176119"/>
              <a:gd name="connsiteY3638" fmla="*/ 86951 h 1632221"/>
              <a:gd name="connsiteX3639" fmla="*/ 924028 w 12176119"/>
              <a:gd name="connsiteY3639" fmla="*/ 0 h 1632221"/>
              <a:gd name="connsiteX3640" fmla="*/ 924830 w 12176119"/>
              <a:gd name="connsiteY3640" fmla="*/ 0 h 1632221"/>
              <a:gd name="connsiteX3641" fmla="*/ 925631 w 12176119"/>
              <a:gd name="connsiteY3641" fmla="*/ 11341 h 1632221"/>
              <a:gd name="connsiteX3642" fmla="*/ 925631 w 12176119"/>
              <a:gd name="connsiteY3642" fmla="*/ 86951 h 1632221"/>
              <a:gd name="connsiteX3643" fmla="*/ 928837 w 12176119"/>
              <a:gd name="connsiteY3643" fmla="*/ 86951 h 1632221"/>
              <a:gd name="connsiteX3644" fmla="*/ 928837 w 12176119"/>
              <a:gd name="connsiteY3644" fmla="*/ 0 h 1632221"/>
              <a:gd name="connsiteX3645" fmla="*/ 929638 w 12176119"/>
              <a:gd name="connsiteY3645" fmla="*/ 0 h 1632221"/>
              <a:gd name="connsiteX3646" fmla="*/ 929638 w 12176119"/>
              <a:gd name="connsiteY3646" fmla="*/ 11341 h 1632221"/>
              <a:gd name="connsiteX3647" fmla="*/ 929638 w 12176119"/>
              <a:gd name="connsiteY3647" fmla="*/ 86951 h 1632221"/>
              <a:gd name="connsiteX3648" fmla="*/ 932443 w 12176119"/>
              <a:gd name="connsiteY3648" fmla="*/ 86951 h 1632221"/>
              <a:gd name="connsiteX3649" fmla="*/ 932443 w 12176119"/>
              <a:gd name="connsiteY3649" fmla="*/ 0 h 1632221"/>
              <a:gd name="connsiteX3650" fmla="*/ 934447 w 12176119"/>
              <a:gd name="connsiteY3650" fmla="*/ 0 h 1632221"/>
              <a:gd name="connsiteX3651" fmla="*/ 934447 w 12176119"/>
              <a:gd name="connsiteY3651" fmla="*/ 11341 h 1632221"/>
              <a:gd name="connsiteX3652" fmla="*/ 934447 w 12176119"/>
              <a:gd name="connsiteY3652" fmla="*/ 86951 h 1632221"/>
              <a:gd name="connsiteX3653" fmla="*/ 937652 w 12176119"/>
              <a:gd name="connsiteY3653" fmla="*/ 86951 h 1632221"/>
              <a:gd name="connsiteX3654" fmla="*/ 937652 w 12176119"/>
              <a:gd name="connsiteY3654" fmla="*/ 0 h 1632221"/>
              <a:gd name="connsiteX3655" fmla="*/ 938454 w 12176119"/>
              <a:gd name="connsiteY3655" fmla="*/ 0 h 1632221"/>
              <a:gd name="connsiteX3656" fmla="*/ 938454 w 12176119"/>
              <a:gd name="connsiteY3656" fmla="*/ 11341 h 1632221"/>
              <a:gd name="connsiteX3657" fmla="*/ 938454 w 12176119"/>
              <a:gd name="connsiteY3657" fmla="*/ 86951 h 1632221"/>
              <a:gd name="connsiteX3658" fmla="*/ 942461 w 12176119"/>
              <a:gd name="connsiteY3658" fmla="*/ 86951 h 1632221"/>
              <a:gd name="connsiteX3659" fmla="*/ 942461 w 12176119"/>
              <a:gd name="connsiteY3659" fmla="*/ 75610 h 1632221"/>
              <a:gd name="connsiteX3660" fmla="*/ 945266 w 12176119"/>
              <a:gd name="connsiteY3660" fmla="*/ 75610 h 1632221"/>
              <a:gd name="connsiteX3661" fmla="*/ 945266 w 12176119"/>
              <a:gd name="connsiteY3661" fmla="*/ 119085 h 1632221"/>
              <a:gd name="connsiteX3662" fmla="*/ 945266 w 12176119"/>
              <a:gd name="connsiteY3662" fmla="*/ 250457 h 1632221"/>
              <a:gd name="connsiteX3663" fmla="*/ 990946 w 12176119"/>
              <a:gd name="connsiteY3663" fmla="*/ 250457 h 1632221"/>
              <a:gd name="connsiteX3664" fmla="*/ 990946 w 12176119"/>
              <a:gd name="connsiteY3664" fmla="*/ 252347 h 1632221"/>
              <a:gd name="connsiteX3665" fmla="*/ 990946 w 12176119"/>
              <a:gd name="connsiteY3665" fmla="*/ 268414 h 1632221"/>
              <a:gd name="connsiteX3666" fmla="*/ 990946 w 12176119"/>
              <a:gd name="connsiteY3666" fmla="*/ 275030 h 1632221"/>
              <a:gd name="connsiteX3667" fmla="*/ 990946 w 12176119"/>
              <a:gd name="connsiteY3667" fmla="*/ 287316 h 1632221"/>
              <a:gd name="connsiteX3668" fmla="*/ 1025808 w 12176119"/>
              <a:gd name="connsiteY3668" fmla="*/ 287316 h 1632221"/>
              <a:gd name="connsiteX3669" fmla="*/ 1025808 w 12176119"/>
              <a:gd name="connsiteY3669" fmla="*/ 1632221 h 1632221"/>
              <a:gd name="connsiteX3670" fmla="*/ 512503 w 12176119"/>
              <a:gd name="connsiteY3670" fmla="*/ 1632221 h 1632221"/>
              <a:gd name="connsiteX3671" fmla="*/ 512503 w 12176119"/>
              <a:gd name="connsiteY3671" fmla="*/ 1143595 h 1632221"/>
              <a:gd name="connsiteX3672" fmla="*/ 521318 w 12176119"/>
              <a:gd name="connsiteY3672" fmla="*/ 1138869 h 1632221"/>
              <a:gd name="connsiteX3673" fmla="*/ 568602 w 12176119"/>
              <a:gd name="connsiteY3673" fmla="*/ 1127527 h 1632221"/>
              <a:gd name="connsiteX3674" fmla="*/ 576616 w 12176119"/>
              <a:gd name="connsiteY3674" fmla="*/ 1127527 h 1632221"/>
              <a:gd name="connsiteX3675" fmla="*/ 620293 w 12176119"/>
              <a:gd name="connsiteY3675" fmla="*/ 1131308 h 1632221"/>
              <a:gd name="connsiteX3676" fmla="*/ 627906 w 12176119"/>
              <a:gd name="connsiteY3676" fmla="*/ 1134143 h 1632221"/>
              <a:gd name="connsiteX3677" fmla="*/ 637523 w 12176119"/>
              <a:gd name="connsiteY3677" fmla="*/ 1136034 h 1632221"/>
              <a:gd name="connsiteX3678" fmla="*/ 641530 w 12176119"/>
              <a:gd name="connsiteY3678" fmla="*/ 1122802 h 1632221"/>
              <a:gd name="connsiteX3679" fmla="*/ 645537 w 12176119"/>
              <a:gd name="connsiteY3679" fmla="*/ 1115241 h 1632221"/>
              <a:gd name="connsiteX3680" fmla="*/ 660764 w 12176119"/>
              <a:gd name="connsiteY3680" fmla="*/ 1134143 h 1632221"/>
              <a:gd name="connsiteX3681" fmla="*/ 660764 w 12176119"/>
              <a:gd name="connsiteY3681" fmla="*/ 1140759 h 1632221"/>
              <a:gd name="connsiteX3682" fmla="*/ 661966 w 12176119"/>
              <a:gd name="connsiteY3682" fmla="*/ 1134143 h 1632221"/>
              <a:gd name="connsiteX3683" fmla="*/ 677594 w 12176119"/>
              <a:gd name="connsiteY3683" fmla="*/ 1115241 h 1632221"/>
              <a:gd name="connsiteX3684" fmla="*/ 681200 w 12176119"/>
              <a:gd name="connsiteY3684" fmla="*/ 1122802 h 1632221"/>
              <a:gd name="connsiteX3685" fmla="*/ 685207 w 12176119"/>
              <a:gd name="connsiteY3685" fmla="*/ 1136034 h 1632221"/>
              <a:gd name="connsiteX3686" fmla="*/ 686008 w 12176119"/>
              <a:gd name="connsiteY3686" fmla="*/ 1136034 h 1632221"/>
              <a:gd name="connsiteX3687" fmla="*/ 696026 w 12176119"/>
              <a:gd name="connsiteY3687" fmla="*/ 1134143 h 1632221"/>
              <a:gd name="connsiteX3688" fmla="*/ 702838 w 12176119"/>
              <a:gd name="connsiteY3688" fmla="*/ 1131308 h 1632221"/>
              <a:gd name="connsiteX3689" fmla="*/ 718065 w 12176119"/>
              <a:gd name="connsiteY3689" fmla="*/ 1129418 h 1632221"/>
              <a:gd name="connsiteX3690" fmla="*/ 718065 w 12176119"/>
              <a:gd name="connsiteY3690" fmla="*/ 486737 h 1632221"/>
              <a:gd name="connsiteX3691" fmla="*/ 735696 w 12176119"/>
              <a:gd name="connsiteY3691" fmla="*/ 486737 h 1632221"/>
              <a:gd name="connsiteX3692" fmla="*/ 735696 w 12176119"/>
              <a:gd name="connsiteY3692" fmla="*/ 364816 h 1632221"/>
              <a:gd name="connsiteX3693" fmla="*/ 756132 w 12176119"/>
              <a:gd name="connsiteY3693" fmla="*/ 364816 h 1632221"/>
              <a:gd name="connsiteX3694" fmla="*/ 756132 w 12176119"/>
              <a:gd name="connsiteY3694" fmla="*/ 486737 h 1632221"/>
              <a:gd name="connsiteX3695" fmla="*/ 800611 w 12176119"/>
              <a:gd name="connsiteY3695" fmla="*/ 486737 h 1632221"/>
              <a:gd name="connsiteX3696" fmla="*/ 800611 w 12176119"/>
              <a:gd name="connsiteY3696" fmla="*/ 364816 h 1632221"/>
              <a:gd name="connsiteX3697" fmla="*/ 811430 w 12176119"/>
              <a:gd name="connsiteY3697" fmla="*/ 364816 h 1632221"/>
              <a:gd name="connsiteX3698" fmla="*/ 811430 w 12176119"/>
              <a:gd name="connsiteY3698" fmla="*/ 486737 h 1632221"/>
              <a:gd name="connsiteX3699" fmla="*/ 838678 w 12176119"/>
              <a:gd name="connsiteY3699" fmla="*/ 486737 h 1632221"/>
              <a:gd name="connsiteX3700" fmla="*/ 838678 w 12176119"/>
              <a:gd name="connsiteY3700" fmla="*/ 697498 h 1632221"/>
              <a:gd name="connsiteX3701" fmla="*/ 885961 w 12176119"/>
              <a:gd name="connsiteY3701" fmla="*/ 697498 h 1632221"/>
              <a:gd name="connsiteX3702" fmla="*/ 885961 w 12176119"/>
              <a:gd name="connsiteY3702" fmla="*/ 390334 h 1632221"/>
              <a:gd name="connsiteX3703" fmla="*/ 900387 w 12176119"/>
              <a:gd name="connsiteY3703" fmla="*/ 390334 h 1632221"/>
              <a:gd name="connsiteX3704" fmla="*/ 900387 w 12176119"/>
              <a:gd name="connsiteY3704" fmla="*/ 380883 h 1632221"/>
              <a:gd name="connsiteX3705" fmla="*/ 901589 w 12176119"/>
              <a:gd name="connsiteY3705" fmla="*/ 380883 h 1632221"/>
              <a:gd name="connsiteX3706" fmla="*/ 901589 w 12176119"/>
              <a:gd name="connsiteY3706" fmla="*/ 335518 h 1632221"/>
              <a:gd name="connsiteX3707" fmla="*/ 901589 w 12176119"/>
              <a:gd name="connsiteY3707" fmla="*/ 316615 h 1632221"/>
              <a:gd name="connsiteX3708" fmla="*/ 901589 w 12176119"/>
              <a:gd name="connsiteY3708" fmla="*/ 314725 h 1632221"/>
              <a:gd name="connsiteX3709" fmla="*/ 901589 w 12176119"/>
              <a:gd name="connsiteY3709" fmla="*/ 295823 h 1632221"/>
              <a:gd name="connsiteX3710" fmla="*/ 901589 w 12176119"/>
              <a:gd name="connsiteY3710" fmla="*/ 291097 h 1632221"/>
              <a:gd name="connsiteX3711" fmla="*/ 901589 w 12176119"/>
              <a:gd name="connsiteY3711" fmla="*/ 287316 h 1632221"/>
              <a:gd name="connsiteX3712" fmla="*/ 913209 w 12176119"/>
              <a:gd name="connsiteY3712" fmla="*/ 287316 h 1632221"/>
              <a:gd name="connsiteX3713" fmla="*/ 913209 w 12176119"/>
              <a:gd name="connsiteY3713" fmla="*/ 266524 h 1632221"/>
              <a:gd name="connsiteX3714" fmla="*/ 913209 w 12176119"/>
              <a:gd name="connsiteY3714" fmla="*/ 258963 h 1632221"/>
              <a:gd name="connsiteX3715" fmla="*/ 913209 w 12176119"/>
              <a:gd name="connsiteY3715" fmla="*/ 242896 h 1632221"/>
              <a:gd name="connsiteX3716" fmla="*/ 913209 w 12176119"/>
              <a:gd name="connsiteY3716" fmla="*/ 239115 h 1632221"/>
              <a:gd name="connsiteX3717" fmla="*/ 913209 w 12176119"/>
              <a:gd name="connsiteY3717" fmla="*/ 75610 h 1632221"/>
              <a:gd name="connsiteX3718" fmla="*/ 916014 w 12176119"/>
              <a:gd name="connsiteY3718" fmla="*/ 75610 h 1632221"/>
              <a:gd name="connsiteX3719" fmla="*/ 917216 w 12176119"/>
              <a:gd name="connsiteY3719" fmla="*/ 86951 h 1632221"/>
              <a:gd name="connsiteX3720" fmla="*/ 920021 w 12176119"/>
              <a:gd name="connsiteY3720" fmla="*/ 86951 h 163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</a:cxnLst>
            <a:rect l="l" t="t" r="r" b="b"/>
            <a:pathLst>
              <a:path w="12176119" h="1632221">
                <a:moveTo>
                  <a:pt x="9176032" y="1090668"/>
                </a:moveTo>
                <a:lnTo>
                  <a:pt x="9176032" y="1172893"/>
                </a:lnTo>
                <a:lnTo>
                  <a:pt x="9182043" y="1175729"/>
                </a:lnTo>
                <a:lnTo>
                  <a:pt x="9182844" y="1175729"/>
                </a:lnTo>
                <a:lnTo>
                  <a:pt x="9182043" y="1090668"/>
                </a:lnTo>
                <a:lnTo>
                  <a:pt x="9181241" y="1090668"/>
                </a:lnTo>
                <a:close/>
                <a:moveTo>
                  <a:pt x="6141930" y="1090668"/>
                </a:moveTo>
                <a:lnTo>
                  <a:pt x="6141930" y="1172893"/>
                </a:lnTo>
                <a:lnTo>
                  <a:pt x="6147940" y="1175729"/>
                </a:lnTo>
                <a:lnTo>
                  <a:pt x="6148742" y="1175729"/>
                </a:lnTo>
                <a:lnTo>
                  <a:pt x="6147940" y="1090668"/>
                </a:lnTo>
                <a:lnTo>
                  <a:pt x="6147139" y="1090668"/>
                </a:lnTo>
                <a:close/>
                <a:moveTo>
                  <a:pt x="3107830" y="1090668"/>
                </a:moveTo>
                <a:lnTo>
                  <a:pt x="3107830" y="1172893"/>
                </a:lnTo>
                <a:lnTo>
                  <a:pt x="3113841" y="1175729"/>
                </a:lnTo>
                <a:lnTo>
                  <a:pt x="3114643" y="1175729"/>
                </a:lnTo>
                <a:lnTo>
                  <a:pt x="3113841" y="1090668"/>
                </a:lnTo>
                <a:lnTo>
                  <a:pt x="3113040" y="1090668"/>
                </a:lnTo>
                <a:close/>
                <a:moveTo>
                  <a:pt x="73730" y="1090668"/>
                </a:moveTo>
                <a:lnTo>
                  <a:pt x="73730" y="1172893"/>
                </a:lnTo>
                <a:lnTo>
                  <a:pt x="79740" y="1175729"/>
                </a:lnTo>
                <a:lnTo>
                  <a:pt x="80542" y="1175729"/>
                </a:lnTo>
                <a:lnTo>
                  <a:pt x="79740" y="1090668"/>
                </a:lnTo>
                <a:lnTo>
                  <a:pt x="78939" y="1090668"/>
                </a:lnTo>
                <a:close/>
                <a:moveTo>
                  <a:pt x="9150787" y="1087833"/>
                </a:moveTo>
                <a:lnTo>
                  <a:pt x="9150787" y="1175729"/>
                </a:lnTo>
                <a:lnTo>
                  <a:pt x="9153993" y="1172893"/>
                </a:lnTo>
                <a:lnTo>
                  <a:pt x="9158802" y="1172893"/>
                </a:lnTo>
                <a:lnTo>
                  <a:pt x="9158802" y="1087833"/>
                </a:lnTo>
                <a:lnTo>
                  <a:pt x="9156798" y="1087833"/>
                </a:lnTo>
                <a:lnTo>
                  <a:pt x="9152791" y="1087833"/>
                </a:lnTo>
                <a:close/>
                <a:moveTo>
                  <a:pt x="6116685" y="1087833"/>
                </a:moveTo>
                <a:lnTo>
                  <a:pt x="6116685" y="1175729"/>
                </a:lnTo>
                <a:lnTo>
                  <a:pt x="6119891" y="1172893"/>
                </a:lnTo>
                <a:lnTo>
                  <a:pt x="6124699" y="1172893"/>
                </a:lnTo>
                <a:lnTo>
                  <a:pt x="6124699" y="1087833"/>
                </a:lnTo>
                <a:lnTo>
                  <a:pt x="6122696" y="1087833"/>
                </a:lnTo>
                <a:lnTo>
                  <a:pt x="6118689" y="1087833"/>
                </a:lnTo>
                <a:close/>
                <a:moveTo>
                  <a:pt x="3082586" y="1087833"/>
                </a:moveTo>
                <a:lnTo>
                  <a:pt x="3082586" y="1175729"/>
                </a:lnTo>
                <a:lnTo>
                  <a:pt x="3085791" y="1172893"/>
                </a:lnTo>
                <a:lnTo>
                  <a:pt x="3090600" y="1172893"/>
                </a:lnTo>
                <a:lnTo>
                  <a:pt x="3090600" y="1087833"/>
                </a:lnTo>
                <a:lnTo>
                  <a:pt x="3088596" y="1087833"/>
                </a:lnTo>
                <a:lnTo>
                  <a:pt x="3084589" y="1087833"/>
                </a:lnTo>
                <a:close/>
                <a:moveTo>
                  <a:pt x="48485" y="1087833"/>
                </a:moveTo>
                <a:lnTo>
                  <a:pt x="48485" y="1175729"/>
                </a:lnTo>
                <a:lnTo>
                  <a:pt x="51691" y="1172893"/>
                </a:lnTo>
                <a:lnTo>
                  <a:pt x="56499" y="1172893"/>
                </a:lnTo>
                <a:lnTo>
                  <a:pt x="56499" y="1087833"/>
                </a:lnTo>
                <a:lnTo>
                  <a:pt x="54496" y="1087833"/>
                </a:lnTo>
                <a:lnTo>
                  <a:pt x="50489" y="1087833"/>
                </a:lnTo>
                <a:close/>
                <a:moveTo>
                  <a:pt x="9176032" y="957406"/>
                </a:moveTo>
                <a:lnTo>
                  <a:pt x="9176032" y="1065150"/>
                </a:lnTo>
                <a:lnTo>
                  <a:pt x="9179238" y="1065150"/>
                </a:lnTo>
                <a:lnTo>
                  <a:pt x="9182043" y="1065150"/>
                </a:lnTo>
                <a:lnTo>
                  <a:pt x="9182043" y="957406"/>
                </a:lnTo>
                <a:lnTo>
                  <a:pt x="9180039" y="957406"/>
                </a:lnTo>
                <a:close/>
                <a:moveTo>
                  <a:pt x="9149986" y="957406"/>
                </a:moveTo>
                <a:lnTo>
                  <a:pt x="9150787" y="1067040"/>
                </a:lnTo>
                <a:lnTo>
                  <a:pt x="9153993" y="1065150"/>
                </a:lnTo>
                <a:lnTo>
                  <a:pt x="9157599" y="1065150"/>
                </a:lnTo>
                <a:lnTo>
                  <a:pt x="9158802" y="1065150"/>
                </a:lnTo>
                <a:lnTo>
                  <a:pt x="9158802" y="957406"/>
                </a:lnTo>
                <a:lnTo>
                  <a:pt x="9156798" y="957406"/>
                </a:lnTo>
                <a:lnTo>
                  <a:pt x="9152791" y="957406"/>
                </a:lnTo>
                <a:close/>
                <a:moveTo>
                  <a:pt x="6141930" y="957406"/>
                </a:moveTo>
                <a:lnTo>
                  <a:pt x="6141930" y="1065150"/>
                </a:lnTo>
                <a:lnTo>
                  <a:pt x="6145135" y="1065150"/>
                </a:lnTo>
                <a:lnTo>
                  <a:pt x="6147940" y="1065150"/>
                </a:lnTo>
                <a:lnTo>
                  <a:pt x="6147940" y="957406"/>
                </a:lnTo>
                <a:lnTo>
                  <a:pt x="6145937" y="957406"/>
                </a:lnTo>
                <a:close/>
                <a:moveTo>
                  <a:pt x="6115884" y="957406"/>
                </a:moveTo>
                <a:lnTo>
                  <a:pt x="6116685" y="1067040"/>
                </a:lnTo>
                <a:lnTo>
                  <a:pt x="6119891" y="1065150"/>
                </a:lnTo>
                <a:lnTo>
                  <a:pt x="6123497" y="1065150"/>
                </a:lnTo>
                <a:lnTo>
                  <a:pt x="6124699" y="1065150"/>
                </a:lnTo>
                <a:lnTo>
                  <a:pt x="6124699" y="957406"/>
                </a:lnTo>
                <a:lnTo>
                  <a:pt x="6122696" y="957406"/>
                </a:lnTo>
                <a:lnTo>
                  <a:pt x="6118689" y="957406"/>
                </a:lnTo>
                <a:close/>
                <a:moveTo>
                  <a:pt x="3107830" y="957406"/>
                </a:moveTo>
                <a:lnTo>
                  <a:pt x="3107830" y="1065150"/>
                </a:lnTo>
                <a:lnTo>
                  <a:pt x="3111036" y="1065150"/>
                </a:lnTo>
                <a:lnTo>
                  <a:pt x="3113841" y="1065150"/>
                </a:lnTo>
                <a:lnTo>
                  <a:pt x="3113841" y="957406"/>
                </a:lnTo>
                <a:lnTo>
                  <a:pt x="3111837" y="957406"/>
                </a:lnTo>
                <a:close/>
                <a:moveTo>
                  <a:pt x="3081784" y="957406"/>
                </a:moveTo>
                <a:lnTo>
                  <a:pt x="3082586" y="1067040"/>
                </a:lnTo>
                <a:lnTo>
                  <a:pt x="3085791" y="1065150"/>
                </a:lnTo>
                <a:lnTo>
                  <a:pt x="3089398" y="1065150"/>
                </a:lnTo>
                <a:lnTo>
                  <a:pt x="3090600" y="1065150"/>
                </a:lnTo>
                <a:lnTo>
                  <a:pt x="3090600" y="957406"/>
                </a:lnTo>
                <a:lnTo>
                  <a:pt x="3088596" y="957406"/>
                </a:lnTo>
                <a:lnTo>
                  <a:pt x="3084589" y="957406"/>
                </a:lnTo>
                <a:close/>
                <a:moveTo>
                  <a:pt x="73730" y="957406"/>
                </a:moveTo>
                <a:lnTo>
                  <a:pt x="73730" y="1065150"/>
                </a:lnTo>
                <a:lnTo>
                  <a:pt x="76935" y="1065150"/>
                </a:lnTo>
                <a:lnTo>
                  <a:pt x="79740" y="1065150"/>
                </a:lnTo>
                <a:lnTo>
                  <a:pt x="79740" y="957406"/>
                </a:lnTo>
                <a:lnTo>
                  <a:pt x="77737" y="957406"/>
                </a:lnTo>
                <a:close/>
                <a:moveTo>
                  <a:pt x="47684" y="957406"/>
                </a:moveTo>
                <a:lnTo>
                  <a:pt x="48485" y="1067040"/>
                </a:lnTo>
                <a:lnTo>
                  <a:pt x="51691" y="1065150"/>
                </a:lnTo>
                <a:lnTo>
                  <a:pt x="55297" y="1065150"/>
                </a:lnTo>
                <a:lnTo>
                  <a:pt x="56499" y="1065150"/>
                </a:lnTo>
                <a:lnTo>
                  <a:pt x="56499" y="957406"/>
                </a:lnTo>
                <a:lnTo>
                  <a:pt x="54496" y="957406"/>
                </a:lnTo>
                <a:lnTo>
                  <a:pt x="50489" y="957406"/>
                </a:lnTo>
                <a:close/>
                <a:moveTo>
                  <a:pt x="9175230" y="822254"/>
                </a:moveTo>
                <a:lnTo>
                  <a:pt x="9176032" y="938504"/>
                </a:lnTo>
                <a:lnTo>
                  <a:pt x="9179238" y="938504"/>
                </a:lnTo>
                <a:lnTo>
                  <a:pt x="9182043" y="938504"/>
                </a:lnTo>
                <a:lnTo>
                  <a:pt x="9182043" y="822254"/>
                </a:lnTo>
                <a:lnTo>
                  <a:pt x="9180039" y="822254"/>
                </a:lnTo>
                <a:close/>
                <a:moveTo>
                  <a:pt x="9149986" y="822254"/>
                </a:moveTo>
                <a:lnTo>
                  <a:pt x="9149986" y="938504"/>
                </a:lnTo>
                <a:lnTo>
                  <a:pt x="9153993" y="938504"/>
                </a:lnTo>
                <a:lnTo>
                  <a:pt x="9156798" y="938504"/>
                </a:lnTo>
                <a:lnTo>
                  <a:pt x="9158802" y="938504"/>
                </a:lnTo>
                <a:lnTo>
                  <a:pt x="9158802" y="822254"/>
                </a:lnTo>
                <a:lnTo>
                  <a:pt x="9156798" y="822254"/>
                </a:lnTo>
                <a:lnTo>
                  <a:pt x="9151990" y="822254"/>
                </a:lnTo>
                <a:close/>
                <a:moveTo>
                  <a:pt x="6141128" y="822254"/>
                </a:moveTo>
                <a:lnTo>
                  <a:pt x="6141930" y="938504"/>
                </a:lnTo>
                <a:lnTo>
                  <a:pt x="6145135" y="938504"/>
                </a:lnTo>
                <a:lnTo>
                  <a:pt x="6147940" y="938504"/>
                </a:lnTo>
                <a:lnTo>
                  <a:pt x="6147940" y="822254"/>
                </a:lnTo>
                <a:lnTo>
                  <a:pt x="6145937" y="822254"/>
                </a:lnTo>
                <a:close/>
                <a:moveTo>
                  <a:pt x="6115884" y="822254"/>
                </a:moveTo>
                <a:lnTo>
                  <a:pt x="6115884" y="938504"/>
                </a:lnTo>
                <a:lnTo>
                  <a:pt x="6119891" y="938504"/>
                </a:lnTo>
                <a:lnTo>
                  <a:pt x="6122696" y="938504"/>
                </a:lnTo>
                <a:lnTo>
                  <a:pt x="6124699" y="938504"/>
                </a:lnTo>
                <a:lnTo>
                  <a:pt x="6124699" y="822254"/>
                </a:lnTo>
                <a:lnTo>
                  <a:pt x="6122696" y="822254"/>
                </a:lnTo>
                <a:lnTo>
                  <a:pt x="6117887" y="822254"/>
                </a:lnTo>
                <a:close/>
                <a:moveTo>
                  <a:pt x="3107029" y="822254"/>
                </a:moveTo>
                <a:lnTo>
                  <a:pt x="3107830" y="938504"/>
                </a:lnTo>
                <a:lnTo>
                  <a:pt x="3111036" y="938504"/>
                </a:lnTo>
                <a:lnTo>
                  <a:pt x="3113841" y="938504"/>
                </a:lnTo>
                <a:lnTo>
                  <a:pt x="3113841" y="822254"/>
                </a:lnTo>
                <a:lnTo>
                  <a:pt x="3111837" y="822254"/>
                </a:lnTo>
                <a:close/>
                <a:moveTo>
                  <a:pt x="3081784" y="822254"/>
                </a:moveTo>
                <a:lnTo>
                  <a:pt x="3081784" y="938504"/>
                </a:lnTo>
                <a:lnTo>
                  <a:pt x="3085791" y="938504"/>
                </a:lnTo>
                <a:lnTo>
                  <a:pt x="3088596" y="938504"/>
                </a:lnTo>
                <a:lnTo>
                  <a:pt x="3090600" y="938504"/>
                </a:lnTo>
                <a:lnTo>
                  <a:pt x="3090600" y="822254"/>
                </a:lnTo>
                <a:lnTo>
                  <a:pt x="3088596" y="822254"/>
                </a:lnTo>
                <a:lnTo>
                  <a:pt x="3083787" y="822254"/>
                </a:lnTo>
                <a:close/>
                <a:moveTo>
                  <a:pt x="72928" y="822254"/>
                </a:moveTo>
                <a:lnTo>
                  <a:pt x="73730" y="938504"/>
                </a:lnTo>
                <a:lnTo>
                  <a:pt x="76935" y="938504"/>
                </a:lnTo>
                <a:lnTo>
                  <a:pt x="79740" y="938504"/>
                </a:lnTo>
                <a:lnTo>
                  <a:pt x="79740" y="822254"/>
                </a:lnTo>
                <a:lnTo>
                  <a:pt x="77737" y="822254"/>
                </a:lnTo>
                <a:close/>
                <a:moveTo>
                  <a:pt x="47684" y="822254"/>
                </a:moveTo>
                <a:lnTo>
                  <a:pt x="47684" y="938504"/>
                </a:lnTo>
                <a:lnTo>
                  <a:pt x="51691" y="938504"/>
                </a:lnTo>
                <a:lnTo>
                  <a:pt x="54496" y="938504"/>
                </a:lnTo>
                <a:lnTo>
                  <a:pt x="56499" y="938504"/>
                </a:lnTo>
                <a:lnTo>
                  <a:pt x="56499" y="822254"/>
                </a:lnTo>
                <a:lnTo>
                  <a:pt x="54496" y="822254"/>
                </a:lnTo>
                <a:lnTo>
                  <a:pt x="49687" y="822254"/>
                </a:lnTo>
                <a:close/>
                <a:moveTo>
                  <a:pt x="9175230" y="688992"/>
                </a:moveTo>
                <a:lnTo>
                  <a:pt x="9175230" y="808077"/>
                </a:lnTo>
                <a:lnTo>
                  <a:pt x="9178035" y="808077"/>
                </a:lnTo>
                <a:lnTo>
                  <a:pt x="9182043" y="808077"/>
                </a:lnTo>
                <a:lnTo>
                  <a:pt x="9181241" y="688992"/>
                </a:lnTo>
                <a:lnTo>
                  <a:pt x="9178035" y="688992"/>
                </a:lnTo>
                <a:close/>
                <a:moveTo>
                  <a:pt x="9149986" y="688992"/>
                </a:moveTo>
                <a:lnTo>
                  <a:pt x="9149986" y="808077"/>
                </a:lnTo>
                <a:lnTo>
                  <a:pt x="9152791" y="808077"/>
                </a:lnTo>
                <a:lnTo>
                  <a:pt x="9156798" y="808077"/>
                </a:lnTo>
                <a:lnTo>
                  <a:pt x="9157599" y="808077"/>
                </a:lnTo>
                <a:lnTo>
                  <a:pt x="9157599" y="688992"/>
                </a:lnTo>
                <a:lnTo>
                  <a:pt x="9156798" y="688992"/>
                </a:lnTo>
                <a:lnTo>
                  <a:pt x="9152791" y="688992"/>
                </a:lnTo>
                <a:close/>
                <a:moveTo>
                  <a:pt x="6141128" y="688992"/>
                </a:moveTo>
                <a:lnTo>
                  <a:pt x="6141128" y="808077"/>
                </a:lnTo>
                <a:lnTo>
                  <a:pt x="6143933" y="808077"/>
                </a:lnTo>
                <a:lnTo>
                  <a:pt x="6147940" y="808077"/>
                </a:lnTo>
                <a:lnTo>
                  <a:pt x="6147139" y="688992"/>
                </a:lnTo>
                <a:lnTo>
                  <a:pt x="6143933" y="688992"/>
                </a:lnTo>
                <a:close/>
                <a:moveTo>
                  <a:pt x="6115884" y="688992"/>
                </a:moveTo>
                <a:lnTo>
                  <a:pt x="6115884" y="808077"/>
                </a:lnTo>
                <a:lnTo>
                  <a:pt x="6118689" y="808077"/>
                </a:lnTo>
                <a:lnTo>
                  <a:pt x="6122696" y="808077"/>
                </a:lnTo>
                <a:lnTo>
                  <a:pt x="6123497" y="808077"/>
                </a:lnTo>
                <a:lnTo>
                  <a:pt x="6123497" y="688992"/>
                </a:lnTo>
                <a:lnTo>
                  <a:pt x="6122696" y="688992"/>
                </a:lnTo>
                <a:lnTo>
                  <a:pt x="6118689" y="688992"/>
                </a:lnTo>
                <a:close/>
                <a:moveTo>
                  <a:pt x="3107029" y="688992"/>
                </a:moveTo>
                <a:lnTo>
                  <a:pt x="3107029" y="808077"/>
                </a:lnTo>
                <a:lnTo>
                  <a:pt x="3109834" y="808077"/>
                </a:lnTo>
                <a:lnTo>
                  <a:pt x="3113841" y="808077"/>
                </a:lnTo>
                <a:lnTo>
                  <a:pt x="3113040" y="688992"/>
                </a:lnTo>
                <a:lnTo>
                  <a:pt x="3109834" y="688992"/>
                </a:lnTo>
                <a:close/>
                <a:moveTo>
                  <a:pt x="3081784" y="688992"/>
                </a:moveTo>
                <a:lnTo>
                  <a:pt x="3081784" y="808077"/>
                </a:lnTo>
                <a:lnTo>
                  <a:pt x="3084589" y="808077"/>
                </a:lnTo>
                <a:lnTo>
                  <a:pt x="3088596" y="808077"/>
                </a:lnTo>
                <a:lnTo>
                  <a:pt x="3089398" y="808077"/>
                </a:lnTo>
                <a:lnTo>
                  <a:pt x="3089398" y="688992"/>
                </a:lnTo>
                <a:lnTo>
                  <a:pt x="3088596" y="688992"/>
                </a:lnTo>
                <a:lnTo>
                  <a:pt x="3084589" y="688992"/>
                </a:lnTo>
                <a:close/>
                <a:moveTo>
                  <a:pt x="72928" y="688992"/>
                </a:moveTo>
                <a:lnTo>
                  <a:pt x="72928" y="808077"/>
                </a:lnTo>
                <a:lnTo>
                  <a:pt x="75733" y="808077"/>
                </a:lnTo>
                <a:lnTo>
                  <a:pt x="79740" y="808077"/>
                </a:lnTo>
                <a:lnTo>
                  <a:pt x="78939" y="688992"/>
                </a:lnTo>
                <a:lnTo>
                  <a:pt x="75733" y="688992"/>
                </a:lnTo>
                <a:close/>
                <a:moveTo>
                  <a:pt x="47684" y="688992"/>
                </a:moveTo>
                <a:lnTo>
                  <a:pt x="47684" y="808077"/>
                </a:lnTo>
                <a:lnTo>
                  <a:pt x="50489" y="808077"/>
                </a:lnTo>
                <a:lnTo>
                  <a:pt x="54496" y="808077"/>
                </a:lnTo>
                <a:lnTo>
                  <a:pt x="55297" y="808077"/>
                </a:lnTo>
                <a:lnTo>
                  <a:pt x="55297" y="688992"/>
                </a:lnTo>
                <a:lnTo>
                  <a:pt x="54496" y="688992"/>
                </a:lnTo>
                <a:lnTo>
                  <a:pt x="50489" y="688992"/>
                </a:lnTo>
                <a:close/>
                <a:moveTo>
                  <a:pt x="9175230" y="589755"/>
                </a:moveTo>
                <a:lnTo>
                  <a:pt x="9175230" y="672925"/>
                </a:lnTo>
                <a:lnTo>
                  <a:pt x="9180039" y="672925"/>
                </a:lnTo>
                <a:lnTo>
                  <a:pt x="9181241" y="672925"/>
                </a:lnTo>
                <a:lnTo>
                  <a:pt x="9181241" y="589755"/>
                </a:lnTo>
                <a:lnTo>
                  <a:pt x="9178035" y="589755"/>
                </a:lnTo>
                <a:close/>
                <a:moveTo>
                  <a:pt x="9149185" y="589755"/>
                </a:moveTo>
                <a:lnTo>
                  <a:pt x="9149986" y="672925"/>
                </a:lnTo>
                <a:lnTo>
                  <a:pt x="9151990" y="672925"/>
                </a:lnTo>
                <a:lnTo>
                  <a:pt x="9155997" y="672925"/>
                </a:lnTo>
                <a:lnTo>
                  <a:pt x="9157599" y="672925"/>
                </a:lnTo>
                <a:lnTo>
                  <a:pt x="9157599" y="589755"/>
                </a:lnTo>
                <a:lnTo>
                  <a:pt x="9154794" y="589755"/>
                </a:lnTo>
                <a:lnTo>
                  <a:pt x="9150787" y="589755"/>
                </a:lnTo>
                <a:close/>
                <a:moveTo>
                  <a:pt x="6141128" y="589755"/>
                </a:moveTo>
                <a:lnTo>
                  <a:pt x="6141128" y="672925"/>
                </a:lnTo>
                <a:lnTo>
                  <a:pt x="6145937" y="672925"/>
                </a:lnTo>
                <a:lnTo>
                  <a:pt x="6147139" y="672925"/>
                </a:lnTo>
                <a:lnTo>
                  <a:pt x="6147139" y="589755"/>
                </a:lnTo>
                <a:lnTo>
                  <a:pt x="6143933" y="589755"/>
                </a:lnTo>
                <a:close/>
                <a:moveTo>
                  <a:pt x="6115082" y="589755"/>
                </a:moveTo>
                <a:lnTo>
                  <a:pt x="6115884" y="672925"/>
                </a:lnTo>
                <a:lnTo>
                  <a:pt x="6117887" y="672925"/>
                </a:lnTo>
                <a:lnTo>
                  <a:pt x="6121894" y="672925"/>
                </a:lnTo>
                <a:lnTo>
                  <a:pt x="6123497" y="672925"/>
                </a:lnTo>
                <a:lnTo>
                  <a:pt x="6123497" y="589755"/>
                </a:lnTo>
                <a:lnTo>
                  <a:pt x="6120692" y="589755"/>
                </a:lnTo>
                <a:lnTo>
                  <a:pt x="6116685" y="589755"/>
                </a:lnTo>
                <a:close/>
                <a:moveTo>
                  <a:pt x="3107029" y="589755"/>
                </a:moveTo>
                <a:lnTo>
                  <a:pt x="3107029" y="672925"/>
                </a:lnTo>
                <a:lnTo>
                  <a:pt x="3111837" y="672925"/>
                </a:lnTo>
                <a:lnTo>
                  <a:pt x="3113040" y="672925"/>
                </a:lnTo>
                <a:lnTo>
                  <a:pt x="3113040" y="589755"/>
                </a:lnTo>
                <a:lnTo>
                  <a:pt x="3109834" y="589755"/>
                </a:lnTo>
                <a:close/>
                <a:moveTo>
                  <a:pt x="3080983" y="589755"/>
                </a:moveTo>
                <a:lnTo>
                  <a:pt x="3081784" y="672925"/>
                </a:lnTo>
                <a:lnTo>
                  <a:pt x="3083787" y="672925"/>
                </a:lnTo>
                <a:lnTo>
                  <a:pt x="3087795" y="672925"/>
                </a:lnTo>
                <a:lnTo>
                  <a:pt x="3089398" y="672925"/>
                </a:lnTo>
                <a:lnTo>
                  <a:pt x="3089398" y="589755"/>
                </a:lnTo>
                <a:lnTo>
                  <a:pt x="3086593" y="589755"/>
                </a:lnTo>
                <a:lnTo>
                  <a:pt x="3082586" y="589755"/>
                </a:lnTo>
                <a:close/>
                <a:moveTo>
                  <a:pt x="72928" y="589755"/>
                </a:moveTo>
                <a:lnTo>
                  <a:pt x="72928" y="672925"/>
                </a:lnTo>
                <a:lnTo>
                  <a:pt x="77737" y="672925"/>
                </a:lnTo>
                <a:lnTo>
                  <a:pt x="78939" y="672925"/>
                </a:lnTo>
                <a:lnTo>
                  <a:pt x="78939" y="589755"/>
                </a:lnTo>
                <a:lnTo>
                  <a:pt x="75733" y="589755"/>
                </a:lnTo>
                <a:close/>
                <a:moveTo>
                  <a:pt x="46882" y="589755"/>
                </a:moveTo>
                <a:lnTo>
                  <a:pt x="47684" y="672925"/>
                </a:lnTo>
                <a:lnTo>
                  <a:pt x="49687" y="672925"/>
                </a:lnTo>
                <a:lnTo>
                  <a:pt x="53694" y="672925"/>
                </a:lnTo>
                <a:lnTo>
                  <a:pt x="55297" y="672925"/>
                </a:lnTo>
                <a:lnTo>
                  <a:pt x="55297" y="589755"/>
                </a:lnTo>
                <a:lnTo>
                  <a:pt x="52492" y="589755"/>
                </a:lnTo>
                <a:lnTo>
                  <a:pt x="48485" y="589755"/>
                </a:lnTo>
                <a:close/>
                <a:moveTo>
                  <a:pt x="3095408" y="52927"/>
                </a:moveTo>
                <a:lnTo>
                  <a:pt x="3096210" y="52927"/>
                </a:lnTo>
                <a:lnTo>
                  <a:pt x="3097412" y="52927"/>
                </a:lnTo>
                <a:lnTo>
                  <a:pt x="3097412" y="112470"/>
                </a:lnTo>
                <a:lnTo>
                  <a:pt x="3098213" y="112470"/>
                </a:lnTo>
                <a:lnTo>
                  <a:pt x="3098213" y="114360"/>
                </a:lnTo>
                <a:lnTo>
                  <a:pt x="3098213" y="190915"/>
                </a:lnTo>
                <a:lnTo>
                  <a:pt x="3099415" y="190915"/>
                </a:lnTo>
                <a:lnTo>
                  <a:pt x="3099415" y="282591"/>
                </a:lnTo>
                <a:lnTo>
                  <a:pt x="3100217" y="282591"/>
                </a:lnTo>
                <a:lnTo>
                  <a:pt x="3101419" y="284481"/>
                </a:lnTo>
                <a:lnTo>
                  <a:pt x="3101419" y="406402"/>
                </a:lnTo>
                <a:lnTo>
                  <a:pt x="3102220" y="406402"/>
                </a:lnTo>
                <a:lnTo>
                  <a:pt x="3103022" y="411127"/>
                </a:lnTo>
                <a:lnTo>
                  <a:pt x="3104223" y="413018"/>
                </a:lnTo>
                <a:lnTo>
                  <a:pt x="3105026" y="417743"/>
                </a:lnTo>
                <a:lnTo>
                  <a:pt x="3106227" y="422469"/>
                </a:lnTo>
                <a:lnTo>
                  <a:pt x="3107029" y="424359"/>
                </a:lnTo>
                <a:lnTo>
                  <a:pt x="3109032" y="427194"/>
                </a:lnTo>
                <a:lnTo>
                  <a:pt x="3109834" y="429085"/>
                </a:lnTo>
                <a:lnTo>
                  <a:pt x="3111837" y="431920"/>
                </a:lnTo>
                <a:lnTo>
                  <a:pt x="3113040" y="431920"/>
                </a:lnTo>
                <a:lnTo>
                  <a:pt x="3117848" y="431920"/>
                </a:lnTo>
                <a:lnTo>
                  <a:pt x="3121454" y="433810"/>
                </a:lnTo>
                <a:lnTo>
                  <a:pt x="3122656" y="433810"/>
                </a:lnTo>
                <a:lnTo>
                  <a:pt x="3128266" y="440426"/>
                </a:lnTo>
                <a:lnTo>
                  <a:pt x="3128266" y="443261"/>
                </a:lnTo>
                <a:lnTo>
                  <a:pt x="3128266" y="445152"/>
                </a:lnTo>
                <a:lnTo>
                  <a:pt x="3127465" y="447987"/>
                </a:lnTo>
                <a:lnTo>
                  <a:pt x="3126262" y="447987"/>
                </a:lnTo>
                <a:lnTo>
                  <a:pt x="3122656" y="451767"/>
                </a:lnTo>
                <a:lnTo>
                  <a:pt x="3121454" y="454603"/>
                </a:lnTo>
                <a:lnTo>
                  <a:pt x="3119851" y="454603"/>
                </a:lnTo>
                <a:lnTo>
                  <a:pt x="3117848" y="454603"/>
                </a:lnTo>
                <a:lnTo>
                  <a:pt x="3115844" y="454603"/>
                </a:lnTo>
                <a:lnTo>
                  <a:pt x="3113841" y="456493"/>
                </a:lnTo>
                <a:lnTo>
                  <a:pt x="3109834" y="456493"/>
                </a:lnTo>
                <a:lnTo>
                  <a:pt x="3111036" y="459328"/>
                </a:lnTo>
                <a:lnTo>
                  <a:pt x="3111036" y="461219"/>
                </a:lnTo>
                <a:lnTo>
                  <a:pt x="3111036" y="467835"/>
                </a:lnTo>
                <a:lnTo>
                  <a:pt x="3111036" y="477286"/>
                </a:lnTo>
                <a:lnTo>
                  <a:pt x="3111036" y="486737"/>
                </a:lnTo>
                <a:lnTo>
                  <a:pt x="3111837" y="496188"/>
                </a:lnTo>
                <a:lnTo>
                  <a:pt x="3111837" y="504694"/>
                </a:lnTo>
                <a:lnTo>
                  <a:pt x="3111837" y="507530"/>
                </a:lnTo>
                <a:lnTo>
                  <a:pt x="3111036" y="507530"/>
                </a:lnTo>
                <a:lnTo>
                  <a:pt x="3109032" y="509420"/>
                </a:lnTo>
                <a:lnTo>
                  <a:pt x="3107830" y="509420"/>
                </a:lnTo>
                <a:lnTo>
                  <a:pt x="3107830" y="512255"/>
                </a:lnTo>
                <a:lnTo>
                  <a:pt x="3109834" y="512255"/>
                </a:lnTo>
                <a:lnTo>
                  <a:pt x="3118649" y="512255"/>
                </a:lnTo>
                <a:lnTo>
                  <a:pt x="3125461" y="512255"/>
                </a:lnTo>
                <a:lnTo>
                  <a:pt x="3130270" y="514145"/>
                </a:lnTo>
                <a:lnTo>
                  <a:pt x="3133075" y="516036"/>
                </a:lnTo>
                <a:lnTo>
                  <a:pt x="3133075" y="518871"/>
                </a:lnTo>
                <a:lnTo>
                  <a:pt x="3133075" y="520761"/>
                </a:lnTo>
                <a:lnTo>
                  <a:pt x="3130270" y="523597"/>
                </a:lnTo>
                <a:lnTo>
                  <a:pt x="3125461" y="523597"/>
                </a:lnTo>
                <a:lnTo>
                  <a:pt x="3118649" y="525487"/>
                </a:lnTo>
                <a:lnTo>
                  <a:pt x="3111036" y="525487"/>
                </a:lnTo>
                <a:lnTo>
                  <a:pt x="3107830" y="525487"/>
                </a:lnTo>
                <a:lnTo>
                  <a:pt x="3107830" y="530212"/>
                </a:lnTo>
                <a:lnTo>
                  <a:pt x="3111837" y="530212"/>
                </a:lnTo>
                <a:lnTo>
                  <a:pt x="3117848" y="532103"/>
                </a:lnTo>
                <a:lnTo>
                  <a:pt x="3122656" y="532103"/>
                </a:lnTo>
                <a:lnTo>
                  <a:pt x="3125461" y="532103"/>
                </a:lnTo>
                <a:lnTo>
                  <a:pt x="3126262" y="534938"/>
                </a:lnTo>
                <a:lnTo>
                  <a:pt x="3126262" y="541554"/>
                </a:lnTo>
                <a:lnTo>
                  <a:pt x="3128266" y="541554"/>
                </a:lnTo>
                <a:lnTo>
                  <a:pt x="3130270" y="544389"/>
                </a:lnTo>
                <a:lnTo>
                  <a:pt x="3131472" y="544389"/>
                </a:lnTo>
                <a:lnTo>
                  <a:pt x="3133075" y="1312771"/>
                </a:lnTo>
                <a:lnTo>
                  <a:pt x="3155514" y="1315606"/>
                </a:lnTo>
                <a:lnTo>
                  <a:pt x="3155514" y="1294814"/>
                </a:lnTo>
                <a:lnTo>
                  <a:pt x="3160323" y="1290088"/>
                </a:lnTo>
                <a:lnTo>
                  <a:pt x="3236858" y="1290088"/>
                </a:lnTo>
                <a:lnTo>
                  <a:pt x="3242067" y="1257954"/>
                </a:lnTo>
                <a:lnTo>
                  <a:pt x="3251684" y="1221094"/>
                </a:lnTo>
                <a:lnTo>
                  <a:pt x="3265308" y="1193686"/>
                </a:lnTo>
                <a:lnTo>
                  <a:pt x="3281737" y="1175729"/>
                </a:lnTo>
                <a:lnTo>
                  <a:pt x="3298165" y="1168168"/>
                </a:lnTo>
                <a:lnTo>
                  <a:pt x="3302974" y="1171003"/>
                </a:lnTo>
                <a:lnTo>
                  <a:pt x="3302974" y="986705"/>
                </a:lnTo>
                <a:lnTo>
                  <a:pt x="3319403" y="986705"/>
                </a:lnTo>
                <a:lnTo>
                  <a:pt x="3319403" y="934723"/>
                </a:lnTo>
                <a:lnTo>
                  <a:pt x="3347853" y="934723"/>
                </a:lnTo>
                <a:lnTo>
                  <a:pt x="3347853" y="881797"/>
                </a:lnTo>
                <a:lnTo>
                  <a:pt x="3392332" y="881797"/>
                </a:lnTo>
                <a:lnTo>
                  <a:pt x="3392332" y="934723"/>
                </a:lnTo>
                <a:lnTo>
                  <a:pt x="3407959" y="934723"/>
                </a:lnTo>
                <a:lnTo>
                  <a:pt x="3407959" y="986705"/>
                </a:lnTo>
                <a:lnTo>
                  <a:pt x="3460051" y="986705"/>
                </a:lnTo>
                <a:lnTo>
                  <a:pt x="3460051" y="1198412"/>
                </a:lnTo>
                <a:lnTo>
                  <a:pt x="3474877" y="1198412"/>
                </a:lnTo>
                <a:lnTo>
                  <a:pt x="3507735" y="1166277"/>
                </a:lnTo>
                <a:lnTo>
                  <a:pt x="3546603" y="1143595"/>
                </a:lnTo>
                <a:lnTo>
                  <a:pt x="3546603" y="1632221"/>
                </a:lnTo>
                <a:lnTo>
                  <a:pt x="3073818" y="1632221"/>
                </a:lnTo>
                <a:lnTo>
                  <a:pt x="3034100" y="1632221"/>
                </a:lnTo>
                <a:lnTo>
                  <a:pt x="2562518" y="1632221"/>
                </a:lnTo>
                <a:lnTo>
                  <a:pt x="2049211" y="1632221"/>
                </a:lnTo>
                <a:lnTo>
                  <a:pt x="1537109" y="1632221"/>
                </a:lnTo>
                <a:lnTo>
                  <a:pt x="1025808" y="1632221"/>
                </a:lnTo>
                <a:lnTo>
                  <a:pt x="1025808" y="287316"/>
                </a:lnTo>
                <a:lnTo>
                  <a:pt x="1037428" y="287316"/>
                </a:lnTo>
                <a:lnTo>
                  <a:pt x="1037428" y="291097"/>
                </a:lnTo>
                <a:lnTo>
                  <a:pt x="1037428" y="295822"/>
                </a:lnTo>
                <a:lnTo>
                  <a:pt x="1037428" y="311889"/>
                </a:lnTo>
                <a:lnTo>
                  <a:pt x="1037428" y="316615"/>
                </a:lnTo>
                <a:lnTo>
                  <a:pt x="1037428" y="335517"/>
                </a:lnTo>
                <a:lnTo>
                  <a:pt x="1037428" y="385609"/>
                </a:lnTo>
                <a:lnTo>
                  <a:pt x="1043038" y="385609"/>
                </a:lnTo>
                <a:lnTo>
                  <a:pt x="1072289" y="390334"/>
                </a:lnTo>
                <a:lnTo>
                  <a:pt x="1097534" y="395060"/>
                </a:lnTo>
                <a:lnTo>
                  <a:pt x="1097534" y="449877"/>
                </a:lnTo>
                <a:lnTo>
                  <a:pt x="1098335" y="449877"/>
                </a:lnTo>
                <a:lnTo>
                  <a:pt x="1098335" y="451767"/>
                </a:lnTo>
                <a:lnTo>
                  <a:pt x="1097534" y="454602"/>
                </a:lnTo>
                <a:lnTo>
                  <a:pt x="1097534" y="488627"/>
                </a:lnTo>
                <a:lnTo>
                  <a:pt x="1098335" y="488627"/>
                </a:lnTo>
                <a:lnTo>
                  <a:pt x="1097534" y="493352"/>
                </a:lnTo>
                <a:lnTo>
                  <a:pt x="1097534" y="525486"/>
                </a:lnTo>
                <a:lnTo>
                  <a:pt x="1098335" y="525486"/>
                </a:lnTo>
                <a:lnTo>
                  <a:pt x="1098335" y="528322"/>
                </a:lnTo>
                <a:lnTo>
                  <a:pt x="1097534" y="530212"/>
                </a:lnTo>
                <a:lnTo>
                  <a:pt x="1097534" y="597315"/>
                </a:lnTo>
                <a:lnTo>
                  <a:pt x="1106349" y="597315"/>
                </a:lnTo>
                <a:lnTo>
                  <a:pt x="1106349" y="507529"/>
                </a:lnTo>
                <a:lnTo>
                  <a:pt x="1131594" y="507529"/>
                </a:lnTo>
                <a:lnTo>
                  <a:pt x="1131594" y="546279"/>
                </a:lnTo>
                <a:lnTo>
                  <a:pt x="1154835" y="546279"/>
                </a:lnTo>
                <a:lnTo>
                  <a:pt x="1154835" y="597315"/>
                </a:lnTo>
                <a:lnTo>
                  <a:pt x="1178877" y="597315"/>
                </a:lnTo>
                <a:lnTo>
                  <a:pt x="1178877" y="793900"/>
                </a:lnTo>
                <a:lnTo>
                  <a:pt x="1180080" y="793900"/>
                </a:lnTo>
                <a:lnTo>
                  <a:pt x="1180080" y="792010"/>
                </a:lnTo>
                <a:lnTo>
                  <a:pt x="1190498" y="790120"/>
                </a:lnTo>
                <a:lnTo>
                  <a:pt x="1190498" y="771217"/>
                </a:lnTo>
                <a:lnTo>
                  <a:pt x="1200516" y="769327"/>
                </a:lnTo>
                <a:lnTo>
                  <a:pt x="1200516" y="753260"/>
                </a:lnTo>
                <a:lnTo>
                  <a:pt x="1210133" y="748535"/>
                </a:lnTo>
                <a:lnTo>
                  <a:pt x="1210133" y="732468"/>
                </a:lnTo>
                <a:lnTo>
                  <a:pt x="1218948" y="727742"/>
                </a:lnTo>
                <a:lnTo>
                  <a:pt x="1218948" y="711675"/>
                </a:lnTo>
                <a:lnTo>
                  <a:pt x="1230568" y="706949"/>
                </a:lnTo>
                <a:lnTo>
                  <a:pt x="1249802" y="706949"/>
                </a:lnTo>
                <a:lnTo>
                  <a:pt x="1265430" y="711675"/>
                </a:lnTo>
                <a:lnTo>
                  <a:pt x="1266231" y="718291"/>
                </a:lnTo>
                <a:lnTo>
                  <a:pt x="1267433" y="729632"/>
                </a:lnTo>
                <a:lnTo>
                  <a:pt x="1273043" y="732468"/>
                </a:lnTo>
                <a:lnTo>
                  <a:pt x="1276249" y="741919"/>
                </a:lnTo>
                <a:lnTo>
                  <a:pt x="1276249" y="750425"/>
                </a:lnTo>
                <a:lnTo>
                  <a:pt x="1281859" y="753260"/>
                </a:lnTo>
                <a:lnTo>
                  <a:pt x="1284664" y="761766"/>
                </a:lnTo>
                <a:lnTo>
                  <a:pt x="1284664" y="771217"/>
                </a:lnTo>
                <a:lnTo>
                  <a:pt x="1290674" y="774053"/>
                </a:lnTo>
                <a:lnTo>
                  <a:pt x="1293479" y="785394"/>
                </a:lnTo>
                <a:lnTo>
                  <a:pt x="1293479" y="792010"/>
                </a:lnTo>
                <a:lnTo>
                  <a:pt x="1301493" y="793900"/>
                </a:lnTo>
                <a:lnTo>
                  <a:pt x="1302295" y="796736"/>
                </a:lnTo>
                <a:lnTo>
                  <a:pt x="1309107" y="793900"/>
                </a:lnTo>
                <a:lnTo>
                  <a:pt x="1331547" y="801461"/>
                </a:lnTo>
                <a:lnTo>
                  <a:pt x="1331547" y="854388"/>
                </a:lnTo>
                <a:lnTo>
                  <a:pt x="1332348" y="1115241"/>
                </a:lnTo>
                <a:lnTo>
                  <a:pt x="1362401" y="1115241"/>
                </a:lnTo>
                <a:lnTo>
                  <a:pt x="1362401" y="849662"/>
                </a:lnTo>
                <a:lnTo>
                  <a:pt x="1362401" y="792010"/>
                </a:lnTo>
                <a:lnTo>
                  <a:pt x="1383638" y="785394"/>
                </a:lnTo>
                <a:lnTo>
                  <a:pt x="1391653" y="787284"/>
                </a:lnTo>
                <a:lnTo>
                  <a:pt x="1392454" y="785394"/>
                </a:lnTo>
                <a:lnTo>
                  <a:pt x="1401270" y="782559"/>
                </a:lnTo>
                <a:lnTo>
                  <a:pt x="1401270" y="775943"/>
                </a:lnTo>
                <a:lnTo>
                  <a:pt x="1402071" y="764602"/>
                </a:lnTo>
                <a:lnTo>
                  <a:pt x="1410085" y="761766"/>
                </a:lnTo>
                <a:lnTo>
                  <a:pt x="1410085" y="755150"/>
                </a:lnTo>
                <a:lnTo>
                  <a:pt x="1412089" y="743809"/>
                </a:lnTo>
                <a:lnTo>
                  <a:pt x="1418901" y="741919"/>
                </a:lnTo>
                <a:lnTo>
                  <a:pt x="1419702" y="732468"/>
                </a:lnTo>
                <a:lnTo>
                  <a:pt x="1420503" y="723016"/>
                </a:lnTo>
                <a:lnTo>
                  <a:pt x="1428518" y="721126"/>
                </a:lnTo>
                <a:lnTo>
                  <a:pt x="1428518" y="709785"/>
                </a:lnTo>
                <a:lnTo>
                  <a:pt x="1429319" y="702224"/>
                </a:lnTo>
                <a:lnTo>
                  <a:pt x="1443744" y="697498"/>
                </a:lnTo>
                <a:lnTo>
                  <a:pt x="1464180" y="697498"/>
                </a:lnTo>
                <a:lnTo>
                  <a:pt x="1477003" y="702224"/>
                </a:lnTo>
                <a:lnTo>
                  <a:pt x="1475801" y="721126"/>
                </a:lnTo>
                <a:lnTo>
                  <a:pt x="1485818" y="723016"/>
                </a:lnTo>
                <a:lnTo>
                  <a:pt x="1485818" y="741919"/>
                </a:lnTo>
                <a:lnTo>
                  <a:pt x="1495435" y="743809"/>
                </a:lnTo>
                <a:lnTo>
                  <a:pt x="1495435" y="761766"/>
                </a:lnTo>
                <a:lnTo>
                  <a:pt x="1505052" y="764602"/>
                </a:lnTo>
                <a:lnTo>
                  <a:pt x="1505052" y="782559"/>
                </a:lnTo>
                <a:lnTo>
                  <a:pt x="1516673" y="785394"/>
                </a:lnTo>
                <a:lnTo>
                  <a:pt x="1515871" y="790120"/>
                </a:lnTo>
                <a:lnTo>
                  <a:pt x="1523485" y="787284"/>
                </a:lnTo>
                <a:lnTo>
                  <a:pt x="1537109" y="792010"/>
                </a:lnTo>
                <a:lnTo>
                  <a:pt x="1541918" y="793901"/>
                </a:lnTo>
                <a:lnTo>
                  <a:pt x="1541116" y="849663"/>
                </a:lnTo>
                <a:lnTo>
                  <a:pt x="1539112" y="1308991"/>
                </a:lnTo>
                <a:lnTo>
                  <a:pt x="1539914" y="1306155"/>
                </a:lnTo>
                <a:lnTo>
                  <a:pt x="1539914" y="1294814"/>
                </a:lnTo>
                <a:lnTo>
                  <a:pt x="1541918" y="1209753"/>
                </a:lnTo>
                <a:lnTo>
                  <a:pt x="1541918" y="1203137"/>
                </a:lnTo>
                <a:lnTo>
                  <a:pt x="1543921" y="1203137"/>
                </a:lnTo>
                <a:lnTo>
                  <a:pt x="1543921" y="1209753"/>
                </a:lnTo>
                <a:lnTo>
                  <a:pt x="1544723" y="1221094"/>
                </a:lnTo>
                <a:lnTo>
                  <a:pt x="1550733" y="1221094"/>
                </a:lnTo>
                <a:lnTo>
                  <a:pt x="1550733" y="1219204"/>
                </a:lnTo>
                <a:lnTo>
                  <a:pt x="1553538" y="1209753"/>
                </a:lnTo>
                <a:lnTo>
                  <a:pt x="1553538" y="1166278"/>
                </a:lnTo>
                <a:lnTo>
                  <a:pt x="1553538" y="1152101"/>
                </a:lnTo>
                <a:lnTo>
                  <a:pt x="1555542" y="1150211"/>
                </a:lnTo>
                <a:lnTo>
                  <a:pt x="1555542" y="1081217"/>
                </a:lnTo>
                <a:lnTo>
                  <a:pt x="1556343" y="1081217"/>
                </a:lnTo>
                <a:lnTo>
                  <a:pt x="1557545" y="1081217"/>
                </a:lnTo>
                <a:lnTo>
                  <a:pt x="1562353" y="1034906"/>
                </a:lnTo>
                <a:lnTo>
                  <a:pt x="1561152" y="1034906"/>
                </a:lnTo>
                <a:lnTo>
                  <a:pt x="1561152" y="1023565"/>
                </a:lnTo>
                <a:lnTo>
                  <a:pt x="1563155" y="1023565"/>
                </a:lnTo>
                <a:lnTo>
                  <a:pt x="1565159" y="1023565"/>
                </a:lnTo>
                <a:lnTo>
                  <a:pt x="1565159" y="1028290"/>
                </a:lnTo>
                <a:lnTo>
                  <a:pt x="1567162" y="1028290"/>
                </a:lnTo>
                <a:lnTo>
                  <a:pt x="1567162" y="1042467"/>
                </a:lnTo>
                <a:lnTo>
                  <a:pt x="1569967" y="1074601"/>
                </a:lnTo>
                <a:lnTo>
                  <a:pt x="1574776" y="954571"/>
                </a:lnTo>
                <a:lnTo>
                  <a:pt x="1573172" y="954571"/>
                </a:lnTo>
                <a:lnTo>
                  <a:pt x="1573172" y="952681"/>
                </a:lnTo>
                <a:lnTo>
                  <a:pt x="1573172" y="943229"/>
                </a:lnTo>
                <a:lnTo>
                  <a:pt x="1575978" y="943229"/>
                </a:lnTo>
                <a:lnTo>
                  <a:pt x="1578783" y="854388"/>
                </a:lnTo>
                <a:lnTo>
                  <a:pt x="1576779" y="854388"/>
                </a:lnTo>
                <a:lnTo>
                  <a:pt x="1576779" y="828870"/>
                </a:lnTo>
                <a:lnTo>
                  <a:pt x="1576779" y="792010"/>
                </a:lnTo>
                <a:lnTo>
                  <a:pt x="1585595" y="792010"/>
                </a:lnTo>
                <a:lnTo>
                  <a:pt x="1585595" y="828870"/>
                </a:lnTo>
                <a:lnTo>
                  <a:pt x="1585595" y="854388"/>
                </a:lnTo>
                <a:lnTo>
                  <a:pt x="1583591" y="854388"/>
                </a:lnTo>
                <a:lnTo>
                  <a:pt x="1586396" y="943229"/>
                </a:lnTo>
                <a:lnTo>
                  <a:pt x="1588400" y="943229"/>
                </a:lnTo>
                <a:lnTo>
                  <a:pt x="1589602" y="946065"/>
                </a:lnTo>
                <a:lnTo>
                  <a:pt x="1589602" y="954571"/>
                </a:lnTo>
                <a:lnTo>
                  <a:pt x="1586396" y="957406"/>
                </a:lnTo>
                <a:lnTo>
                  <a:pt x="1591605" y="1074601"/>
                </a:lnTo>
                <a:lnTo>
                  <a:pt x="1595212" y="1034906"/>
                </a:lnTo>
                <a:lnTo>
                  <a:pt x="1594410" y="1034906"/>
                </a:lnTo>
                <a:lnTo>
                  <a:pt x="1594410" y="1021674"/>
                </a:lnTo>
                <a:lnTo>
                  <a:pt x="1596413" y="1021674"/>
                </a:lnTo>
                <a:lnTo>
                  <a:pt x="1599219" y="1021674"/>
                </a:lnTo>
                <a:lnTo>
                  <a:pt x="1599219" y="1031126"/>
                </a:lnTo>
                <a:lnTo>
                  <a:pt x="1600020" y="1031126"/>
                </a:lnTo>
                <a:lnTo>
                  <a:pt x="1600020" y="1042467"/>
                </a:lnTo>
                <a:lnTo>
                  <a:pt x="1599219" y="1042467"/>
                </a:lnTo>
                <a:lnTo>
                  <a:pt x="1603226" y="1081217"/>
                </a:lnTo>
                <a:lnTo>
                  <a:pt x="1604027" y="1081217"/>
                </a:lnTo>
                <a:lnTo>
                  <a:pt x="1604027" y="1085942"/>
                </a:lnTo>
                <a:lnTo>
                  <a:pt x="1604828" y="1085942"/>
                </a:lnTo>
                <a:lnTo>
                  <a:pt x="1604828" y="1087833"/>
                </a:lnTo>
                <a:lnTo>
                  <a:pt x="1604828" y="1150211"/>
                </a:lnTo>
                <a:lnTo>
                  <a:pt x="1606031" y="1152101"/>
                </a:lnTo>
                <a:lnTo>
                  <a:pt x="1606031" y="1154936"/>
                </a:lnTo>
                <a:lnTo>
                  <a:pt x="1606831" y="1154936"/>
                </a:lnTo>
                <a:lnTo>
                  <a:pt x="1606831" y="1209753"/>
                </a:lnTo>
                <a:lnTo>
                  <a:pt x="1608836" y="1221094"/>
                </a:lnTo>
                <a:lnTo>
                  <a:pt x="1614846" y="1221094"/>
                </a:lnTo>
                <a:lnTo>
                  <a:pt x="1614846" y="1211643"/>
                </a:lnTo>
                <a:lnTo>
                  <a:pt x="1617651" y="1211643"/>
                </a:lnTo>
                <a:lnTo>
                  <a:pt x="1617651" y="1175729"/>
                </a:lnTo>
                <a:lnTo>
                  <a:pt x="1620455" y="1175729"/>
                </a:lnTo>
                <a:lnTo>
                  <a:pt x="1625264" y="1047193"/>
                </a:lnTo>
                <a:lnTo>
                  <a:pt x="1623261" y="1047193"/>
                </a:lnTo>
                <a:lnTo>
                  <a:pt x="1623261" y="1012223"/>
                </a:lnTo>
                <a:lnTo>
                  <a:pt x="1630073" y="1012223"/>
                </a:lnTo>
                <a:lnTo>
                  <a:pt x="1630073" y="1047193"/>
                </a:lnTo>
                <a:lnTo>
                  <a:pt x="1627268" y="1047193"/>
                </a:lnTo>
                <a:lnTo>
                  <a:pt x="1633279" y="1175729"/>
                </a:lnTo>
                <a:lnTo>
                  <a:pt x="1634881" y="1175729"/>
                </a:lnTo>
                <a:lnTo>
                  <a:pt x="1634881" y="1177619"/>
                </a:lnTo>
                <a:lnTo>
                  <a:pt x="1634881" y="1211643"/>
                </a:lnTo>
                <a:lnTo>
                  <a:pt x="1638087" y="1211643"/>
                </a:lnTo>
                <a:lnTo>
                  <a:pt x="1638087" y="1221094"/>
                </a:lnTo>
                <a:lnTo>
                  <a:pt x="1641693" y="1221094"/>
                </a:lnTo>
                <a:lnTo>
                  <a:pt x="1641693" y="1219204"/>
                </a:lnTo>
                <a:lnTo>
                  <a:pt x="1644899" y="1209753"/>
                </a:lnTo>
                <a:lnTo>
                  <a:pt x="1644899" y="1161552"/>
                </a:lnTo>
                <a:lnTo>
                  <a:pt x="1644899" y="1159662"/>
                </a:lnTo>
                <a:lnTo>
                  <a:pt x="1646903" y="1143595"/>
                </a:lnTo>
                <a:lnTo>
                  <a:pt x="1646903" y="1097284"/>
                </a:lnTo>
                <a:lnTo>
                  <a:pt x="1647704" y="1092558"/>
                </a:lnTo>
                <a:lnTo>
                  <a:pt x="1652512" y="1042467"/>
                </a:lnTo>
                <a:lnTo>
                  <a:pt x="1651711" y="1042467"/>
                </a:lnTo>
                <a:lnTo>
                  <a:pt x="1651711" y="1028290"/>
                </a:lnTo>
                <a:lnTo>
                  <a:pt x="1651711" y="1021674"/>
                </a:lnTo>
                <a:lnTo>
                  <a:pt x="1653314" y="1021674"/>
                </a:lnTo>
                <a:lnTo>
                  <a:pt x="1656520" y="1021674"/>
                </a:lnTo>
                <a:lnTo>
                  <a:pt x="1656520" y="1034906"/>
                </a:lnTo>
                <a:lnTo>
                  <a:pt x="1655317" y="1034906"/>
                </a:lnTo>
                <a:lnTo>
                  <a:pt x="1655317" y="1039632"/>
                </a:lnTo>
                <a:lnTo>
                  <a:pt x="1659324" y="1081217"/>
                </a:lnTo>
                <a:lnTo>
                  <a:pt x="1664133" y="959296"/>
                </a:lnTo>
                <a:lnTo>
                  <a:pt x="1662129" y="959296"/>
                </a:lnTo>
                <a:lnTo>
                  <a:pt x="1662129" y="957406"/>
                </a:lnTo>
                <a:lnTo>
                  <a:pt x="1662129" y="950790"/>
                </a:lnTo>
                <a:lnTo>
                  <a:pt x="1662129" y="947955"/>
                </a:lnTo>
                <a:lnTo>
                  <a:pt x="1664133" y="947955"/>
                </a:lnTo>
                <a:lnTo>
                  <a:pt x="1666938" y="858169"/>
                </a:lnTo>
                <a:lnTo>
                  <a:pt x="1666938" y="856279"/>
                </a:lnTo>
                <a:lnTo>
                  <a:pt x="1665335" y="856279"/>
                </a:lnTo>
                <a:lnTo>
                  <a:pt x="1665335" y="833596"/>
                </a:lnTo>
                <a:lnTo>
                  <a:pt x="1665335" y="796736"/>
                </a:lnTo>
                <a:lnTo>
                  <a:pt x="1673750" y="796736"/>
                </a:lnTo>
                <a:lnTo>
                  <a:pt x="1673750" y="833596"/>
                </a:lnTo>
                <a:lnTo>
                  <a:pt x="1673750" y="856279"/>
                </a:lnTo>
                <a:lnTo>
                  <a:pt x="1672147" y="856279"/>
                </a:lnTo>
                <a:lnTo>
                  <a:pt x="1674952" y="947955"/>
                </a:lnTo>
                <a:lnTo>
                  <a:pt x="1677757" y="947955"/>
                </a:lnTo>
                <a:lnTo>
                  <a:pt x="1677757" y="957406"/>
                </a:lnTo>
                <a:lnTo>
                  <a:pt x="1677757" y="959296"/>
                </a:lnTo>
                <a:lnTo>
                  <a:pt x="1675753" y="959296"/>
                </a:lnTo>
                <a:lnTo>
                  <a:pt x="1680562" y="1081217"/>
                </a:lnTo>
                <a:lnTo>
                  <a:pt x="1684569" y="1042467"/>
                </a:lnTo>
                <a:lnTo>
                  <a:pt x="1683768" y="1042467"/>
                </a:lnTo>
                <a:lnTo>
                  <a:pt x="1683768" y="1028290"/>
                </a:lnTo>
                <a:lnTo>
                  <a:pt x="1684569" y="1028290"/>
                </a:lnTo>
                <a:lnTo>
                  <a:pt x="1684569" y="1021674"/>
                </a:lnTo>
                <a:lnTo>
                  <a:pt x="1687374" y="1021674"/>
                </a:lnTo>
                <a:lnTo>
                  <a:pt x="1689377" y="1021674"/>
                </a:lnTo>
                <a:lnTo>
                  <a:pt x="1689377" y="1034906"/>
                </a:lnTo>
                <a:lnTo>
                  <a:pt x="1688576" y="1034906"/>
                </a:lnTo>
                <a:lnTo>
                  <a:pt x="1694186" y="1092558"/>
                </a:lnTo>
                <a:lnTo>
                  <a:pt x="1694186" y="1143595"/>
                </a:lnTo>
                <a:lnTo>
                  <a:pt x="1696991" y="1159662"/>
                </a:lnTo>
                <a:lnTo>
                  <a:pt x="1696991" y="1209753"/>
                </a:lnTo>
                <a:lnTo>
                  <a:pt x="1698994" y="1219204"/>
                </a:lnTo>
                <a:lnTo>
                  <a:pt x="1698994" y="1221094"/>
                </a:lnTo>
                <a:lnTo>
                  <a:pt x="1709012" y="1221094"/>
                </a:lnTo>
                <a:lnTo>
                  <a:pt x="1709012" y="1209753"/>
                </a:lnTo>
                <a:lnTo>
                  <a:pt x="1709012" y="1203137"/>
                </a:lnTo>
                <a:lnTo>
                  <a:pt x="1709813" y="1203137"/>
                </a:lnTo>
                <a:lnTo>
                  <a:pt x="1711817" y="1203137"/>
                </a:lnTo>
                <a:lnTo>
                  <a:pt x="1711817" y="1209753"/>
                </a:lnTo>
                <a:lnTo>
                  <a:pt x="1712618" y="1294814"/>
                </a:lnTo>
                <a:lnTo>
                  <a:pt x="1712618" y="1306155"/>
                </a:lnTo>
                <a:lnTo>
                  <a:pt x="1715424" y="1312771"/>
                </a:lnTo>
                <a:lnTo>
                  <a:pt x="1716625" y="534938"/>
                </a:lnTo>
                <a:lnTo>
                  <a:pt x="1740668" y="534938"/>
                </a:lnTo>
                <a:lnTo>
                  <a:pt x="1740668" y="504694"/>
                </a:lnTo>
                <a:lnTo>
                  <a:pt x="1831227" y="504694"/>
                </a:lnTo>
                <a:lnTo>
                  <a:pt x="1838040" y="534938"/>
                </a:lnTo>
                <a:lnTo>
                  <a:pt x="1850461" y="534938"/>
                </a:lnTo>
                <a:lnTo>
                  <a:pt x="1862081" y="589755"/>
                </a:lnTo>
                <a:lnTo>
                  <a:pt x="1861281" y="1299539"/>
                </a:lnTo>
                <a:lnTo>
                  <a:pt x="1863284" y="1299539"/>
                </a:lnTo>
                <a:lnTo>
                  <a:pt x="1864887" y="1296704"/>
                </a:lnTo>
                <a:lnTo>
                  <a:pt x="1868894" y="1296704"/>
                </a:lnTo>
                <a:lnTo>
                  <a:pt x="1868894" y="1278747"/>
                </a:lnTo>
                <a:lnTo>
                  <a:pt x="1869695" y="1278747"/>
                </a:lnTo>
                <a:lnTo>
                  <a:pt x="1870897" y="1278747"/>
                </a:lnTo>
                <a:lnTo>
                  <a:pt x="1871699" y="1296704"/>
                </a:lnTo>
                <a:lnTo>
                  <a:pt x="1877709" y="1296704"/>
                </a:lnTo>
                <a:lnTo>
                  <a:pt x="1877709" y="1285363"/>
                </a:lnTo>
                <a:lnTo>
                  <a:pt x="1879713" y="1283472"/>
                </a:lnTo>
                <a:lnTo>
                  <a:pt x="1882518" y="1283472"/>
                </a:lnTo>
                <a:lnTo>
                  <a:pt x="1882518" y="1267405"/>
                </a:lnTo>
                <a:lnTo>
                  <a:pt x="1883319" y="1267405"/>
                </a:lnTo>
                <a:lnTo>
                  <a:pt x="1884521" y="1267405"/>
                </a:lnTo>
                <a:lnTo>
                  <a:pt x="1884521" y="1283472"/>
                </a:lnTo>
                <a:lnTo>
                  <a:pt x="1891333" y="1283472"/>
                </a:lnTo>
                <a:lnTo>
                  <a:pt x="1890131" y="1168168"/>
                </a:lnTo>
                <a:lnTo>
                  <a:pt x="1896142" y="1166278"/>
                </a:lnTo>
                <a:lnTo>
                  <a:pt x="1906560" y="1166278"/>
                </a:lnTo>
                <a:lnTo>
                  <a:pt x="1907762" y="1163442"/>
                </a:lnTo>
                <a:lnTo>
                  <a:pt x="1907762" y="1161552"/>
                </a:lnTo>
                <a:lnTo>
                  <a:pt x="1911769" y="1161552"/>
                </a:lnTo>
                <a:lnTo>
                  <a:pt x="1912571" y="1159662"/>
                </a:lnTo>
                <a:lnTo>
                  <a:pt x="1912571" y="1154936"/>
                </a:lnTo>
                <a:lnTo>
                  <a:pt x="1917379" y="1152101"/>
                </a:lnTo>
                <a:lnTo>
                  <a:pt x="1920184" y="1152101"/>
                </a:lnTo>
                <a:lnTo>
                  <a:pt x="1923389" y="1136034"/>
                </a:lnTo>
                <a:lnTo>
                  <a:pt x="1929000" y="1119967"/>
                </a:lnTo>
                <a:lnTo>
                  <a:pt x="1935812" y="1108625"/>
                </a:lnTo>
                <a:lnTo>
                  <a:pt x="1943425" y="1099174"/>
                </a:lnTo>
                <a:lnTo>
                  <a:pt x="1951439" y="1095394"/>
                </a:lnTo>
                <a:lnTo>
                  <a:pt x="1951439" y="1069875"/>
                </a:lnTo>
                <a:lnTo>
                  <a:pt x="1950237" y="1069875"/>
                </a:lnTo>
                <a:lnTo>
                  <a:pt x="1950237" y="1067040"/>
                </a:lnTo>
                <a:lnTo>
                  <a:pt x="1950237" y="1065150"/>
                </a:lnTo>
                <a:lnTo>
                  <a:pt x="1951439" y="1065150"/>
                </a:lnTo>
                <a:lnTo>
                  <a:pt x="1952241" y="1060424"/>
                </a:lnTo>
                <a:lnTo>
                  <a:pt x="1953443" y="1058534"/>
                </a:lnTo>
                <a:lnTo>
                  <a:pt x="1954244" y="1055699"/>
                </a:lnTo>
                <a:lnTo>
                  <a:pt x="1956248" y="1053808"/>
                </a:lnTo>
                <a:lnTo>
                  <a:pt x="1957049" y="1053808"/>
                </a:lnTo>
                <a:lnTo>
                  <a:pt x="1957049" y="1039632"/>
                </a:lnTo>
                <a:lnTo>
                  <a:pt x="1959053" y="1039632"/>
                </a:lnTo>
                <a:lnTo>
                  <a:pt x="1960255" y="1039632"/>
                </a:lnTo>
                <a:lnTo>
                  <a:pt x="1960255" y="1053808"/>
                </a:lnTo>
                <a:lnTo>
                  <a:pt x="1962258" y="1053808"/>
                </a:lnTo>
                <a:lnTo>
                  <a:pt x="1963060" y="1055699"/>
                </a:lnTo>
                <a:lnTo>
                  <a:pt x="1965063" y="1058534"/>
                </a:lnTo>
                <a:lnTo>
                  <a:pt x="1965865" y="1060424"/>
                </a:lnTo>
                <a:lnTo>
                  <a:pt x="1967067" y="1065150"/>
                </a:lnTo>
                <a:lnTo>
                  <a:pt x="1967868" y="1065150"/>
                </a:lnTo>
                <a:lnTo>
                  <a:pt x="1967868" y="1067040"/>
                </a:lnTo>
                <a:lnTo>
                  <a:pt x="1967868" y="1069875"/>
                </a:lnTo>
                <a:lnTo>
                  <a:pt x="1967067" y="1069875"/>
                </a:lnTo>
                <a:lnTo>
                  <a:pt x="1967067" y="1095394"/>
                </a:lnTo>
                <a:lnTo>
                  <a:pt x="1974680" y="1099174"/>
                </a:lnTo>
                <a:lnTo>
                  <a:pt x="1982293" y="1108625"/>
                </a:lnTo>
                <a:lnTo>
                  <a:pt x="1988304" y="1119967"/>
                </a:lnTo>
                <a:lnTo>
                  <a:pt x="1993914" y="1136034"/>
                </a:lnTo>
                <a:lnTo>
                  <a:pt x="1997922" y="1152101"/>
                </a:lnTo>
                <a:lnTo>
                  <a:pt x="1999925" y="1152101"/>
                </a:lnTo>
                <a:lnTo>
                  <a:pt x="2004734" y="1154936"/>
                </a:lnTo>
                <a:lnTo>
                  <a:pt x="2004734" y="1159662"/>
                </a:lnTo>
                <a:lnTo>
                  <a:pt x="2006737" y="1161552"/>
                </a:lnTo>
                <a:lnTo>
                  <a:pt x="2007538" y="1161552"/>
                </a:lnTo>
                <a:lnTo>
                  <a:pt x="2010744" y="1166278"/>
                </a:lnTo>
                <a:lnTo>
                  <a:pt x="2020361" y="1166278"/>
                </a:lnTo>
                <a:lnTo>
                  <a:pt x="2027173" y="1168168"/>
                </a:lnTo>
                <a:lnTo>
                  <a:pt x="2025970" y="1280637"/>
                </a:lnTo>
                <a:lnTo>
                  <a:pt x="2033985" y="1280637"/>
                </a:lnTo>
                <a:lnTo>
                  <a:pt x="2033985" y="1267405"/>
                </a:lnTo>
                <a:lnTo>
                  <a:pt x="2034786" y="1267405"/>
                </a:lnTo>
                <a:lnTo>
                  <a:pt x="2035988" y="1267405"/>
                </a:lnTo>
                <a:lnTo>
                  <a:pt x="2035988" y="1280637"/>
                </a:lnTo>
                <a:lnTo>
                  <a:pt x="2038794" y="1280637"/>
                </a:lnTo>
                <a:lnTo>
                  <a:pt x="2040797" y="1283472"/>
                </a:lnTo>
                <a:lnTo>
                  <a:pt x="2040797" y="1294814"/>
                </a:lnTo>
                <a:lnTo>
                  <a:pt x="2045606" y="1294814"/>
                </a:lnTo>
                <a:lnTo>
                  <a:pt x="2045606" y="1278747"/>
                </a:lnTo>
                <a:lnTo>
                  <a:pt x="2046406" y="1278747"/>
                </a:lnTo>
                <a:lnTo>
                  <a:pt x="2047609" y="1278747"/>
                </a:lnTo>
                <a:lnTo>
                  <a:pt x="2047609" y="1294814"/>
                </a:lnTo>
                <a:lnTo>
                  <a:pt x="2049211" y="1294814"/>
                </a:lnTo>
                <a:lnTo>
                  <a:pt x="2051215" y="1294814"/>
                </a:lnTo>
                <a:lnTo>
                  <a:pt x="2053218" y="1296704"/>
                </a:lnTo>
                <a:lnTo>
                  <a:pt x="2053218" y="1299539"/>
                </a:lnTo>
                <a:lnTo>
                  <a:pt x="2056024" y="1299539"/>
                </a:lnTo>
                <a:lnTo>
                  <a:pt x="2056024" y="589755"/>
                </a:lnTo>
                <a:lnTo>
                  <a:pt x="2066042" y="534938"/>
                </a:lnTo>
                <a:lnTo>
                  <a:pt x="2079265" y="534938"/>
                </a:lnTo>
                <a:lnTo>
                  <a:pt x="2085275" y="504694"/>
                </a:lnTo>
                <a:lnTo>
                  <a:pt x="2175435" y="504694"/>
                </a:lnTo>
                <a:lnTo>
                  <a:pt x="2175435" y="534938"/>
                </a:lnTo>
                <a:lnTo>
                  <a:pt x="2199878" y="534938"/>
                </a:lnTo>
                <a:lnTo>
                  <a:pt x="2200679" y="1333563"/>
                </a:lnTo>
                <a:lnTo>
                  <a:pt x="2209494" y="1333563"/>
                </a:lnTo>
                <a:lnTo>
                  <a:pt x="2210297" y="536828"/>
                </a:lnTo>
                <a:lnTo>
                  <a:pt x="2208694" y="532102"/>
                </a:lnTo>
                <a:lnTo>
                  <a:pt x="2208694" y="523596"/>
                </a:lnTo>
                <a:lnTo>
                  <a:pt x="2210297" y="520761"/>
                </a:lnTo>
                <a:lnTo>
                  <a:pt x="2210297" y="502804"/>
                </a:lnTo>
                <a:lnTo>
                  <a:pt x="2208694" y="498078"/>
                </a:lnTo>
                <a:lnTo>
                  <a:pt x="2208694" y="496188"/>
                </a:lnTo>
                <a:lnTo>
                  <a:pt x="2210297" y="493352"/>
                </a:lnTo>
                <a:lnTo>
                  <a:pt x="2210297" y="465944"/>
                </a:lnTo>
                <a:lnTo>
                  <a:pt x="2208694" y="461218"/>
                </a:lnTo>
                <a:lnTo>
                  <a:pt x="2208694" y="440426"/>
                </a:lnTo>
                <a:lnTo>
                  <a:pt x="2210297" y="435700"/>
                </a:lnTo>
                <a:lnTo>
                  <a:pt x="2216306" y="433810"/>
                </a:lnTo>
                <a:lnTo>
                  <a:pt x="2223920" y="429084"/>
                </a:lnTo>
                <a:lnTo>
                  <a:pt x="2233537" y="427194"/>
                </a:lnTo>
                <a:lnTo>
                  <a:pt x="2233537" y="390334"/>
                </a:lnTo>
                <a:lnTo>
                  <a:pt x="2209494" y="380883"/>
                </a:lnTo>
                <a:lnTo>
                  <a:pt x="2208694" y="380883"/>
                </a:lnTo>
                <a:lnTo>
                  <a:pt x="2206690" y="378993"/>
                </a:lnTo>
                <a:lnTo>
                  <a:pt x="2205488" y="378993"/>
                </a:lnTo>
                <a:lnTo>
                  <a:pt x="2203485" y="378993"/>
                </a:lnTo>
                <a:lnTo>
                  <a:pt x="2201882" y="376158"/>
                </a:lnTo>
                <a:lnTo>
                  <a:pt x="2200679" y="376158"/>
                </a:lnTo>
                <a:lnTo>
                  <a:pt x="2198676" y="376158"/>
                </a:lnTo>
                <a:lnTo>
                  <a:pt x="2196672" y="374267"/>
                </a:lnTo>
                <a:lnTo>
                  <a:pt x="2195070" y="374267"/>
                </a:lnTo>
                <a:lnTo>
                  <a:pt x="2193065" y="371432"/>
                </a:lnTo>
                <a:lnTo>
                  <a:pt x="2191864" y="371432"/>
                </a:lnTo>
                <a:lnTo>
                  <a:pt x="2190261" y="369542"/>
                </a:lnTo>
                <a:lnTo>
                  <a:pt x="2189059" y="367652"/>
                </a:lnTo>
                <a:lnTo>
                  <a:pt x="2188258" y="367652"/>
                </a:lnTo>
                <a:lnTo>
                  <a:pt x="2187055" y="367652"/>
                </a:lnTo>
                <a:lnTo>
                  <a:pt x="2186254" y="364816"/>
                </a:lnTo>
                <a:lnTo>
                  <a:pt x="2186254" y="362926"/>
                </a:lnTo>
                <a:lnTo>
                  <a:pt x="2185052" y="362926"/>
                </a:lnTo>
                <a:lnTo>
                  <a:pt x="2185052" y="360091"/>
                </a:lnTo>
                <a:lnTo>
                  <a:pt x="2184251" y="360091"/>
                </a:lnTo>
                <a:lnTo>
                  <a:pt x="2184251" y="358200"/>
                </a:lnTo>
                <a:lnTo>
                  <a:pt x="2184251" y="355365"/>
                </a:lnTo>
                <a:lnTo>
                  <a:pt x="2184251" y="353475"/>
                </a:lnTo>
                <a:lnTo>
                  <a:pt x="2184251" y="351585"/>
                </a:lnTo>
                <a:lnTo>
                  <a:pt x="2185052" y="348749"/>
                </a:lnTo>
                <a:lnTo>
                  <a:pt x="2186254" y="346859"/>
                </a:lnTo>
                <a:lnTo>
                  <a:pt x="2187055" y="344024"/>
                </a:lnTo>
                <a:lnTo>
                  <a:pt x="2188258" y="344024"/>
                </a:lnTo>
                <a:lnTo>
                  <a:pt x="2189059" y="342133"/>
                </a:lnTo>
                <a:lnTo>
                  <a:pt x="2191062" y="339298"/>
                </a:lnTo>
                <a:lnTo>
                  <a:pt x="2191864" y="339298"/>
                </a:lnTo>
                <a:lnTo>
                  <a:pt x="2195870" y="337408"/>
                </a:lnTo>
                <a:lnTo>
                  <a:pt x="2199878" y="335518"/>
                </a:lnTo>
                <a:lnTo>
                  <a:pt x="2202682" y="332682"/>
                </a:lnTo>
                <a:lnTo>
                  <a:pt x="2205488" y="332682"/>
                </a:lnTo>
                <a:lnTo>
                  <a:pt x="2207491" y="330792"/>
                </a:lnTo>
                <a:lnTo>
                  <a:pt x="2208694" y="330792"/>
                </a:lnTo>
                <a:lnTo>
                  <a:pt x="2211499" y="330792"/>
                </a:lnTo>
                <a:lnTo>
                  <a:pt x="2214303" y="327957"/>
                </a:lnTo>
                <a:lnTo>
                  <a:pt x="2217108" y="327957"/>
                </a:lnTo>
                <a:lnTo>
                  <a:pt x="2221115" y="326066"/>
                </a:lnTo>
                <a:lnTo>
                  <a:pt x="2225123" y="326066"/>
                </a:lnTo>
                <a:lnTo>
                  <a:pt x="2227927" y="323231"/>
                </a:lnTo>
                <a:lnTo>
                  <a:pt x="2228729" y="323231"/>
                </a:lnTo>
                <a:lnTo>
                  <a:pt x="2231935" y="323231"/>
                </a:lnTo>
                <a:lnTo>
                  <a:pt x="2235541" y="323231"/>
                </a:lnTo>
                <a:lnTo>
                  <a:pt x="2236743" y="323231"/>
                </a:lnTo>
                <a:lnTo>
                  <a:pt x="2240350" y="321341"/>
                </a:lnTo>
                <a:lnTo>
                  <a:pt x="2244356" y="321341"/>
                </a:lnTo>
                <a:lnTo>
                  <a:pt x="2245559" y="321341"/>
                </a:lnTo>
                <a:lnTo>
                  <a:pt x="2249165" y="321341"/>
                </a:lnTo>
                <a:lnTo>
                  <a:pt x="2253172" y="321341"/>
                </a:lnTo>
                <a:lnTo>
                  <a:pt x="2253973" y="321341"/>
                </a:lnTo>
                <a:lnTo>
                  <a:pt x="2257980" y="319451"/>
                </a:lnTo>
                <a:lnTo>
                  <a:pt x="2257980" y="279756"/>
                </a:lnTo>
                <a:lnTo>
                  <a:pt x="2257980" y="229664"/>
                </a:lnTo>
                <a:lnTo>
                  <a:pt x="2257980" y="142713"/>
                </a:lnTo>
                <a:lnTo>
                  <a:pt x="2259984" y="142713"/>
                </a:lnTo>
                <a:lnTo>
                  <a:pt x="2259984" y="144603"/>
                </a:lnTo>
                <a:lnTo>
                  <a:pt x="2259984" y="279756"/>
                </a:lnTo>
                <a:lnTo>
                  <a:pt x="2260785" y="282591"/>
                </a:lnTo>
                <a:lnTo>
                  <a:pt x="2260785" y="287316"/>
                </a:lnTo>
                <a:lnTo>
                  <a:pt x="2262789" y="287316"/>
                </a:lnTo>
                <a:lnTo>
                  <a:pt x="2262789" y="250457"/>
                </a:lnTo>
                <a:lnTo>
                  <a:pt x="2263991" y="250457"/>
                </a:lnTo>
                <a:lnTo>
                  <a:pt x="2263991" y="287316"/>
                </a:lnTo>
                <a:lnTo>
                  <a:pt x="2292842" y="287316"/>
                </a:lnTo>
                <a:lnTo>
                  <a:pt x="2292842" y="279756"/>
                </a:lnTo>
                <a:lnTo>
                  <a:pt x="2294044" y="279756"/>
                </a:lnTo>
                <a:lnTo>
                  <a:pt x="2294044" y="226829"/>
                </a:lnTo>
                <a:lnTo>
                  <a:pt x="2295647" y="226829"/>
                </a:lnTo>
                <a:lnTo>
                  <a:pt x="2295647" y="229664"/>
                </a:lnTo>
                <a:lnTo>
                  <a:pt x="2295647" y="279756"/>
                </a:lnTo>
                <a:lnTo>
                  <a:pt x="2295647" y="282591"/>
                </a:lnTo>
                <a:lnTo>
                  <a:pt x="2295647" y="287316"/>
                </a:lnTo>
                <a:lnTo>
                  <a:pt x="2296849" y="287316"/>
                </a:lnTo>
                <a:lnTo>
                  <a:pt x="2296849" y="250457"/>
                </a:lnTo>
                <a:lnTo>
                  <a:pt x="2298852" y="250457"/>
                </a:lnTo>
                <a:lnTo>
                  <a:pt x="2298852" y="287316"/>
                </a:lnTo>
                <a:lnTo>
                  <a:pt x="2328905" y="284481"/>
                </a:lnTo>
                <a:lnTo>
                  <a:pt x="2328905" y="279756"/>
                </a:lnTo>
                <a:lnTo>
                  <a:pt x="2329707" y="279756"/>
                </a:lnTo>
                <a:lnTo>
                  <a:pt x="2329707" y="226829"/>
                </a:lnTo>
                <a:lnTo>
                  <a:pt x="2330910" y="226829"/>
                </a:lnTo>
                <a:lnTo>
                  <a:pt x="2331710" y="226829"/>
                </a:lnTo>
                <a:lnTo>
                  <a:pt x="2331710" y="250457"/>
                </a:lnTo>
                <a:lnTo>
                  <a:pt x="2333714" y="250457"/>
                </a:lnTo>
                <a:lnTo>
                  <a:pt x="2333714" y="284481"/>
                </a:lnTo>
                <a:lnTo>
                  <a:pt x="2364568" y="284481"/>
                </a:lnTo>
                <a:lnTo>
                  <a:pt x="2364568" y="279756"/>
                </a:lnTo>
                <a:lnTo>
                  <a:pt x="2365770" y="279756"/>
                </a:lnTo>
                <a:lnTo>
                  <a:pt x="2365770" y="226829"/>
                </a:lnTo>
                <a:lnTo>
                  <a:pt x="2366572" y="226829"/>
                </a:lnTo>
                <a:lnTo>
                  <a:pt x="2366572" y="247621"/>
                </a:lnTo>
                <a:lnTo>
                  <a:pt x="2367774" y="247621"/>
                </a:lnTo>
                <a:lnTo>
                  <a:pt x="2367774" y="250457"/>
                </a:lnTo>
                <a:lnTo>
                  <a:pt x="2367774" y="284481"/>
                </a:lnTo>
                <a:lnTo>
                  <a:pt x="2400631" y="284481"/>
                </a:lnTo>
                <a:lnTo>
                  <a:pt x="2400631" y="279756"/>
                </a:lnTo>
                <a:lnTo>
                  <a:pt x="2400631" y="277865"/>
                </a:lnTo>
                <a:lnTo>
                  <a:pt x="2400631" y="247621"/>
                </a:lnTo>
                <a:lnTo>
                  <a:pt x="2401433" y="247621"/>
                </a:lnTo>
                <a:lnTo>
                  <a:pt x="2401433" y="226829"/>
                </a:lnTo>
                <a:lnTo>
                  <a:pt x="2402636" y="226829"/>
                </a:lnTo>
                <a:lnTo>
                  <a:pt x="2402636" y="277865"/>
                </a:lnTo>
                <a:lnTo>
                  <a:pt x="2403437" y="277865"/>
                </a:lnTo>
                <a:lnTo>
                  <a:pt x="2403437" y="374267"/>
                </a:lnTo>
                <a:lnTo>
                  <a:pt x="2403437" y="376158"/>
                </a:lnTo>
                <a:lnTo>
                  <a:pt x="2403437" y="390334"/>
                </a:lnTo>
                <a:lnTo>
                  <a:pt x="2403437" y="392225"/>
                </a:lnTo>
                <a:lnTo>
                  <a:pt x="2402636" y="392225"/>
                </a:lnTo>
                <a:lnTo>
                  <a:pt x="2402636" y="408292"/>
                </a:lnTo>
                <a:lnTo>
                  <a:pt x="2404639" y="408292"/>
                </a:lnTo>
                <a:lnTo>
                  <a:pt x="2404639" y="415853"/>
                </a:lnTo>
                <a:lnTo>
                  <a:pt x="2403437" y="422469"/>
                </a:lnTo>
                <a:lnTo>
                  <a:pt x="2402636" y="422469"/>
                </a:lnTo>
                <a:lnTo>
                  <a:pt x="2402636" y="431920"/>
                </a:lnTo>
                <a:lnTo>
                  <a:pt x="2398629" y="431920"/>
                </a:lnTo>
                <a:lnTo>
                  <a:pt x="2382200" y="431920"/>
                </a:lnTo>
                <a:lnTo>
                  <a:pt x="2382200" y="610547"/>
                </a:lnTo>
                <a:lnTo>
                  <a:pt x="2382200" y="922437"/>
                </a:lnTo>
                <a:lnTo>
                  <a:pt x="2389011" y="922437"/>
                </a:lnTo>
                <a:lnTo>
                  <a:pt x="2389011" y="899754"/>
                </a:lnTo>
                <a:lnTo>
                  <a:pt x="2401433" y="899754"/>
                </a:lnTo>
                <a:lnTo>
                  <a:pt x="2401433" y="741919"/>
                </a:lnTo>
                <a:lnTo>
                  <a:pt x="2419866" y="741919"/>
                </a:lnTo>
                <a:lnTo>
                  <a:pt x="2419866" y="711675"/>
                </a:lnTo>
                <a:lnTo>
                  <a:pt x="2453926" y="711675"/>
                </a:lnTo>
                <a:lnTo>
                  <a:pt x="2453926" y="741919"/>
                </a:lnTo>
                <a:lnTo>
                  <a:pt x="2470355" y="741919"/>
                </a:lnTo>
                <a:lnTo>
                  <a:pt x="2470355" y="1214478"/>
                </a:lnTo>
                <a:lnTo>
                  <a:pt x="2478369" y="1214478"/>
                </a:lnTo>
                <a:lnTo>
                  <a:pt x="2478369" y="1188960"/>
                </a:lnTo>
                <a:lnTo>
                  <a:pt x="2475163" y="1188960"/>
                </a:lnTo>
                <a:lnTo>
                  <a:pt x="2475163" y="1184235"/>
                </a:lnTo>
                <a:lnTo>
                  <a:pt x="2544085" y="1184235"/>
                </a:lnTo>
                <a:lnTo>
                  <a:pt x="2544085" y="1172893"/>
                </a:lnTo>
                <a:lnTo>
                  <a:pt x="2546088" y="1156826"/>
                </a:lnTo>
                <a:lnTo>
                  <a:pt x="2548893" y="1143595"/>
                </a:lnTo>
                <a:lnTo>
                  <a:pt x="2552099" y="1129418"/>
                </a:lnTo>
                <a:lnTo>
                  <a:pt x="2555706" y="1118076"/>
                </a:lnTo>
                <a:lnTo>
                  <a:pt x="2560914" y="1108625"/>
                </a:lnTo>
                <a:lnTo>
                  <a:pt x="2562518" y="1103900"/>
                </a:lnTo>
                <a:lnTo>
                  <a:pt x="2565724" y="1099174"/>
                </a:lnTo>
                <a:lnTo>
                  <a:pt x="2571333" y="1090668"/>
                </a:lnTo>
                <a:lnTo>
                  <a:pt x="2577344" y="1085942"/>
                </a:lnTo>
                <a:lnTo>
                  <a:pt x="2582954" y="1081217"/>
                </a:lnTo>
                <a:lnTo>
                  <a:pt x="2582954" y="1079327"/>
                </a:lnTo>
                <a:lnTo>
                  <a:pt x="2584155" y="1079327"/>
                </a:lnTo>
                <a:lnTo>
                  <a:pt x="2589765" y="1076491"/>
                </a:lnTo>
                <a:lnTo>
                  <a:pt x="2590967" y="1076491"/>
                </a:lnTo>
                <a:lnTo>
                  <a:pt x="2591769" y="1076491"/>
                </a:lnTo>
                <a:lnTo>
                  <a:pt x="2592571" y="1076491"/>
                </a:lnTo>
                <a:lnTo>
                  <a:pt x="2593772" y="998992"/>
                </a:lnTo>
                <a:lnTo>
                  <a:pt x="2598581" y="998992"/>
                </a:lnTo>
                <a:lnTo>
                  <a:pt x="2597779" y="1076491"/>
                </a:lnTo>
                <a:lnTo>
                  <a:pt x="2598581" y="1076491"/>
                </a:lnTo>
                <a:lnTo>
                  <a:pt x="2599383" y="1076491"/>
                </a:lnTo>
                <a:lnTo>
                  <a:pt x="2600584" y="1076491"/>
                </a:lnTo>
                <a:lnTo>
                  <a:pt x="2601386" y="1076491"/>
                </a:lnTo>
                <a:lnTo>
                  <a:pt x="2607397" y="1079327"/>
                </a:lnTo>
                <a:lnTo>
                  <a:pt x="2608197" y="1079327"/>
                </a:lnTo>
                <a:lnTo>
                  <a:pt x="2608197" y="1081217"/>
                </a:lnTo>
                <a:lnTo>
                  <a:pt x="2613007" y="1085942"/>
                </a:lnTo>
                <a:lnTo>
                  <a:pt x="2619017" y="1090668"/>
                </a:lnTo>
                <a:lnTo>
                  <a:pt x="2619017" y="1092558"/>
                </a:lnTo>
                <a:lnTo>
                  <a:pt x="2624627" y="1099174"/>
                </a:lnTo>
                <a:lnTo>
                  <a:pt x="2629435" y="1108625"/>
                </a:lnTo>
                <a:lnTo>
                  <a:pt x="2633442" y="1119967"/>
                </a:lnTo>
                <a:lnTo>
                  <a:pt x="2637449" y="1131308"/>
                </a:lnTo>
                <a:lnTo>
                  <a:pt x="2640255" y="1143595"/>
                </a:lnTo>
                <a:lnTo>
                  <a:pt x="2643060" y="1156826"/>
                </a:lnTo>
                <a:lnTo>
                  <a:pt x="2644262" y="1172893"/>
                </a:lnTo>
                <a:lnTo>
                  <a:pt x="2645063" y="1184235"/>
                </a:lnTo>
                <a:lnTo>
                  <a:pt x="2709175" y="1184235"/>
                </a:lnTo>
                <a:lnTo>
                  <a:pt x="2709175" y="1188960"/>
                </a:lnTo>
                <a:lnTo>
                  <a:pt x="2706371" y="1188960"/>
                </a:lnTo>
                <a:lnTo>
                  <a:pt x="2706371" y="1214479"/>
                </a:lnTo>
                <a:lnTo>
                  <a:pt x="2723601" y="1214479"/>
                </a:lnTo>
                <a:lnTo>
                  <a:pt x="2727609" y="1214479"/>
                </a:lnTo>
                <a:lnTo>
                  <a:pt x="2766477" y="1214479"/>
                </a:lnTo>
                <a:lnTo>
                  <a:pt x="2770483" y="1214479"/>
                </a:lnTo>
                <a:lnTo>
                  <a:pt x="2782906" y="1214479"/>
                </a:lnTo>
                <a:lnTo>
                  <a:pt x="2782104" y="1156826"/>
                </a:lnTo>
                <a:lnTo>
                  <a:pt x="2778097" y="1156826"/>
                </a:lnTo>
                <a:lnTo>
                  <a:pt x="2778097" y="1152101"/>
                </a:lnTo>
                <a:lnTo>
                  <a:pt x="2783707" y="1150211"/>
                </a:lnTo>
                <a:lnTo>
                  <a:pt x="2783707" y="1147375"/>
                </a:lnTo>
                <a:lnTo>
                  <a:pt x="2782104" y="1140759"/>
                </a:lnTo>
                <a:lnTo>
                  <a:pt x="2782104" y="1134144"/>
                </a:lnTo>
                <a:lnTo>
                  <a:pt x="2782104" y="1127528"/>
                </a:lnTo>
                <a:lnTo>
                  <a:pt x="2783707" y="1119967"/>
                </a:lnTo>
                <a:lnTo>
                  <a:pt x="2785711" y="1113351"/>
                </a:lnTo>
                <a:lnTo>
                  <a:pt x="2787714" y="1108625"/>
                </a:lnTo>
                <a:lnTo>
                  <a:pt x="2790519" y="1106735"/>
                </a:lnTo>
                <a:lnTo>
                  <a:pt x="2793724" y="1103900"/>
                </a:lnTo>
                <a:lnTo>
                  <a:pt x="2797331" y="1106735"/>
                </a:lnTo>
                <a:lnTo>
                  <a:pt x="2800537" y="1108625"/>
                </a:lnTo>
                <a:lnTo>
                  <a:pt x="2803341" y="1113351"/>
                </a:lnTo>
                <a:lnTo>
                  <a:pt x="2805345" y="1118077"/>
                </a:lnTo>
                <a:lnTo>
                  <a:pt x="2806146" y="1127528"/>
                </a:lnTo>
                <a:lnTo>
                  <a:pt x="2806146" y="1134144"/>
                </a:lnTo>
                <a:lnTo>
                  <a:pt x="2806146" y="1140759"/>
                </a:lnTo>
                <a:lnTo>
                  <a:pt x="2805345" y="1147375"/>
                </a:lnTo>
                <a:lnTo>
                  <a:pt x="2804143" y="1150211"/>
                </a:lnTo>
                <a:lnTo>
                  <a:pt x="2810955" y="1152101"/>
                </a:lnTo>
                <a:lnTo>
                  <a:pt x="2810955" y="1154936"/>
                </a:lnTo>
                <a:lnTo>
                  <a:pt x="2807348" y="1156826"/>
                </a:lnTo>
                <a:lnTo>
                  <a:pt x="2807348" y="1214479"/>
                </a:lnTo>
                <a:lnTo>
                  <a:pt x="2829387" y="1214479"/>
                </a:lnTo>
                <a:lnTo>
                  <a:pt x="2829387" y="1219204"/>
                </a:lnTo>
                <a:lnTo>
                  <a:pt x="2826583" y="1219204"/>
                </a:lnTo>
                <a:lnTo>
                  <a:pt x="2827384" y="1365698"/>
                </a:lnTo>
                <a:lnTo>
                  <a:pt x="2991673" y="1373259"/>
                </a:lnTo>
                <a:lnTo>
                  <a:pt x="3021726" y="1425240"/>
                </a:lnTo>
                <a:lnTo>
                  <a:pt x="3023729" y="952681"/>
                </a:lnTo>
                <a:lnTo>
                  <a:pt x="3022527" y="952681"/>
                </a:lnTo>
                <a:lnTo>
                  <a:pt x="3020524" y="952681"/>
                </a:lnTo>
                <a:lnTo>
                  <a:pt x="3019723" y="950790"/>
                </a:lnTo>
                <a:lnTo>
                  <a:pt x="3019723" y="922437"/>
                </a:lnTo>
                <a:lnTo>
                  <a:pt x="3020524" y="922437"/>
                </a:lnTo>
                <a:lnTo>
                  <a:pt x="3023729" y="920547"/>
                </a:lnTo>
                <a:lnTo>
                  <a:pt x="3026535" y="920547"/>
                </a:lnTo>
                <a:lnTo>
                  <a:pt x="3029340" y="920547"/>
                </a:lnTo>
                <a:lnTo>
                  <a:pt x="3032144" y="920547"/>
                </a:lnTo>
                <a:lnTo>
                  <a:pt x="3033347" y="835486"/>
                </a:lnTo>
                <a:lnTo>
                  <a:pt x="3036152" y="750425"/>
                </a:lnTo>
                <a:lnTo>
                  <a:pt x="3040160" y="838321"/>
                </a:lnTo>
                <a:lnTo>
                  <a:pt x="3040160" y="920547"/>
                </a:lnTo>
                <a:lnTo>
                  <a:pt x="3042162" y="920547"/>
                </a:lnTo>
                <a:lnTo>
                  <a:pt x="3045769" y="922437"/>
                </a:lnTo>
                <a:lnTo>
                  <a:pt x="3048574" y="922437"/>
                </a:lnTo>
                <a:lnTo>
                  <a:pt x="3050577" y="925272"/>
                </a:lnTo>
                <a:lnTo>
                  <a:pt x="3051779" y="925272"/>
                </a:lnTo>
                <a:lnTo>
                  <a:pt x="3051779" y="952681"/>
                </a:lnTo>
                <a:lnTo>
                  <a:pt x="3050577" y="954571"/>
                </a:lnTo>
                <a:lnTo>
                  <a:pt x="3048574" y="954571"/>
                </a:lnTo>
                <a:lnTo>
                  <a:pt x="3047772" y="954571"/>
                </a:lnTo>
                <a:lnTo>
                  <a:pt x="3046327" y="1312641"/>
                </a:lnTo>
                <a:lnTo>
                  <a:pt x="3065355" y="1310881"/>
                </a:lnTo>
                <a:lnTo>
                  <a:pt x="3063352" y="544389"/>
                </a:lnTo>
                <a:lnTo>
                  <a:pt x="3064153" y="544389"/>
                </a:lnTo>
                <a:lnTo>
                  <a:pt x="3066156" y="544389"/>
                </a:lnTo>
                <a:lnTo>
                  <a:pt x="3068160" y="544389"/>
                </a:lnTo>
                <a:lnTo>
                  <a:pt x="3069363" y="544389"/>
                </a:lnTo>
                <a:lnTo>
                  <a:pt x="3069363" y="534938"/>
                </a:lnTo>
                <a:lnTo>
                  <a:pt x="3072167" y="532103"/>
                </a:lnTo>
                <a:lnTo>
                  <a:pt x="3076976" y="532103"/>
                </a:lnTo>
                <a:lnTo>
                  <a:pt x="3082586" y="532103"/>
                </a:lnTo>
                <a:lnTo>
                  <a:pt x="3086593" y="530212"/>
                </a:lnTo>
                <a:lnTo>
                  <a:pt x="3086593" y="525487"/>
                </a:lnTo>
                <a:lnTo>
                  <a:pt x="3083787" y="525487"/>
                </a:lnTo>
                <a:lnTo>
                  <a:pt x="3076175" y="525487"/>
                </a:lnTo>
                <a:lnTo>
                  <a:pt x="3069363" y="525487"/>
                </a:lnTo>
                <a:lnTo>
                  <a:pt x="3064153" y="523597"/>
                </a:lnTo>
                <a:lnTo>
                  <a:pt x="3061348" y="523597"/>
                </a:lnTo>
                <a:lnTo>
                  <a:pt x="3060547" y="520761"/>
                </a:lnTo>
                <a:lnTo>
                  <a:pt x="3060547" y="516036"/>
                </a:lnTo>
                <a:lnTo>
                  <a:pt x="3063352" y="516036"/>
                </a:lnTo>
                <a:lnTo>
                  <a:pt x="3067359" y="514145"/>
                </a:lnTo>
                <a:lnTo>
                  <a:pt x="3074171" y="512255"/>
                </a:lnTo>
                <a:lnTo>
                  <a:pt x="3081784" y="512255"/>
                </a:lnTo>
                <a:lnTo>
                  <a:pt x="3086593" y="512255"/>
                </a:lnTo>
                <a:lnTo>
                  <a:pt x="3086593" y="509420"/>
                </a:lnTo>
                <a:lnTo>
                  <a:pt x="3085791" y="509420"/>
                </a:lnTo>
                <a:lnTo>
                  <a:pt x="3083787" y="509420"/>
                </a:lnTo>
                <a:lnTo>
                  <a:pt x="3082586" y="507530"/>
                </a:lnTo>
                <a:lnTo>
                  <a:pt x="3081784" y="507530"/>
                </a:lnTo>
                <a:lnTo>
                  <a:pt x="3081784" y="504694"/>
                </a:lnTo>
                <a:lnTo>
                  <a:pt x="3081784" y="496188"/>
                </a:lnTo>
                <a:lnTo>
                  <a:pt x="3081784" y="486737"/>
                </a:lnTo>
                <a:lnTo>
                  <a:pt x="3081784" y="477286"/>
                </a:lnTo>
                <a:lnTo>
                  <a:pt x="3081784" y="467835"/>
                </a:lnTo>
                <a:lnTo>
                  <a:pt x="3081784" y="461219"/>
                </a:lnTo>
                <a:lnTo>
                  <a:pt x="3081784" y="459328"/>
                </a:lnTo>
                <a:lnTo>
                  <a:pt x="3082586" y="459328"/>
                </a:lnTo>
                <a:lnTo>
                  <a:pt x="3084589" y="459328"/>
                </a:lnTo>
                <a:lnTo>
                  <a:pt x="3085791" y="456493"/>
                </a:lnTo>
                <a:lnTo>
                  <a:pt x="3083787" y="456493"/>
                </a:lnTo>
                <a:lnTo>
                  <a:pt x="3081784" y="456493"/>
                </a:lnTo>
                <a:lnTo>
                  <a:pt x="3078979" y="456493"/>
                </a:lnTo>
                <a:lnTo>
                  <a:pt x="3076976" y="456493"/>
                </a:lnTo>
                <a:lnTo>
                  <a:pt x="3074972" y="454603"/>
                </a:lnTo>
                <a:lnTo>
                  <a:pt x="3074171" y="454603"/>
                </a:lnTo>
                <a:lnTo>
                  <a:pt x="3072167" y="454603"/>
                </a:lnTo>
                <a:lnTo>
                  <a:pt x="3068160" y="449877"/>
                </a:lnTo>
                <a:lnTo>
                  <a:pt x="3066156" y="449877"/>
                </a:lnTo>
                <a:lnTo>
                  <a:pt x="3066156" y="447987"/>
                </a:lnTo>
                <a:lnTo>
                  <a:pt x="3066156" y="443261"/>
                </a:lnTo>
                <a:lnTo>
                  <a:pt x="3070965" y="435700"/>
                </a:lnTo>
                <a:lnTo>
                  <a:pt x="3072969" y="433810"/>
                </a:lnTo>
                <a:lnTo>
                  <a:pt x="3076175" y="433810"/>
                </a:lnTo>
                <a:lnTo>
                  <a:pt x="3080983" y="431920"/>
                </a:lnTo>
                <a:lnTo>
                  <a:pt x="3082586" y="431920"/>
                </a:lnTo>
                <a:lnTo>
                  <a:pt x="3083787" y="429085"/>
                </a:lnTo>
                <a:lnTo>
                  <a:pt x="3085791" y="427194"/>
                </a:lnTo>
                <a:lnTo>
                  <a:pt x="3086593" y="424359"/>
                </a:lnTo>
                <a:lnTo>
                  <a:pt x="3088596" y="422469"/>
                </a:lnTo>
                <a:lnTo>
                  <a:pt x="3089398" y="417743"/>
                </a:lnTo>
                <a:lnTo>
                  <a:pt x="3090600" y="415853"/>
                </a:lnTo>
                <a:lnTo>
                  <a:pt x="3090600" y="411127"/>
                </a:lnTo>
                <a:lnTo>
                  <a:pt x="3091401" y="406402"/>
                </a:lnTo>
                <a:lnTo>
                  <a:pt x="3092604" y="406402"/>
                </a:lnTo>
                <a:lnTo>
                  <a:pt x="3092604" y="284481"/>
                </a:lnTo>
                <a:lnTo>
                  <a:pt x="3093405" y="282591"/>
                </a:lnTo>
                <a:lnTo>
                  <a:pt x="3093405" y="190915"/>
                </a:lnTo>
                <a:lnTo>
                  <a:pt x="3094607" y="190915"/>
                </a:lnTo>
                <a:lnTo>
                  <a:pt x="3094607" y="114360"/>
                </a:lnTo>
                <a:lnTo>
                  <a:pt x="3095408" y="112470"/>
                </a:lnTo>
                <a:lnTo>
                  <a:pt x="3095408" y="54817"/>
                </a:lnTo>
                <a:close/>
                <a:moveTo>
                  <a:pt x="61308" y="52927"/>
                </a:moveTo>
                <a:lnTo>
                  <a:pt x="62109" y="52927"/>
                </a:lnTo>
                <a:lnTo>
                  <a:pt x="63311" y="52927"/>
                </a:lnTo>
                <a:lnTo>
                  <a:pt x="63311" y="112470"/>
                </a:lnTo>
                <a:lnTo>
                  <a:pt x="64113" y="112470"/>
                </a:lnTo>
                <a:lnTo>
                  <a:pt x="64113" y="114360"/>
                </a:lnTo>
                <a:lnTo>
                  <a:pt x="64113" y="190915"/>
                </a:lnTo>
                <a:lnTo>
                  <a:pt x="65315" y="190915"/>
                </a:lnTo>
                <a:lnTo>
                  <a:pt x="65315" y="282591"/>
                </a:lnTo>
                <a:lnTo>
                  <a:pt x="66116" y="282591"/>
                </a:lnTo>
                <a:lnTo>
                  <a:pt x="67318" y="284481"/>
                </a:lnTo>
                <a:lnTo>
                  <a:pt x="67318" y="406402"/>
                </a:lnTo>
                <a:lnTo>
                  <a:pt x="68120" y="406402"/>
                </a:lnTo>
                <a:lnTo>
                  <a:pt x="68921" y="411127"/>
                </a:lnTo>
                <a:lnTo>
                  <a:pt x="70123" y="413018"/>
                </a:lnTo>
                <a:lnTo>
                  <a:pt x="70925" y="417743"/>
                </a:lnTo>
                <a:lnTo>
                  <a:pt x="72127" y="422469"/>
                </a:lnTo>
                <a:lnTo>
                  <a:pt x="72928" y="424359"/>
                </a:lnTo>
                <a:lnTo>
                  <a:pt x="74932" y="427194"/>
                </a:lnTo>
                <a:lnTo>
                  <a:pt x="75733" y="429085"/>
                </a:lnTo>
                <a:lnTo>
                  <a:pt x="77737" y="431920"/>
                </a:lnTo>
                <a:lnTo>
                  <a:pt x="78939" y="431920"/>
                </a:lnTo>
                <a:lnTo>
                  <a:pt x="83747" y="431920"/>
                </a:lnTo>
                <a:lnTo>
                  <a:pt x="87354" y="433810"/>
                </a:lnTo>
                <a:lnTo>
                  <a:pt x="88556" y="433810"/>
                </a:lnTo>
                <a:lnTo>
                  <a:pt x="94166" y="440426"/>
                </a:lnTo>
                <a:lnTo>
                  <a:pt x="94166" y="443261"/>
                </a:lnTo>
                <a:lnTo>
                  <a:pt x="94166" y="445152"/>
                </a:lnTo>
                <a:lnTo>
                  <a:pt x="93364" y="447987"/>
                </a:lnTo>
                <a:lnTo>
                  <a:pt x="92162" y="447987"/>
                </a:lnTo>
                <a:lnTo>
                  <a:pt x="88556" y="451767"/>
                </a:lnTo>
                <a:lnTo>
                  <a:pt x="87354" y="454603"/>
                </a:lnTo>
                <a:lnTo>
                  <a:pt x="85751" y="454603"/>
                </a:lnTo>
                <a:lnTo>
                  <a:pt x="83747" y="454603"/>
                </a:lnTo>
                <a:lnTo>
                  <a:pt x="81744" y="454603"/>
                </a:lnTo>
                <a:lnTo>
                  <a:pt x="79740" y="456493"/>
                </a:lnTo>
                <a:lnTo>
                  <a:pt x="75733" y="456493"/>
                </a:lnTo>
                <a:lnTo>
                  <a:pt x="76935" y="459328"/>
                </a:lnTo>
                <a:lnTo>
                  <a:pt x="76935" y="461219"/>
                </a:lnTo>
                <a:lnTo>
                  <a:pt x="76935" y="467835"/>
                </a:lnTo>
                <a:lnTo>
                  <a:pt x="76935" y="477286"/>
                </a:lnTo>
                <a:lnTo>
                  <a:pt x="76935" y="486737"/>
                </a:lnTo>
                <a:lnTo>
                  <a:pt x="77737" y="496188"/>
                </a:lnTo>
                <a:lnTo>
                  <a:pt x="77737" y="504694"/>
                </a:lnTo>
                <a:lnTo>
                  <a:pt x="77737" y="507530"/>
                </a:lnTo>
                <a:lnTo>
                  <a:pt x="76935" y="507530"/>
                </a:lnTo>
                <a:lnTo>
                  <a:pt x="74932" y="509420"/>
                </a:lnTo>
                <a:lnTo>
                  <a:pt x="73730" y="509420"/>
                </a:lnTo>
                <a:lnTo>
                  <a:pt x="73730" y="512255"/>
                </a:lnTo>
                <a:lnTo>
                  <a:pt x="75733" y="512255"/>
                </a:lnTo>
                <a:lnTo>
                  <a:pt x="84549" y="512255"/>
                </a:lnTo>
                <a:lnTo>
                  <a:pt x="91361" y="512255"/>
                </a:lnTo>
                <a:lnTo>
                  <a:pt x="96169" y="514145"/>
                </a:lnTo>
                <a:lnTo>
                  <a:pt x="98974" y="516036"/>
                </a:lnTo>
                <a:lnTo>
                  <a:pt x="98974" y="518871"/>
                </a:lnTo>
                <a:lnTo>
                  <a:pt x="98974" y="520761"/>
                </a:lnTo>
                <a:lnTo>
                  <a:pt x="96169" y="523597"/>
                </a:lnTo>
                <a:lnTo>
                  <a:pt x="91361" y="523597"/>
                </a:lnTo>
                <a:lnTo>
                  <a:pt x="84549" y="525487"/>
                </a:lnTo>
                <a:lnTo>
                  <a:pt x="76935" y="525487"/>
                </a:lnTo>
                <a:lnTo>
                  <a:pt x="73730" y="525487"/>
                </a:lnTo>
                <a:lnTo>
                  <a:pt x="73730" y="530212"/>
                </a:lnTo>
                <a:lnTo>
                  <a:pt x="77737" y="530212"/>
                </a:lnTo>
                <a:lnTo>
                  <a:pt x="83747" y="532103"/>
                </a:lnTo>
                <a:lnTo>
                  <a:pt x="88556" y="532103"/>
                </a:lnTo>
                <a:lnTo>
                  <a:pt x="91361" y="532103"/>
                </a:lnTo>
                <a:lnTo>
                  <a:pt x="92162" y="534938"/>
                </a:lnTo>
                <a:lnTo>
                  <a:pt x="92162" y="541554"/>
                </a:lnTo>
                <a:lnTo>
                  <a:pt x="94166" y="541554"/>
                </a:lnTo>
                <a:lnTo>
                  <a:pt x="96169" y="544389"/>
                </a:lnTo>
                <a:lnTo>
                  <a:pt x="97371" y="544389"/>
                </a:lnTo>
                <a:lnTo>
                  <a:pt x="98974" y="1312771"/>
                </a:lnTo>
                <a:lnTo>
                  <a:pt x="121414" y="1315606"/>
                </a:lnTo>
                <a:lnTo>
                  <a:pt x="121414" y="1294814"/>
                </a:lnTo>
                <a:lnTo>
                  <a:pt x="126222" y="1290088"/>
                </a:lnTo>
                <a:lnTo>
                  <a:pt x="202757" y="1290088"/>
                </a:lnTo>
                <a:lnTo>
                  <a:pt x="207966" y="1257954"/>
                </a:lnTo>
                <a:lnTo>
                  <a:pt x="217583" y="1221094"/>
                </a:lnTo>
                <a:lnTo>
                  <a:pt x="231207" y="1193686"/>
                </a:lnTo>
                <a:lnTo>
                  <a:pt x="247636" y="1175729"/>
                </a:lnTo>
                <a:lnTo>
                  <a:pt x="264065" y="1168168"/>
                </a:lnTo>
                <a:lnTo>
                  <a:pt x="268873" y="1171003"/>
                </a:lnTo>
                <a:lnTo>
                  <a:pt x="268873" y="986705"/>
                </a:lnTo>
                <a:lnTo>
                  <a:pt x="285302" y="986705"/>
                </a:lnTo>
                <a:lnTo>
                  <a:pt x="285302" y="934723"/>
                </a:lnTo>
                <a:lnTo>
                  <a:pt x="313753" y="934723"/>
                </a:lnTo>
                <a:lnTo>
                  <a:pt x="313753" y="881797"/>
                </a:lnTo>
                <a:lnTo>
                  <a:pt x="358231" y="881797"/>
                </a:lnTo>
                <a:lnTo>
                  <a:pt x="358231" y="934723"/>
                </a:lnTo>
                <a:lnTo>
                  <a:pt x="373859" y="934723"/>
                </a:lnTo>
                <a:lnTo>
                  <a:pt x="373859" y="986705"/>
                </a:lnTo>
                <a:lnTo>
                  <a:pt x="425950" y="986705"/>
                </a:lnTo>
                <a:lnTo>
                  <a:pt x="425950" y="1198412"/>
                </a:lnTo>
                <a:lnTo>
                  <a:pt x="440776" y="1198412"/>
                </a:lnTo>
                <a:lnTo>
                  <a:pt x="473634" y="1166277"/>
                </a:lnTo>
                <a:lnTo>
                  <a:pt x="512503" y="1143595"/>
                </a:lnTo>
                <a:lnTo>
                  <a:pt x="512503" y="1632221"/>
                </a:lnTo>
                <a:lnTo>
                  <a:pt x="0" y="1632221"/>
                </a:lnTo>
                <a:lnTo>
                  <a:pt x="0" y="1331673"/>
                </a:lnTo>
                <a:lnTo>
                  <a:pt x="10819" y="1328838"/>
                </a:lnTo>
                <a:lnTo>
                  <a:pt x="10819" y="1312771"/>
                </a:lnTo>
                <a:lnTo>
                  <a:pt x="31255" y="1310881"/>
                </a:lnTo>
                <a:lnTo>
                  <a:pt x="29251" y="544389"/>
                </a:lnTo>
                <a:lnTo>
                  <a:pt x="30053" y="544389"/>
                </a:lnTo>
                <a:lnTo>
                  <a:pt x="32056" y="544389"/>
                </a:lnTo>
                <a:lnTo>
                  <a:pt x="34060" y="544389"/>
                </a:lnTo>
                <a:lnTo>
                  <a:pt x="35262" y="544389"/>
                </a:lnTo>
                <a:lnTo>
                  <a:pt x="35262" y="534938"/>
                </a:lnTo>
                <a:lnTo>
                  <a:pt x="38067" y="532103"/>
                </a:lnTo>
                <a:lnTo>
                  <a:pt x="42875" y="532103"/>
                </a:lnTo>
                <a:lnTo>
                  <a:pt x="48485" y="532103"/>
                </a:lnTo>
                <a:lnTo>
                  <a:pt x="52492" y="530212"/>
                </a:lnTo>
                <a:lnTo>
                  <a:pt x="52492" y="525487"/>
                </a:lnTo>
                <a:lnTo>
                  <a:pt x="49687" y="525487"/>
                </a:lnTo>
                <a:lnTo>
                  <a:pt x="42074" y="525487"/>
                </a:lnTo>
                <a:lnTo>
                  <a:pt x="35262" y="525487"/>
                </a:lnTo>
                <a:lnTo>
                  <a:pt x="30053" y="523597"/>
                </a:lnTo>
                <a:lnTo>
                  <a:pt x="27248" y="523597"/>
                </a:lnTo>
                <a:lnTo>
                  <a:pt x="26446" y="520761"/>
                </a:lnTo>
                <a:lnTo>
                  <a:pt x="26446" y="516036"/>
                </a:lnTo>
                <a:lnTo>
                  <a:pt x="29251" y="516036"/>
                </a:lnTo>
                <a:lnTo>
                  <a:pt x="33258" y="514145"/>
                </a:lnTo>
                <a:lnTo>
                  <a:pt x="40070" y="512255"/>
                </a:lnTo>
                <a:lnTo>
                  <a:pt x="47684" y="512255"/>
                </a:lnTo>
                <a:lnTo>
                  <a:pt x="52492" y="512255"/>
                </a:lnTo>
                <a:lnTo>
                  <a:pt x="52492" y="509420"/>
                </a:lnTo>
                <a:lnTo>
                  <a:pt x="51691" y="509420"/>
                </a:lnTo>
                <a:lnTo>
                  <a:pt x="49687" y="509420"/>
                </a:lnTo>
                <a:lnTo>
                  <a:pt x="48485" y="507530"/>
                </a:lnTo>
                <a:lnTo>
                  <a:pt x="47684" y="507530"/>
                </a:lnTo>
                <a:lnTo>
                  <a:pt x="47684" y="504694"/>
                </a:lnTo>
                <a:lnTo>
                  <a:pt x="47684" y="496188"/>
                </a:lnTo>
                <a:lnTo>
                  <a:pt x="47684" y="486737"/>
                </a:lnTo>
                <a:lnTo>
                  <a:pt x="47684" y="477286"/>
                </a:lnTo>
                <a:lnTo>
                  <a:pt x="47684" y="467835"/>
                </a:lnTo>
                <a:lnTo>
                  <a:pt x="47684" y="461219"/>
                </a:lnTo>
                <a:lnTo>
                  <a:pt x="47684" y="459328"/>
                </a:lnTo>
                <a:lnTo>
                  <a:pt x="48485" y="459328"/>
                </a:lnTo>
                <a:lnTo>
                  <a:pt x="50489" y="459328"/>
                </a:lnTo>
                <a:lnTo>
                  <a:pt x="51691" y="456493"/>
                </a:lnTo>
                <a:lnTo>
                  <a:pt x="49687" y="456493"/>
                </a:lnTo>
                <a:lnTo>
                  <a:pt x="47684" y="456493"/>
                </a:lnTo>
                <a:lnTo>
                  <a:pt x="44879" y="456493"/>
                </a:lnTo>
                <a:lnTo>
                  <a:pt x="42875" y="456493"/>
                </a:lnTo>
                <a:lnTo>
                  <a:pt x="40872" y="454603"/>
                </a:lnTo>
                <a:lnTo>
                  <a:pt x="40070" y="454603"/>
                </a:lnTo>
                <a:lnTo>
                  <a:pt x="38067" y="454603"/>
                </a:lnTo>
                <a:lnTo>
                  <a:pt x="34060" y="449877"/>
                </a:lnTo>
                <a:lnTo>
                  <a:pt x="32056" y="449877"/>
                </a:lnTo>
                <a:lnTo>
                  <a:pt x="32056" y="447987"/>
                </a:lnTo>
                <a:lnTo>
                  <a:pt x="32056" y="443261"/>
                </a:lnTo>
                <a:lnTo>
                  <a:pt x="36865" y="435700"/>
                </a:lnTo>
                <a:lnTo>
                  <a:pt x="38868" y="433810"/>
                </a:lnTo>
                <a:lnTo>
                  <a:pt x="42074" y="433810"/>
                </a:lnTo>
                <a:lnTo>
                  <a:pt x="46882" y="431920"/>
                </a:lnTo>
                <a:lnTo>
                  <a:pt x="48485" y="431920"/>
                </a:lnTo>
                <a:lnTo>
                  <a:pt x="49687" y="429085"/>
                </a:lnTo>
                <a:lnTo>
                  <a:pt x="51691" y="427194"/>
                </a:lnTo>
                <a:lnTo>
                  <a:pt x="52492" y="424359"/>
                </a:lnTo>
                <a:lnTo>
                  <a:pt x="54496" y="422469"/>
                </a:lnTo>
                <a:lnTo>
                  <a:pt x="55297" y="417743"/>
                </a:lnTo>
                <a:lnTo>
                  <a:pt x="56499" y="415853"/>
                </a:lnTo>
                <a:lnTo>
                  <a:pt x="56499" y="411127"/>
                </a:lnTo>
                <a:lnTo>
                  <a:pt x="57301" y="406402"/>
                </a:lnTo>
                <a:lnTo>
                  <a:pt x="58503" y="406402"/>
                </a:lnTo>
                <a:lnTo>
                  <a:pt x="58503" y="284481"/>
                </a:lnTo>
                <a:lnTo>
                  <a:pt x="59304" y="282591"/>
                </a:lnTo>
                <a:lnTo>
                  <a:pt x="59304" y="190915"/>
                </a:lnTo>
                <a:lnTo>
                  <a:pt x="60506" y="190915"/>
                </a:lnTo>
                <a:lnTo>
                  <a:pt x="60506" y="114360"/>
                </a:lnTo>
                <a:lnTo>
                  <a:pt x="61308" y="112470"/>
                </a:lnTo>
                <a:lnTo>
                  <a:pt x="61308" y="54817"/>
                </a:lnTo>
                <a:close/>
                <a:moveTo>
                  <a:pt x="3954122" y="0"/>
                </a:moveTo>
                <a:lnTo>
                  <a:pt x="3954923" y="0"/>
                </a:lnTo>
                <a:lnTo>
                  <a:pt x="3954923" y="11341"/>
                </a:lnTo>
                <a:lnTo>
                  <a:pt x="3954923" y="86951"/>
                </a:lnTo>
                <a:lnTo>
                  <a:pt x="3958128" y="86951"/>
                </a:lnTo>
                <a:lnTo>
                  <a:pt x="3958128" y="0"/>
                </a:lnTo>
                <a:lnTo>
                  <a:pt x="3958931" y="0"/>
                </a:lnTo>
                <a:lnTo>
                  <a:pt x="3959731" y="11341"/>
                </a:lnTo>
                <a:lnTo>
                  <a:pt x="3959731" y="86951"/>
                </a:lnTo>
                <a:lnTo>
                  <a:pt x="3962937" y="86951"/>
                </a:lnTo>
                <a:lnTo>
                  <a:pt x="3962937" y="0"/>
                </a:lnTo>
                <a:lnTo>
                  <a:pt x="3963739" y="0"/>
                </a:lnTo>
                <a:lnTo>
                  <a:pt x="3963739" y="11341"/>
                </a:lnTo>
                <a:lnTo>
                  <a:pt x="3963739" y="86951"/>
                </a:lnTo>
                <a:lnTo>
                  <a:pt x="3966544" y="86951"/>
                </a:lnTo>
                <a:lnTo>
                  <a:pt x="3966544" y="0"/>
                </a:lnTo>
                <a:lnTo>
                  <a:pt x="3968548" y="0"/>
                </a:lnTo>
                <a:lnTo>
                  <a:pt x="3968548" y="11341"/>
                </a:lnTo>
                <a:lnTo>
                  <a:pt x="3968548" y="86951"/>
                </a:lnTo>
                <a:lnTo>
                  <a:pt x="3971752" y="86951"/>
                </a:lnTo>
                <a:lnTo>
                  <a:pt x="3971752" y="0"/>
                </a:lnTo>
                <a:lnTo>
                  <a:pt x="3972555" y="0"/>
                </a:lnTo>
                <a:lnTo>
                  <a:pt x="3972555" y="11341"/>
                </a:lnTo>
                <a:lnTo>
                  <a:pt x="3972555" y="86951"/>
                </a:lnTo>
                <a:lnTo>
                  <a:pt x="3976561" y="86951"/>
                </a:lnTo>
                <a:lnTo>
                  <a:pt x="3976561" y="75610"/>
                </a:lnTo>
                <a:lnTo>
                  <a:pt x="3979367" y="75610"/>
                </a:lnTo>
                <a:lnTo>
                  <a:pt x="3979367" y="119085"/>
                </a:lnTo>
                <a:lnTo>
                  <a:pt x="3979367" y="250457"/>
                </a:lnTo>
                <a:lnTo>
                  <a:pt x="4025047" y="250457"/>
                </a:lnTo>
                <a:lnTo>
                  <a:pt x="4025047" y="252347"/>
                </a:lnTo>
                <a:lnTo>
                  <a:pt x="4025047" y="268414"/>
                </a:lnTo>
                <a:lnTo>
                  <a:pt x="4025047" y="275030"/>
                </a:lnTo>
                <a:lnTo>
                  <a:pt x="4025047" y="287316"/>
                </a:lnTo>
                <a:lnTo>
                  <a:pt x="4059908" y="287316"/>
                </a:lnTo>
                <a:lnTo>
                  <a:pt x="4071529" y="287316"/>
                </a:lnTo>
                <a:lnTo>
                  <a:pt x="4071529" y="291097"/>
                </a:lnTo>
                <a:lnTo>
                  <a:pt x="4071529" y="295822"/>
                </a:lnTo>
                <a:lnTo>
                  <a:pt x="4071529" y="311889"/>
                </a:lnTo>
                <a:lnTo>
                  <a:pt x="4071529" y="316615"/>
                </a:lnTo>
                <a:lnTo>
                  <a:pt x="4071529" y="335517"/>
                </a:lnTo>
                <a:lnTo>
                  <a:pt x="4071529" y="385609"/>
                </a:lnTo>
                <a:lnTo>
                  <a:pt x="4077139" y="385609"/>
                </a:lnTo>
                <a:lnTo>
                  <a:pt x="4106391" y="390334"/>
                </a:lnTo>
                <a:lnTo>
                  <a:pt x="4131635" y="395060"/>
                </a:lnTo>
                <a:lnTo>
                  <a:pt x="4131635" y="449877"/>
                </a:lnTo>
                <a:lnTo>
                  <a:pt x="4132436" y="449877"/>
                </a:lnTo>
                <a:lnTo>
                  <a:pt x="4132436" y="451767"/>
                </a:lnTo>
                <a:lnTo>
                  <a:pt x="4131635" y="454602"/>
                </a:lnTo>
                <a:lnTo>
                  <a:pt x="4131635" y="488627"/>
                </a:lnTo>
                <a:lnTo>
                  <a:pt x="4132436" y="488627"/>
                </a:lnTo>
                <a:lnTo>
                  <a:pt x="4131635" y="493352"/>
                </a:lnTo>
                <a:lnTo>
                  <a:pt x="4131635" y="525486"/>
                </a:lnTo>
                <a:lnTo>
                  <a:pt x="4132436" y="525486"/>
                </a:lnTo>
                <a:lnTo>
                  <a:pt x="4132436" y="528322"/>
                </a:lnTo>
                <a:lnTo>
                  <a:pt x="4131635" y="530212"/>
                </a:lnTo>
                <a:lnTo>
                  <a:pt x="4131635" y="597315"/>
                </a:lnTo>
                <a:lnTo>
                  <a:pt x="4140450" y="597315"/>
                </a:lnTo>
                <a:lnTo>
                  <a:pt x="4140450" y="507529"/>
                </a:lnTo>
                <a:lnTo>
                  <a:pt x="4165695" y="507529"/>
                </a:lnTo>
                <a:lnTo>
                  <a:pt x="4165695" y="546279"/>
                </a:lnTo>
                <a:lnTo>
                  <a:pt x="4188936" y="546279"/>
                </a:lnTo>
                <a:lnTo>
                  <a:pt x="4188936" y="597315"/>
                </a:lnTo>
                <a:lnTo>
                  <a:pt x="4212976" y="597315"/>
                </a:lnTo>
                <a:lnTo>
                  <a:pt x="4212976" y="793900"/>
                </a:lnTo>
                <a:lnTo>
                  <a:pt x="4214178" y="793900"/>
                </a:lnTo>
                <a:lnTo>
                  <a:pt x="4214178" y="792010"/>
                </a:lnTo>
                <a:lnTo>
                  <a:pt x="4224596" y="790120"/>
                </a:lnTo>
                <a:lnTo>
                  <a:pt x="4224596" y="771217"/>
                </a:lnTo>
                <a:lnTo>
                  <a:pt x="4234614" y="769327"/>
                </a:lnTo>
                <a:lnTo>
                  <a:pt x="4234614" y="753260"/>
                </a:lnTo>
                <a:lnTo>
                  <a:pt x="4244231" y="748535"/>
                </a:lnTo>
                <a:lnTo>
                  <a:pt x="4244231" y="732468"/>
                </a:lnTo>
                <a:lnTo>
                  <a:pt x="4253046" y="727742"/>
                </a:lnTo>
                <a:lnTo>
                  <a:pt x="4253046" y="711675"/>
                </a:lnTo>
                <a:lnTo>
                  <a:pt x="4264667" y="706949"/>
                </a:lnTo>
                <a:lnTo>
                  <a:pt x="4283900" y="706949"/>
                </a:lnTo>
                <a:lnTo>
                  <a:pt x="4299528" y="711675"/>
                </a:lnTo>
                <a:lnTo>
                  <a:pt x="4300329" y="718291"/>
                </a:lnTo>
                <a:lnTo>
                  <a:pt x="4301532" y="729632"/>
                </a:lnTo>
                <a:lnTo>
                  <a:pt x="4307142" y="732468"/>
                </a:lnTo>
                <a:lnTo>
                  <a:pt x="4310347" y="741919"/>
                </a:lnTo>
                <a:lnTo>
                  <a:pt x="4310347" y="750425"/>
                </a:lnTo>
                <a:lnTo>
                  <a:pt x="4315957" y="753260"/>
                </a:lnTo>
                <a:lnTo>
                  <a:pt x="4318762" y="761766"/>
                </a:lnTo>
                <a:lnTo>
                  <a:pt x="4318762" y="771217"/>
                </a:lnTo>
                <a:lnTo>
                  <a:pt x="4324773" y="774053"/>
                </a:lnTo>
                <a:lnTo>
                  <a:pt x="4327577" y="785394"/>
                </a:lnTo>
                <a:lnTo>
                  <a:pt x="4327577" y="792010"/>
                </a:lnTo>
                <a:lnTo>
                  <a:pt x="4335593" y="793900"/>
                </a:lnTo>
                <a:lnTo>
                  <a:pt x="4336393" y="796736"/>
                </a:lnTo>
                <a:lnTo>
                  <a:pt x="4343205" y="793900"/>
                </a:lnTo>
                <a:lnTo>
                  <a:pt x="4365645" y="801461"/>
                </a:lnTo>
                <a:lnTo>
                  <a:pt x="4365645" y="854388"/>
                </a:lnTo>
                <a:lnTo>
                  <a:pt x="4366446" y="1115241"/>
                </a:lnTo>
                <a:lnTo>
                  <a:pt x="4396499" y="1115241"/>
                </a:lnTo>
                <a:lnTo>
                  <a:pt x="4396499" y="849662"/>
                </a:lnTo>
                <a:lnTo>
                  <a:pt x="4396499" y="792010"/>
                </a:lnTo>
                <a:lnTo>
                  <a:pt x="4417736" y="785394"/>
                </a:lnTo>
                <a:lnTo>
                  <a:pt x="4425750" y="787284"/>
                </a:lnTo>
                <a:lnTo>
                  <a:pt x="4426552" y="785394"/>
                </a:lnTo>
                <a:lnTo>
                  <a:pt x="4435367" y="782559"/>
                </a:lnTo>
                <a:lnTo>
                  <a:pt x="4435367" y="775943"/>
                </a:lnTo>
                <a:lnTo>
                  <a:pt x="4436169" y="764602"/>
                </a:lnTo>
                <a:lnTo>
                  <a:pt x="4444183" y="761766"/>
                </a:lnTo>
                <a:lnTo>
                  <a:pt x="4444183" y="755150"/>
                </a:lnTo>
                <a:lnTo>
                  <a:pt x="4446186" y="743809"/>
                </a:lnTo>
                <a:lnTo>
                  <a:pt x="4452999" y="741919"/>
                </a:lnTo>
                <a:lnTo>
                  <a:pt x="4453800" y="732468"/>
                </a:lnTo>
                <a:lnTo>
                  <a:pt x="4454601" y="723016"/>
                </a:lnTo>
                <a:lnTo>
                  <a:pt x="4462615" y="721126"/>
                </a:lnTo>
                <a:lnTo>
                  <a:pt x="4462615" y="709785"/>
                </a:lnTo>
                <a:lnTo>
                  <a:pt x="4463417" y="702224"/>
                </a:lnTo>
                <a:lnTo>
                  <a:pt x="4477843" y="697498"/>
                </a:lnTo>
                <a:lnTo>
                  <a:pt x="4498279" y="697498"/>
                </a:lnTo>
                <a:lnTo>
                  <a:pt x="4511101" y="702224"/>
                </a:lnTo>
                <a:lnTo>
                  <a:pt x="4509899" y="721126"/>
                </a:lnTo>
                <a:lnTo>
                  <a:pt x="4519916" y="723016"/>
                </a:lnTo>
                <a:lnTo>
                  <a:pt x="4519916" y="741919"/>
                </a:lnTo>
                <a:lnTo>
                  <a:pt x="4529534" y="743809"/>
                </a:lnTo>
                <a:lnTo>
                  <a:pt x="4529534" y="761766"/>
                </a:lnTo>
                <a:lnTo>
                  <a:pt x="4539151" y="764602"/>
                </a:lnTo>
                <a:lnTo>
                  <a:pt x="4539151" y="782559"/>
                </a:lnTo>
                <a:lnTo>
                  <a:pt x="4550771" y="785394"/>
                </a:lnTo>
                <a:lnTo>
                  <a:pt x="4549970" y="790120"/>
                </a:lnTo>
                <a:lnTo>
                  <a:pt x="4557583" y="787284"/>
                </a:lnTo>
                <a:lnTo>
                  <a:pt x="4571207" y="792010"/>
                </a:lnTo>
                <a:lnTo>
                  <a:pt x="4576016" y="793901"/>
                </a:lnTo>
                <a:lnTo>
                  <a:pt x="4575214" y="849663"/>
                </a:lnTo>
                <a:lnTo>
                  <a:pt x="4573210" y="1308991"/>
                </a:lnTo>
                <a:lnTo>
                  <a:pt x="4574012" y="1306155"/>
                </a:lnTo>
                <a:lnTo>
                  <a:pt x="4574012" y="1294814"/>
                </a:lnTo>
                <a:lnTo>
                  <a:pt x="4576016" y="1209753"/>
                </a:lnTo>
                <a:lnTo>
                  <a:pt x="4576016" y="1203137"/>
                </a:lnTo>
                <a:lnTo>
                  <a:pt x="4578019" y="1203137"/>
                </a:lnTo>
                <a:lnTo>
                  <a:pt x="4578019" y="1209753"/>
                </a:lnTo>
                <a:lnTo>
                  <a:pt x="4578821" y="1221094"/>
                </a:lnTo>
                <a:lnTo>
                  <a:pt x="4584831" y="1221094"/>
                </a:lnTo>
                <a:lnTo>
                  <a:pt x="4584831" y="1219204"/>
                </a:lnTo>
                <a:lnTo>
                  <a:pt x="4587636" y="1209753"/>
                </a:lnTo>
                <a:lnTo>
                  <a:pt x="4587636" y="1166278"/>
                </a:lnTo>
                <a:lnTo>
                  <a:pt x="4587636" y="1152101"/>
                </a:lnTo>
                <a:lnTo>
                  <a:pt x="4589639" y="1150211"/>
                </a:lnTo>
                <a:lnTo>
                  <a:pt x="4589639" y="1081217"/>
                </a:lnTo>
                <a:lnTo>
                  <a:pt x="4590441" y="1081217"/>
                </a:lnTo>
                <a:lnTo>
                  <a:pt x="4591643" y="1081217"/>
                </a:lnTo>
                <a:lnTo>
                  <a:pt x="4596451" y="1034906"/>
                </a:lnTo>
                <a:lnTo>
                  <a:pt x="4595249" y="1034906"/>
                </a:lnTo>
                <a:lnTo>
                  <a:pt x="4595249" y="1023565"/>
                </a:lnTo>
                <a:lnTo>
                  <a:pt x="4597253" y="1023565"/>
                </a:lnTo>
                <a:lnTo>
                  <a:pt x="4599257" y="1023565"/>
                </a:lnTo>
                <a:lnTo>
                  <a:pt x="4599257" y="1028290"/>
                </a:lnTo>
                <a:lnTo>
                  <a:pt x="4601260" y="1028290"/>
                </a:lnTo>
                <a:lnTo>
                  <a:pt x="4601260" y="1042467"/>
                </a:lnTo>
                <a:lnTo>
                  <a:pt x="4604065" y="1074601"/>
                </a:lnTo>
                <a:lnTo>
                  <a:pt x="4608874" y="954571"/>
                </a:lnTo>
                <a:lnTo>
                  <a:pt x="4607271" y="954571"/>
                </a:lnTo>
                <a:lnTo>
                  <a:pt x="4607271" y="952681"/>
                </a:lnTo>
                <a:lnTo>
                  <a:pt x="4607271" y="943229"/>
                </a:lnTo>
                <a:lnTo>
                  <a:pt x="4610075" y="943229"/>
                </a:lnTo>
                <a:lnTo>
                  <a:pt x="4612881" y="854388"/>
                </a:lnTo>
                <a:lnTo>
                  <a:pt x="4610877" y="854388"/>
                </a:lnTo>
                <a:lnTo>
                  <a:pt x="4610877" y="828870"/>
                </a:lnTo>
                <a:lnTo>
                  <a:pt x="4610877" y="792010"/>
                </a:lnTo>
                <a:lnTo>
                  <a:pt x="4619693" y="792010"/>
                </a:lnTo>
                <a:lnTo>
                  <a:pt x="4619693" y="828870"/>
                </a:lnTo>
                <a:lnTo>
                  <a:pt x="4619693" y="854388"/>
                </a:lnTo>
                <a:lnTo>
                  <a:pt x="4617689" y="854388"/>
                </a:lnTo>
                <a:lnTo>
                  <a:pt x="4620494" y="943229"/>
                </a:lnTo>
                <a:lnTo>
                  <a:pt x="4622497" y="943229"/>
                </a:lnTo>
                <a:lnTo>
                  <a:pt x="4623700" y="946065"/>
                </a:lnTo>
                <a:lnTo>
                  <a:pt x="4623700" y="954571"/>
                </a:lnTo>
                <a:lnTo>
                  <a:pt x="4620494" y="957406"/>
                </a:lnTo>
                <a:lnTo>
                  <a:pt x="4625703" y="1074601"/>
                </a:lnTo>
                <a:lnTo>
                  <a:pt x="4629310" y="1034906"/>
                </a:lnTo>
                <a:lnTo>
                  <a:pt x="4628508" y="1034906"/>
                </a:lnTo>
                <a:lnTo>
                  <a:pt x="4628508" y="1021674"/>
                </a:lnTo>
                <a:lnTo>
                  <a:pt x="4630511" y="1021674"/>
                </a:lnTo>
                <a:lnTo>
                  <a:pt x="4633316" y="1021674"/>
                </a:lnTo>
                <a:lnTo>
                  <a:pt x="4633316" y="1031126"/>
                </a:lnTo>
                <a:lnTo>
                  <a:pt x="4634118" y="1031126"/>
                </a:lnTo>
                <a:lnTo>
                  <a:pt x="4634118" y="1042467"/>
                </a:lnTo>
                <a:lnTo>
                  <a:pt x="4633316" y="1042467"/>
                </a:lnTo>
                <a:lnTo>
                  <a:pt x="4637324" y="1081217"/>
                </a:lnTo>
                <a:lnTo>
                  <a:pt x="4638125" y="1081217"/>
                </a:lnTo>
                <a:lnTo>
                  <a:pt x="4638125" y="1085942"/>
                </a:lnTo>
                <a:lnTo>
                  <a:pt x="4638926" y="1085942"/>
                </a:lnTo>
                <a:lnTo>
                  <a:pt x="4638926" y="1087833"/>
                </a:lnTo>
                <a:lnTo>
                  <a:pt x="4638926" y="1150211"/>
                </a:lnTo>
                <a:lnTo>
                  <a:pt x="4640129" y="1152101"/>
                </a:lnTo>
                <a:lnTo>
                  <a:pt x="4640129" y="1154936"/>
                </a:lnTo>
                <a:lnTo>
                  <a:pt x="4640930" y="1154936"/>
                </a:lnTo>
                <a:lnTo>
                  <a:pt x="4640930" y="1209753"/>
                </a:lnTo>
                <a:lnTo>
                  <a:pt x="4642933" y="1221094"/>
                </a:lnTo>
                <a:lnTo>
                  <a:pt x="4648944" y="1221094"/>
                </a:lnTo>
                <a:lnTo>
                  <a:pt x="4648944" y="1211643"/>
                </a:lnTo>
                <a:lnTo>
                  <a:pt x="4651749" y="1211643"/>
                </a:lnTo>
                <a:lnTo>
                  <a:pt x="4651749" y="1175729"/>
                </a:lnTo>
                <a:lnTo>
                  <a:pt x="4654554" y="1175729"/>
                </a:lnTo>
                <a:lnTo>
                  <a:pt x="4659362" y="1047193"/>
                </a:lnTo>
                <a:lnTo>
                  <a:pt x="4657359" y="1047193"/>
                </a:lnTo>
                <a:lnTo>
                  <a:pt x="4657359" y="1012223"/>
                </a:lnTo>
                <a:lnTo>
                  <a:pt x="4664171" y="1012223"/>
                </a:lnTo>
                <a:lnTo>
                  <a:pt x="4664171" y="1047193"/>
                </a:lnTo>
                <a:lnTo>
                  <a:pt x="4661366" y="1047193"/>
                </a:lnTo>
                <a:lnTo>
                  <a:pt x="4667376" y="1175729"/>
                </a:lnTo>
                <a:lnTo>
                  <a:pt x="4668979" y="1175729"/>
                </a:lnTo>
                <a:lnTo>
                  <a:pt x="4668979" y="1177619"/>
                </a:lnTo>
                <a:lnTo>
                  <a:pt x="4668979" y="1211643"/>
                </a:lnTo>
                <a:lnTo>
                  <a:pt x="4672185" y="1211643"/>
                </a:lnTo>
                <a:lnTo>
                  <a:pt x="4672185" y="1221094"/>
                </a:lnTo>
                <a:lnTo>
                  <a:pt x="4675791" y="1221094"/>
                </a:lnTo>
                <a:lnTo>
                  <a:pt x="4675791" y="1219204"/>
                </a:lnTo>
                <a:lnTo>
                  <a:pt x="4678997" y="1209753"/>
                </a:lnTo>
                <a:lnTo>
                  <a:pt x="4678997" y="1161552"/>
                </a:lnTo>
                <a:lnTo>
                  <a:pt x="4678997" y="1159662"/>
                </a:lnTo>
                <a:lnTo>
                  <a:pt x="4681001" y="1143595"/>
                </a:lnTo>
                <a:lnTo>
                  <a:pt x="4681001" y="1097284"/>
                </a:lnTo>
                <a:lnTo>
                  <a:pt x="4681802" y="1092558"/>
                </a:lnTo>
                <a:lnTo>
                  <a:pt x="4686611" y="1042467"/>
                </a:lnTo>
                <a:lnTo>
                  <a:pt x="4685809" y="1042467"/>
                </a:lnTo>
                <a:lnTo>
                  <a:pt x="4685809" y="1028290"/>
                </a:lnTo>
                <a:lnTo>
                  <a:pt x="4685809" y="1021674"/>
                </a:lnTo>
                <a:lnTo>
                  <a:pt x="4687411" y="1021674"/>
                </a:lnTo>
                <a:lnTo>
                  <a:pt x="4690618" y="1021674"/>
                </a:lnTo>
                <a:lnTo>
                  <a:pt x="4690618" y="1034906"/>
                </a:lnTo>
                <a:lnTo>
                  <a:pt x="4689415" y="1034906"/>
                </a:lnTo>
                <a:lnTo>
                  <a:pt x="4689415" y="1039632"/>
                </a:lnTo>
                <a:lnTo>
                  <a:pt x="4693423" y="1081217"/>
                </a:lnTo>
                <a:lnTo>
                  <a:pt x="4698231" y="959296"/>
                </a:lnTo>
                <a:lnTo>
                  <a:pt x="4696227" y="959296"/>
                </a:lnTo>
                <a:lnTo>
                  <a:pt x="4696227" y="957406"/>
                </a:lnTo>
                <a:lnTo>
                  <a:pt x="4696227" y="950790"/>
                </a:lnTo>
                <a:lnTo>
                  <a:pt x="4696227" y="947955"/>
                </a:lnTo>
                <a:lnTo>
                  <a:pt x="4698231" y="947955"/>
                </a:lnTo>
                <a:lnTo>
                  <a:pt x="4701036" y="858169"/>
                </a:lnTo>
                <a:lnTo>
                  <a:pt x="4701036" y="856279"/>
                </a:lnTo>
                <a:lnTo>
                  <a:pt x="4699433" y="856279"/>
                </a:lnTo>
                <a:lnTo>
                  <a:pt x="4699433" y="833596"/>
                </a:lnTo>
                <a:lnTo>
                  <a:pt x="4699433" y="796736"/>
                </a:lnTo>
                <a:lnTo>
                  <a:pt x="4707848" y="796736"/>
                </a:lnTo>
                <a:lnTo>
                  <a:pt x="4707848" y="833596"/>
                </a:lnTo>
                <a:lnTo>
                  <a:pt x="4707848" y="856279"/>
                </a:lnTo>
                <a:lnTo>
                  <a:pt x="4706246" y="856279"/>
                </a:lnTo>
                <a:lnTo>
                  <a:pt x="4709050" y="947955"/>
                </a:lnTo>
                <a:lnTo>
                  <a:pt x="4711855" y="947955"/>
                </a:lnTo>
                <a:lnTo>
                  <a:pt x="4711855" y="957406"/>
                </a:lnTo>
                <a:lnTo>
                  <a:pt x="4711855" y="959296"/>
                </a:lnTo>
                <a:lnTo>
                  <a:pt x="4709851" y="959296"/>
                </a:lnTo>
                <a:lnTo>
                  <a:pt x="4714659" y="1081217"/>
                </a:lnTo>
                <a:lnTo>
                  <a:pt x="4718667" y="1042467"/>
                </a:lnTo>
                <a:lnTo>
                  <a:pt x="4717866" y="1042467"/>
                </a:lnTo>
                <a:lnTo>
                  <a:pt x="4717866" y="1028290"/>
                </a:lnTo>
                <a:lnTo>
                  <a:pt x="4718667" y="1028290"/>
                </a:lnTo>
                <a:lnTo>
                  <a:pt x="4718667" y="1021674"/>
                </a:lnTo>
                <a:lnTo>
                  <a:pt x="4721471" y="1021674"/>
                </a:lnTo>
                <a:lnTo>
                  <a:pt x="4723475" y="1021674"/>
                </a:lnTo>
                <a:lnTo>
                  <a:pt x="4723475" y="1034906"/>
                </a:lnTo>
                <a:lnTo>
                  <a:pt x="4722674" y="1034906"/>
                </a:lnTo>
                <a:lnTo>
                  <a:pt x="4728284" y="1092558"/>
                </a:lnTo>
                <a:lnTo>
                  <a:pt x="4728284" y="1143595"/>
                </a:lnTo>
                <a:lnTo>
                  <a:pt x="4731089" y="1159662"/>
                </a:lnTo>
                <a:lnTo>
                  <a:pt x="4731089" y="1209753"/>
                </a:lnTo>
                <a:lnTo>
                  <a:pt x="4733092" y="1219204"/>
                </a:lnTo>
                <a:lnTo>
                  <a:pt x="4733092" y="1221094"/>
                </a:lnTo>
                <a:lnTo>
                  <a:pt x="4743111" y="1221094"/>
                </a:lnTo>
                <a:lnTo>
                  <a:pt x="4743111" y="1209753"/>
                </a:lnTo>
                <a:lnTo>
                  <a:pt x="4743111" y="1203137"/>
                </a:lnTo>
                <a:lnTo>
                  <a:pt x="4743911" y="1203137"/>
                </a:lnTo>
                <a:lnTo>
                  <a:pt x="4745914" y="1203137"/>
                </a:lnTo>
                <a:lnTo>
                  <a:pt x="4745914" y="1209753"/>
                </a:lnTo>
                <a:lnTo>
                  <a:pt x="4746716" y="1294814"/>
                </a:lnTo>
                <a:lnTo>
                  <a:pt x="4746716" y="1306155"/>
                </a:lnTo>
                <a:lnTo>
                  <a:pt x="4749521" y="1312771"/>
                </a:lnTo>
                <a:lnTo>
                  <a:pt x="4750723" y="534938"/>
                </a:lnTo>
                <a:lnTo>
                  <a:pt x="4774766" y="534938"/>
                </a:lnTo>
                <a:lnTo>
                  <a:pt x="4774766" y="504694"/>
                </a:lnTo>
                <a:lnTo>
                  <a:pt x="4865325" y="504694"/>
                </a:lnTo>
                <a:lnTo>
                  <a:pt x="4872137" y="534938"/>
                </a:lnTo>
                <a:lnTo>
                  <a:pt x="4884559" y="534938"/>
                </a:lnTo>
                <a:lnTo>
                  <a:pt x="4896180" y="589755"/>
                </a:lnTo>
                <a:lnTo>
                  <a:pt x="4895378" y="1299539"/>
                </a:lnTo>
                <a:lnTo>
                  <a:pt x="4897381" y="1299539"/>
                </a:lnTo>
                <a:lnTo>
                  <a:pt x="4898985" y="1296704"/>
                </a:lnTo>
                <a:lnTo>
                  <a:pt x="4902991" y="1296704"/>
                </a:lnTo>
                <a:lnTo>
                  <a:pt x="4902991" y="1278747"/>
                </a:lnTo>
                <a:lnTo>
                  <a:pt x="4903793" y="1278747"/>
                </a:lnTo>
                <a:lnTo>
                  <a:pt x="4904995" y="1278747"/>
                </a:lnTo>
                <a:lnTo>
                  <a:pt x="4905796" y="1296704"/>
                </a:lnTo>
                <a:lnTo>
                  <a:pt x="4911808" y="1296704"/>
                </a:lnTo>
                <a:lnTo>
                  <a:pt x="4911808" y="1285363"/>
                </a:lnTo>
                <a:lnTo>
                  <a:pt x="4913811" y="1283472"/>
                </a:lnTo>
                <a:lnTo>
                  <a:pt x="4916616" y="1283472"/>
                </a:lnTo>
                <a:lnTo>
                  <a:pt x="4916616" y="1267405"/>
                </a:lnTo>
                <a:lnTo>
                  <a:pt x="4917417" y="1267405"/>
                </a:lnTo>
                <a:lnTo>
                  <a:pt x="4918619" y="1267405"/>
                </a:lnTo>
                <a:lnTo>
                  <a:pt x="4918619" y="1283472"/>
                </a:lnTo>
                <a:lnTo>
                  <a:pt x="4925431" y="1283472"/>
                </a:lnTo>
                <a:lnTo>
                  <a:pt x="4924229" y="1168168"/>
                </a:lnTo>
                <a:lnTo>
                  <a:pt x="4930240" y="1166278"/>
                </a:lnTo>
                <a:lnTo>
                  <a:pt x="4940658" y="1166278"/>
                </a:lnTo>
                <a:lnTo>
                  <a:pt x="4941860" y="1163442"/>
                </a:lnTo>
                <a:lnTo>
                  <a:pt x="4941860" y="1161552"/>
                </a:lnTo>
                <a:lnTo>
                  <a:pt x="4945867" y="1161552"/>
                </a:lnTo>
                <a:lnTo>
                  <a:pt x="4946668" y="1159662"/>
                </a:lnTo>
                <a:lnTo>
                  <a:pt x="4946668" y="1154936"/>
                </a:lnTo>
                <a:lnTo>
                  <a:pt x="4951477" y="1152101"/>
                </a:lnTo>
                <a:lnTo>
                  <a:pt x="4954282" y="1152101"/>
                </a:lnTo>
                <a:lnTo>
                  <a:pt x="4957488" y="1136034"/>
                </a:lnTo>
                <a:lnTo>
                  <a:pt x="4963097" y="1119967"/>
                </a:lnTo>
                <a:lnTo>
                  <a:pt x="4969910" y="1108625"/>
                </a:lnTo>
                <a:lnTo>
                  <a:pt x="4977523" y="1099174"/>
                </a:lnTo>
                <a:lnTo>
                  <a:pt x="4985538" y="1095394"/>
                </a:lnTo>
                <a:lnTo>
                  <a:pt x="4985538" y="1069875"/>
                </a:lnTo>
                <a:lnTo>
                  <a:pt x="4984335" y="1069875"/>
                </a:lnTo>
                <a:lnTo>
                  <a:pt x="4984335" y="1067040"/>
                </a:lnTo>
                <a:lnTo>
                  <a:pt x="4984335" y="1065150"/>
                </a:lnTo>
                <a:lnTo>
                  <a:pt x="4985538" y="1065150"/>
                </a:lnTo>
                <a:lnTo>
                  <a:pt x="4986338" y="1060424"/>
                </a:lnTo>
                <a:lnTo>
                  <a:pt x="4987541" y="1058534"/>
                </a:lnTo>
                <a:lnTo>
                  <a:pt x="4988342" y="1055699"/>
                </a:lnTo>
                <a:lnTo>
                  <a:pt x="4990346" y="1053808"/>
                </a:lnTo>
                <a:lnTo>
                  <a:pt x="4991146" y="1053808"/>
                </a:lnTo>
                <a:lnTo>
                  <a:pt x="4991146" y="1039632"/>
                </a:lnTo>
                <a:lnTo>
                  <a:pt x="4993150" y="1039632"/>
                </a:lnTo>
                <a:lnTo>
                  <a:pt x="4994353" y="1039632"/>
                </a:lnTo>
                <a:lnTo>
                  <a:pt x="4994353" y="1053808"/>
                </a:lnTo>
                <a:lnTo>
                  <a:pt x="4996356" y="1053808"/>
                </a:lnTo>
                <a:lnTo>
                  <a:pt x="4997157" y="1055699"/>
                </a:lnTo>
                <a:lnTo>
                  <a:pt x="4999161" y="1058534"/>
                </a:lnTo>
                <a:lnTo>
                  <a:pt x="4999962" y="1060424"/>
                </a:lnTo>
                <a:lnTo>
                  <a:pt x="5001165" y="1065150"/>
                </a:lnTo>
                <a:lnTo>
                  <a:pt x="5001965" y="1065150"/>
                </a:lnTo>
                <a:lnTo>
                  <a:pt x="5001965" y="1067040"/>
                </a:lnTo>
                <a:lnTo>
                  <a:pt x="5001965" y="1069875"/>
                </a:lnTo>
                <a:lnTo>
                  <a:pt x="5001165" y="1069875"/>
                </a:lnTo>
                <a:lnTo>
                  <a:pt x="5001165" y="1095394"/>
                </a:lnTo>
                <a:lnTo>
                  <a:pt x="5008778" y="1099174"/>
                </a:lnTo>
                <a:lnTo>
                  <a:pt x="5016391" y="1108625"/>
                </a:lnTo>
                <a:lnTo>
                  <a:pt x="5022401" y="1119967"/>
                </a:lnTo>
                <a:lnTo>
                  <a:pt x="5028011" y="1136034"/>
                </a:lnTo>
                <a:lnTo>
                  <a:pt x="5032018" y="1152101"/>
                </a:lnTo>
                <a:lnTo>
                  <a:pt x="5034022" y="1152101"/>
                </a:lnTo>
                <a:lnTo>
                  <a:pt x="5038830" y="1154936"/>
                </a:lnTo>
                <a:lnTo>
                  <a:pt x="5038830" y="1159662"/>
                </a:lnTo>
                <a:lnTo>
                  <a:pt x="5040834" y="1161552"/>
                </a:lnTo>
                <a:lnTo>
                  <a:pt x="5041636" y="1161552"/>
                </a:lnTo>
                <a:lnTo>
                  <a:pt x="5044841" y="1166278"/>
                </a:lnTo>
                <a:lnTo>
                  <a:pt x="5054458" y="1166278"/>
                </a:lnTo>
                <a:lnTo>
                  <a:pt x="5061270" y="1168168"/>
                </a:lnTo>
                <a:lnTo>
                  <a:pt x="5060068" y="1280637"/>
                </a:lnTo>
                <a:lnTo>
                  <a:pt x="5068083" y="1280637"/>
                </a:lnTo>
                <a:lnTo>
                  <a:pt x="5068083" y="1267405"/>
                </a:lnTo>
                <a:lnTo>
                  <a:pt x="5068883" y="1267405"/>
                </a:lnTo>
                <a:lnTo>
                  <a:pt x="5070085" y="1267405"/>
                </a:lnTo>
                <a:lnTo>
                  <a:pt x="5070085" y="1280637"/>
                </a:lnTo>
                <a:lnTo>
                  <a:pt x="5072891" y="1280637"/>
                </a:lnTo>
                <a:lnTo>
                  <a:pt x="5074895" y="1283472"/>
                </a:lnTo>
                <a:lnTo>
                  <a:pt x="5074895" y="1294814"/>
                </a:lnTo>
                <a:lnTo>
                  <a:pt x="5079703" y="1294814"/>
                </a:lnTo>
                <a:lnTo>
                  <a:pt x="5079703" y="1278747"/>
                </a:lnTo>
                <a:lnTo>
                  <a:pt x="5080505" y="1278747"/>
                </a:lnTo>
                <a:lnTo>
                  <a:pt x="5081706" y="1278747"/>
                </a:lnTo>
                <a:lnTo>
                  <a:pt x="5081706" y="1294814"/>
                </a:lnTo>
                <a:lnTo>
                  <a:pt x="5083309" y="1294814"/>
                </a:lnTo>
                <a:lnTo>
                  <a:pt x="5085313" y="1294814"/>
                </a:lnTo>
                <a:lnTo>
                  <a:pt x="5087316" y="1296704"/>
                </a:lnTo>
                <a:lnTo>
                  <a:pt x="5087316" y="1299539"/>
                </a:lnTo>
                <a:lnTo>
                  <a:pt x="5090121" y="1299539"/>
                </a:lnTo>
                <a:lnTo>
                  <a:pt x="5090121" y="589755"/>
                </a:lnTo>
                <a:lnTo>
                  <a:pt x="5100138" y="534938"/>
                </a:lnTo>
                <a:lnTo>
                  <a:pt x="5113363" y="534938"/>
                </a:lnTo>
                <a:lnTo>
                  <a:pt x="5119372" y="504694"/>
                </a:lnTo>
                <a:lnTo>
                  <a:pt x="5209532" y="504694"/>
                </a:lnTo>
                <a:lnTo>
                  <a:pt x="5209532" y="534938"/>
                </a:lnTo>
                <a:lnTo>
                  <a:pt x="5233975" y="534938"/>
                </a:lnTo>
                <a:lnTo>
                  <a:pt x="5234777" y="1333563"/>
                </a:lnTo>
                <a:lnTo>
                  <a:pt x="5243592" y="1333563"/>
                </a:lnTo>
                <a:lnTo>
                  <a:pt x="5244393" y="536828"/>
                </a:lnTo>
                <a:lnTo>
                  <a:pt x="5242790" y="532102"/>
                </a:lnTo>
                <a:lnTo>
                  <a:pt x="5242790" y="523596"/>
                </a:lnTo>
                <a:lnTo>
                  <a:pt x="5244393" y="520761"/>
                </a:lnTo>
                <a:lnTo>
                  <a:pt x="5244393" y="502804"/>
                </a:lnTo>
                <a:lnTo>
                  <a:pt x="5242790" y="498078"/>
                </a:lnTo>
                <a:lnTo>
                  <a:pt x="5242790" y="496188"/>
                </a:lnTo>
                <a:lnTo>
                  <a:pt x="5244393" y="493352"/>
                </a:lnTo>
                <a:lnTo>
                  <a:pt x="5244393" y="465944"/>
                </a:lnTo>
                <a:lnTo>
                  <a:pt x="5242790" y="461218"/>
                </a:lnTo>
                <a:lnTo>
                  <a:pt x="5242790" y="440426"/>
                </a:lnTo>
                <a:lnTo>
                  <a:pt x="5244393" y="435700"/>
                </a:lnTo>
                <a:lnTo>
                  <a:pt x="5250404" y="433810"/>
                </a:lnTo>
                <a:lnTo>
                  <a:pt x="5258017" y="429084"/>
                </a:lnTo>
                <a:lnTo>
                  <a:pt x="5267634" y="427194"/>
                </a:lnTo>
                <a:lnTo>
                  <a:pt x="5267634" y="390334"/>
                </a:lnTo>
                <a:lnTo>
                  <a:pt x="5243592" y="380883"/>
                </a:lnTo>
                <a:lnTo>
                  <a:pt x="5242790" y="380883"/>
                </a:lnTo>
                <a:lnTo>
                  <a:pt x="5240787" y="378993"/>
                </a:lnTo>
                <a:lnTo>
                  <a:pt x="5239585" y="378993"/>
                </a:lnTo>
                <a:lnTo>
                  <a:pt x="5237581" y="378993"/>
                </a:lnTo>
                <a:lnTo>
                  <a:pt x="5235978" y="376158"/>
                </a:lnTo>
                <a:lnTo>
                  <a:pt x="5234777" y="376158"/>
                </a:lnTo>
                <a:lnTo>
                  <a:pt x="5232773" y="376158"/>
                </a:lnTo>
                <a:lnTo>
                  <a:pt x="5230769" y="374267"/>
                </a:lnTo>
                <a:lnTo>
                  <a:pt x="5229166" y="374267"/>
                </a:lnTo>
                <a:lnTo>
                  <a:pt x="5227162" y="371432"/>
                </a:lnTo>
                <a:lnTo>
                  <a:pt x="5225961" y="371432"/>
                </a:lnTo>
                <a:lnTo>
                  <a:pt x="5224358" y="369542"/>
                </a:lnTo>
                <a:lnTo>
                  <a:pt x="5223155" y="367652"/>
                </a:lnTo>
                <a:lnTo>
                  <a:pt x="5222355" y="367652"/>
                </a:lnTo>
                <a:lnTo>
                  <a:pt x="5221152" y="367652"/>
                </a:lnTo>
                <a:lnTo>
                  <a:pt x="5220350" y="364816"/>
                </a:lnTo>
                <a:lnTo>
                  <a:pt x="5220350" y="362926"/>
                </a:lnTo>
                <a:lnTo>
                  <a:pt x="5219148" y="362926"/>
                </a:lnTo>
                <a:lnTo>
                  <a:pt x="5219148" y="360091"/>
                </a:lnTo>
                <a:lnTo>
                  <a:pt x="5218347" y="360091"/>
                </a:lnTo>
                <a:lnTo>
                  <a:pt x="5218347" y="358200"/>
                </a:lnTo>
                <a:lnTo>
                  <a:pt x="5218347" y="355365"/>
                </a:lnTo>
                <a:lnTo>
                  <a:pt x="5218347" y="353475"/>
                </a:lnTo>
                <a:lnTo>
                  <a:pt x="5218347" y="351585"/>
                </a:lnTo>
                <a:lnTo>
                  <a:pt x="5219148" y="348749"/>
                </a:lnTo>
                <a:lnTo>
                  <a:pt x="5220350" y="346859"/>
                </a:lnTo>
                <a:lnTo>
                  <a:pt x="5221152" y="344024"/>
                </a:lnTo>
                <a:lnTo>
                  <a:pt x="5222355" y="344024"/>
                </a:lnTo>
                <a:lnTo>
                  <a:pt x="5223155" y="342133"/>
                </a:lnTo>
                <a:lnTo>
                  <a:pt x="5225159" y="339298"/>
                </a:lnTo>
                <a:lnTo>
                  <a:pt x="5225961" y="339298"/>
                </a:lnTo>
                <a:lnTo>
                  <a:pt x="5229967" y="337408"/>
                </a:lnTo>
                <a:lnTo>
                  <a:pt x="5233975" y="335518"/>
                </a:lnTo>
                <a:lnTo>
                  <a:pt x="5236780" y="332682"/>
                </a:lnTo>
                <a:lnTo>
                  <a:pt x="5239585" y="332682"/>
                </a:lnTo>
                <a:lnTo>
                  <a:pt x="5241588" y="330792"/>
                </a:lnTo>
                <a:lnTo>
                  <a:pt x="5242790" y="330792"/>
                </a:lnTo>
                <a:lnTo>
                  <a:pt x="5245595" y="330792"/>
                </a:lnTo>
                <a:lnTo>
                  <a:pt x="5248400" y="327957"/>
                </a:lnTo>
                <a:lnTo>
                  <a:pt x="5251205" y="327957"/>
                </a:lnTo>
                <a:lnTo>
                  <a:pt x="5255212" y="326066"/>
                </a:lnTo>
                <a:lnTo>
                  <a:pt x="5259220" y="326066"/>
                </a:lnTo>
                <a:lnTo>
                  <a:pt x="5262024" y="323231"/>
                </a:lnTo>
                <a:lnTo>
                  <a:pt x="5262826" y="323231"/>
                </a:lnTo>
                <a:lnTo>
                  <a:pt x="5266031" y="323231"/>
                </a:lnTo>
                <a:lnTo>
                  <a:pt x="5269638" y="323231"/>
                </a:lnTo>
                <a:lnTo>
                  <a:pt x="5270839" y="323231"/>
                </a:lnTo>
                <a:lnTo>
                  <a:pt x="5274446" y="321341"/>
                </a:lnTo>
                <a:lnTo>
                  <a:pt x="5278453" y="321341"/>
                </a:lnTo>
                <a:lnTo>
                  <a:pt x="5279655" y="321341"/>
                </a:lnTo>
                <a:lnTo>
                  <a:pt x="5283262" y="321341"/>
                </a:lnTo>
                <a:lnTo>
                  <a:pt x="5287269" y="321341"/>
                </a:lnTo>
                <a:lnTo>
                  <a:pt x="5288070" y="321341"/>
                </a:lnTo>
                <a:lnTo>
                  <a:pt x="5292077" y="319451"/>
                </a:lnTo>
                <a:lnTo>
                  <a:pt x="5292077" y="279756"/>
                </a:lnTo>
                <a:lnTo>
                  <a:pt x="5292077" y="229664"/>
                </a:lnTo>
                <a:lnTo>
                  <a:pt x="5292077" y="142713"/>
                </a:lnTo>
                <a:lnTo>
                  <a:pt x="5294081" y="142713"/>
                </a:lnTo>
                <a:lnTo>
                  <a:pt x="5294081" y="144603"/>
                </a:lnTo>
                <a:lnTo>
                  <a:pt x="5294081" y="279756"/>
                </a:lnTo>
                <a:lnTo>
                  <a:pt x="5294882" y="282591"/>
                </a:lnTo>
                <a:lnTo>
                  <a:pt x="5294882" y="287316"/>
                </a:lnTo>
                <a:lnTo>
                  <a:pt x="5296885" y="287316"/>
                </a:lnTo>
                <a:lnTo>
                  <a:pt x="5296885" y="250457"/>
                </a:lnTo>
                <a:lnTo>
                  <a:pt x="5298088" y="250457"/>
                </a:lnTo>
                <a:lnTo>
                  <a:pt x="5298088" y="287316"/>
                </a:lnTo>
                <a:lnTo>
                  <a:pt x="5326939" y="287316"/>
                </a:lnTo>
                <a:lnTo>
                  <a:pt x="5326939" y="279756"/>
                </a:lnTo>
                <a:lnTo>
                  <a:pt x="5328140" y="279756"/>
                </a:lnTo>
                <a:lnTo>
                  <a:pt x="5328140" y="226829"/>
                </a:lnTo>
                <a:lnTo>
                  <a:pt x="5329743" y="226829"/>
                </a:lnTo>
                <a:lnTo>
                  <a:pt x="5329743" y="229664"/>
                </a:lnTo>
                <a:lnTo>
                  <a:pt x="5329743" y="279756"/>
                </a:lnTo>
                <a:lnTo>
                  <a:pt x="5329743" y="282591"/>
                </a:lnTo>
                <a:lnTo>
                  <a:pt x="5329743" y="287316"/>
                </a:lnTo>
                <a:lnTo>
                  <a:pt x="5330946" y="287316"/>
                </a:lnTo>
                <a:lnTo>
                  <a:pt x="5330946" y="250457"/>
                </a:lnTo>
                <a:lnTo>
                  <a:pt x="5332950" y="250457"/>
                </a:lnTo>
                <a:lnTo>
                  <a:pt x="5332950" y="287316"/>
                </a:lnTo>
                <a:lnTo>
                  <a:pt x="5363002" y="284481"/>
                </a:lnTo>
                <a:lnTo>
                  <a:pt x="5363002" y="279756"/>
                </a:lnTo>
                <a:lnTo>
                  <a:pt x="5363804" y="279756"/>
                </a:lnTo>
                <a:lnTo>
                  <a:pt x="5363804" y="226829"/>
                </a:lnTo>
                <a:lnTo>
                  <a:pt x="5365005" y="226829"/>
                </a:lnTo>
                <a:lnTo>
                  <a:pt x="5365807" y="226829"/>
                </a:lnTo>
                <a:lnTo>
                  <a:pt x="5365807" y="250457"/>
                </a:lnTo>
                <a:lnTo>
                  <a:pt x="5367811" y="250457"/>
                </a:lnTo>
                <a:lnTo>
                  <a:pt x="5367811" y="284481"/>
                </a:lnTo>
                <a:lnTo>
                  <a:pt x="5398665" y="284481"/>
                </a:lnTo>
                <a:lnTo>
                  <a:pt x="5398665" y="279756"/>
                </a:lnTo>
                <a:lnTo>
                  <a:pt x="5399867" y="279756"/>
                </a:lnTo>
                <a:lnTo>
                  <a:pt x="5399867" y="226829"/>
                </a:lnTo>
                <a:lnTo>
                  <a:pt x="5400669" y="226829"/>
                </a:lnTo>
                <a:lnTo>
                  <a:pt x="5400669" y="247621"/>
                </a:lnTo>
                <a:lnTo>
                  <a:pt x="5401870" y="247621"/>
                </a:lnTo>
                <a:lnTo>
                  <a:pt x="5401870" y="250457"/>
                </a:lnTo>
                <a:lnTo>
                  <a:pt x="5401870" y="284481"/>
                </a:lnTo>
                <a:lnTo>
                  <a:pt x="5434729" y="284481"/>
                </a:lnTo>
                <a:lnTo>
                  <a:pt x="5434729" y="279756"/>
                </a:lnTo>
                <a:lnTo>
                  <a:pt x="5434729" y="277865"/>
                </a:lnTo>
                <a:lnTo>
                  <a:pt x="5434729" y="247621"/>
                </a:lnTo>
                <a:lnTo>
                  <a:pt x="5435530" y="247621"/>
                </a:lnTo>
                <a:lnTo>
                  <a:pt x="5435530" y="226829"/>
                </a:lnTo>
                <a:lnTo>
                  <a:pt x="5436732" y="226829"/>
                </a:lnTo>
                <a:lnTo>
                  <a:pt x="5436732" y="277865"/>
                </a:lnTo>
                <a:lnTo>
                  <a:pt x="5437534" y="277865"/>
                </a:lnTo>
                <a:lnTo>
                  <a:pt x="5437534" y="374267"/>
                </a:lnTo>
                <a:lnTo>
                  <a:pt x="5437534" y="376158"/>
                </a:lnTo>
                <a:lnTo>
                  <a:pt x="5437534" y="390334"/>
                </a:lnTo>
                <a:lnTo>
                  <a:pt x="5437534" y="392225"/>
                </a:lnTo>
                <a:lnTo>
                  <a:pt x="5436732" y="392225"/>
                </a:lnTo>
                <a:lnTo>
                  <a:pt x="5436732" y="408292"/>
                </a:lnTo>
                <a:lnTo>
                  <a:pt x="5438735" y="408292"/>
                </a:lnTo>
                <a:lnTo>
                  <a:pt x="5438735" y="415853"/>
                </a:lnTo>
                <a:lnTo>
                  <a:pt x="5437534" y="422469"/>
                </a:lnTo>
                <a:lnTo>
                  <a:pt x="5436732" y="422469"/>
                </a:lnTo>
                <a:lnTo>
                  <a:pt x="5436732" y="431920"/>
                </a:lnTo>
                <a:lnTo>
                  <a:pt x="5432725" y="431920"/>
                </a:lnTo>
                <a:lnTo>
                  <a:pt x="5416296" y="431920"/>
                </a:lnTo>
                <a:lnTo>
                  <a:pt x="5416296" y="610547"/>
                </a:lnTo>
                <a:lnTo>
                  <a:pt x="5416296" y="922437"/>
                </a:lnTo>
                <a:lnTo>
                  <a:pt x="5423108" y="922437"/>
                </a:lnTo>
                <a:lnTo>
                  <a:pt x="5423108" y="899754"/>
                </a:lnTo>
                <a:lnTo>
                  <a:pt x="5435530" y="899754"/>
                </a:lnTo>
                <a:lnTo>
                  <a:pt x="5435530" y="741919"/>
                </a:lnTo>
                <a:lnTo>
                  <a:pt x="5453963" y="741919"/>
                </a:lnTo>
                <a:lnTo>
                  <a:pt x="5453963" y="711675"/>
                </a:lnTo>
                <a:lnTo>
                  <a:pt x="5488022" y="711675"/>
                </a:lnTo>
                <a:lnTo>
                  <a:pt x="5488022" y="741919"/>
                </a:lnTo>
                <a:lnTo>
                  <a:pt x="5504451" y="741919"/>
                </a:lnTo>
                <a:lnTo>
                  <a:pt x="5504451" y="1214478"/>
                </a:lnTo>
                <a:lnTo>
                  <a:pt x="5512465" y="1214478"/>
                </a:lnTo>
                <a:lnTo>
                  <a:pt x="5512465" y="1188960"/>
                </a:lnTo>
                <a:lnTo>
                  <a:pt x="5509260" y="1188960"/>
                </a:lnTo>
                <a:lnTo>
                  <a:pt x="5509260" y="1184235"/>
                </a:lnTo>
                <a:lnTo>
                  <a:pt x="5578181" y="1184235"/>
                </a:lnTo>
                <a:lnTo>
                  <a:pt x="5578181" y="1172893"/>
                </a:lnTo>
                <a:lnTo>
                  <a:pt x="5580185" y="1156826"/>
                </a:lnTo>
                <a:lnTo>
                  <a:pt x="5582990" y="1143595"/>
                </a:lnTo>
                <a:lnTo>
                  <a:pt x="5586195" y="1129418"/>
                </a:lnTo>
                <a:lnTo>
                  <a:pt x="5589802" y="1118076"/>
                </a:lnTo>
                <a:lnTo>
                  <a:pt x="5595011" y="1108625"/>
                </a:lnTo>
                <a:lnTo>
                  <a:pt x="5596614" y="1103900"/>
                </a:lnTo>
                <a:lnTo>
                  <a:pt x="5599820" y="1099174"/>
                </a:lnTo>
                <a:lnTo>
                  <a:pt x="5605430" y="1090668"/>
                </a:lnTo>
                <a:lnTo>
                  <a:pt x="5611440" y="1085942"/>
                </a:lnTo>
                <a:lnTo>
                  <a:pt x="5617050" y="1081217"/>
                </a:lnTo>
                <a:lnTo>
                  <a:pt x="5617050" y="1079327"/>
                </a:lnTo>
                <a:lnTo>
                  <a:pt x="5618252" y="1079327"/>
                </a:lnTo>
                <a:lnTo>
                  <a:pt x="5623862" y="1076491"/>
                </a:lnTo>
                <a:lnTo>
                  <a:pt x="5625064" y="1076491"/>
                </a:lnTo>
                <a:lnTo>
                  <a:pt x="5625866" y="1076491"/>
                </a:lnTo>
                <a:lnTo>
                  <a:pt x="5626667" y="1076491"/>
                </a:lnTo>
                <a:lnTo>
                  <a:pt x="5627869" y="998992"/>
                </a:lnTo>
                <a:lnTo>
                  <a:pt x="5632678" y="998992"/>
                </a:lnTo>
                <a:lnTo>
                  <a:pt x="5631876" y="1076491"/>
                </a:lnTo>
                <a:lnTo>
                  <a:pt x="5632678" y="1076491"/>
                </a:lnTo>
                <a:lnTo>
                  <a:pt x="5633479" y="1076491"/>
                </a:lnTo>
                <a:lnTo>
                  <a:pt x="5634681" y="1076491"/>
                </a:lnTo>
                <a:lnTo>
                  <a:pt x="5635482" y="1076491"/>
                </a:lnTo>
                <a:lnTo>
                  <a:pt x="5641493" y="1079327"/>
                </a:lnTo>
                <a:lnTo>
                  <a:pt x="5642295" y="1079327"/>
                </a:lnTo>
                <a:lnTo>
                  <a:pt x="5642295" y="1081217"/>
                </a:lnTo>
                <a:lnTo>
                  <a:pt x="5647103" y="1085942"/>
                </a:lnTo>
                <a:lnTo>
                  <a:pt x="5653113" y="1090668"/>
                </a:lnTo>
                <a:lnTo>
                  <a:pt x="5653113" y="1092558"/>
                </a:lnTo>
                <a:lnTo>
                  <a:pt x="5658723" y="1099174"/>
                </a:lnTo>
                <a:lnTo>
                  <a:pt x="5663532" y="1108625"/>
                </a:lnTo>
                <a:lnTo>
                  <a:pt x="5667539" y="1119967"/>
                </a:lnTo>
                <a:lnTo>
                  <a:pt x="5671546" y="1131308"/>
                </a:lnTo>
                <a:lnTo>
                  <a:pt x="5674351" y="1143595"/>
                </a:lnTo>
                <a:lnTo>
                  <a:pt x="5677156" y="1156826"/>
                </a:lnTo>
                <a:lnTo>
                  <a:pt x="5678358" y="1172893"/>
                </a:lnTo>
                <a:lnTo>
                  <a:pt x="5679160" y="1184235"/>
                </a:lnTo>
                <a:lnTo>
                  <a:pt x="5743272" y="1184235"/>
                </a:lnTo>
                <a:lnTo>
                  <a:pt x="5743272" y="1188960"/>
                </a:lnTo>
                <a:lnTo>
                  <a:pt x="5740468" y="1188960"/>
                </a:lnTo>
                <a:lnTo>
                  <a:pt x="5740468" y="1214479"/>
                </a:lnTo>
                <a:lnTo>
                  <a:pt x="5757698" y="1214479"/>
                </a:lnTo>
                <a:lnTo>
                  <a:pt x="5761705" y="1214479"/>
                </a:lnTo>
                <a:lnTo>
                  <a:pt x="5800573" y="1214479"/>
                </a:lnTo>
                <a:lnTo>
                  <a:pt x="5804580" y="1214479"/>
                </a:lnTo>
                <a:lnTo>
                  <a:pt x="5817002" y="1214479"/>
                </a:lnTo>
                <a:lnTo>
                  <a:pt x="5816201" y="1156826"/>
                </a:lnTo>
                <a:lnTo>
                  <a:pt x="5812194" y="1156826"/>
                </a:lnTo>
                <a:lnTo>
                  <a:pt x="5812194" y="1152101"/>
                </a:lnTo>
                <a:lnTo>
                  <a:pt x="5817804" y="1150211"/>
                </a:lnTo>
                <a:lnTo>
                  <a:pt x="5817804" y="1147375"/>
                </a:lnTo>
                <a:lnTo>
                  <a:pt x="5816201" y="1140759"/>
                </a:lnTo>
                <a:lnTo>
                  <a:pt x="5816201" y="1134144"/>
                </a:lnTo>
                <a:lnTo>
                  <a:pt x="5816201" y="1127528"/>
                </a:lnTo>
                <a:lnTo>
                  <a:pt x="5817804" y="1119967"/>
                </a:lnTo>
                <a:lnTo>
                  <a:pt x="5819807" y="1113351"/>
                </a:lnTo>
                <a:lnTo>
                  <a:pt x="5821811" y="1108625"/>
                </a:lnTo>
                <a:lnTo>
                  <a:pt x="5824616" y="1106735"/>
                </a:lnTo>
                <a:lnTo>
                  <a:pt x="5827822" y="1103900"/>
                </a:lnTo>
                <a:lnTo>
                  <a:pt x="5831428" y="1106735"/>
                </a:lnTo>
                <a:lnTo>
                  <a:pt x="5834633" y="1108625"/>
                </a:lnTo>
                <a:lnTo>
                  <a:pt x="5837438" y="1113351"/>
                </a:lnTo>
                <a:lnTo>
                  <a:pt x="5839442" y="1118077"/>
                </a:lnTo>
                <a:lnTo>
                  <a:pt x="5840244" y="1127528"/>
                </a:lnTo>
                <a:lnTo>
                  <a:pt x="5840244" y="1134144"/>
                </a:lnTo>
                <a:lnTo>
                  <a:pt x="5840244" y="1140759"/>
                </a:lnTo>
                <a:lnTo>
                  <a:pt x="5839442" y="1147375"/>
                </a:lnTo>
                <a:lnTo>
                  <a:pt x="5838240" y="1150211"/>
                </a:lnTo>
                <a:lnTo>
                  <a:pt x="5845052" y="1152101"/>
                </a:lnTo>
                <a:lnTo>
                  <a:pt x="5845052" y="1154936"/>
                </a:lnTo>
                <a:lnTo>
                  <a:pt x="5841445" y="1156826"/>
                </a:lnTo>
                <a:lnTo>
                  <a:pt x="5841445" y="1214479"/>
                </a:lnTo>
                <a:lnTo>
                  <a:pt x="5863485" y="1214479"/>
                </a:lnTo>
                <a:lnTo>
                  <a:pt x="5863485" y="1219204"/>
                </a:lnTo>
                <a:lnTo>
                  <a:pt x="5860679" y="1219204"/>
                </a:lnTo>
                <a:lnTo>
                  <a:pt x="5861481" y="1365698"/>
                </a:lnTo>
                <a:lnTo>
                  <a:pt x="6025770" y="1373259"/>
                </a:lnTo>
                <a:lnTo>
                  <a:pt x="6055823" y="1425240"/>
                </a:lnTo>
                <a:lnTo>
                  <a:pt x="6057827" y="952681"/>
                </a:lnTo>
                <a:lnTo>
                  <a:pt x="6056625" y="952681"/>
                </a:lnTo>
                <a:lnTo>
                  <a:pt x="6054621" y="952681"/>
                </a:lnTo>
                <a:lnTo>
                  <a:pt x="6053819" y="950790"/>
                </a:lnTo>
                <a:lnTo>
                  <a:pt x="6053819" y="922437"/>
                </a:lnTo>
                <a:lnTo>
                  <a:pt x="6054621" y="922437"/>
                </a:lnTo>
                <a:lnTo>
                  <a:pt x="6057827" y="920547"/>
                </a:lnTo>
                <a:lnTo>
                  <a:pt x="6060631" y="920547"/>
                </a:lnTo>
                <a:lnTo>
                  <a:pt x="6063437" y="920547"/>
                </a:lnTo>
                <a:lnTo>
                  <a:pt x="6066241" y="920547"/>
                </a:lnTo>
                <a:lnTo>
                  <a:pt x="6067443" y="835486"/>
                </a:lnTo>
                <a:lnTo>
                  <a:pt x="6070248" y="750425"/>
                </a:lnTo>
                <a:lnTo>
                  <a:pt x="6074256" y="838321"/>
                </a:lnTo>
                <a:lnTo>
                  <a:pt x="6074256" y="920547"/>
                </a:lnTo>
                <a:lnTo>
                  <a:pt x="6076259" y="920547"/>
                </a:lnTo>
                <a:lnTo>
                  <a:pt x="6079865" y="922437"/>
                </a:lnTo>
                <a:lnTo>
                  <a:pt x="6082671" y="922437"/>
                </a:lnTo>
                <a:lnTo>
                  <a:pt x="6084674" y="925272"/>
                </a:lnTo>
                <a:lnTo>
                  <a:pt x="6085876" y="925272"/>
                </a:lnTo>
                <a:lnTo>
                  <a:pt x="6085876" y="952681"/>
                </a:lnTo>
                <a:lnTo>
                  <a:pt x="6084674" y="954571"/>
                </a:lnTo>
                <a:lnTo>
                  <a:pt x="6082671" y="954571"/>
                </a:lnTo>
                <a:lnTo>
                  <a:pt x="6081869" y="954571"/>
                </a:lnTo>
                <a:lnTo>
                  <a:pt x="6080423" y="1312641"/>
                </a:lnTo>
                <a:lnTo>
                  <a:pt x="6099455" y="1310881"/>
                </a:lnTo>
                <a:lnTo>
                  <a:pt x="6097451" y="544389"/>
                </a:lnTo>
                <a:lnTo>
                  <a:pt x="6098253" y="544389"/>
                </a:lnTo>
                <a:lnTo>
                  <a:pt x="6100256" y="544389"/>
                </a:lnTo>
                <a:lnTo>
                  <a:pt x="6102260" y="544389"/>
                </a:lnTo>
                <a:lnTo>
                  <a:pt x="6103462" y="544389"/>
                </a:lnTo>
                <a:lnTo>
                  <a:pt x="6103462" y="534938"/>
                </a:lnTo>
                <a:lnTo>
                  <a:pt x="6106267" y="532103"/>
                </a:lnTo>
                <a:lnTo>
                  <a:pt x="6111075" y="532103"/>
                </a:lnTo>
                <a:lnTo>
                  <a:pt x="6116685" y="532103"/>
                </a:lnTo>
                <a:lnTo>
                  <a:pt x="6120692" y="530212"/>
                </a:lnTo>
                <a:lnTo>
                  <a:pt x="6120692" y="525487"/>
                </a:lnTo>
                <a:lnTo>
                  <a:pt x="6117887" y="525487"/>
                </a:lnTo>
                <a:lnTo>
                  <a:pt x="6110274" y="525487"/>
                </a:lnTo>
                <a:lnTo>
                  <a:pt x="6103462" y="525487"/>
                </a:lnTo>
                <a:lnTo>
                  <a:pt x="6098253" y="523597"/>
                </a:lnTo>
                <a:lnTo>
                  <a:pt x="6095448" y="523597"/>
                </a:lnTo>
                <a:lnTo>
                  <a:pt x="6094646" y="520761"/>
                </a:lnTo>
                <a:lnTo>
                  <a:pt x="6094646" y="516036"/>
                </a:lnTo>
                <a:lnTo>
                  <a:pt x="6097451" y="516036"/>
                </a:lnTo>
                <a:lnTo>
                  <a:pt x="6101458" y="514145"/>
                </a:lnTo>
                <a:lnTo>
                  <a:pt x="6108270" y="512255"/>
                </a:lnTo>
                <a:lnTo>
                  <a:pt x="6115884" y="512255"/>
                </a:lnTo>
                <a:lnTo>
                  <a:pt x="6120692" y="512255"/>
                </a:lnTo>
                <a:lnTo>
                  <a:pt x="6120692" y="509420"/>
                </a:lnTo>
                <a:lnTo>
                  <a:pt x="6119891" y="509420"/>
                </a:lnTo>
                <a:lnTo>
                  <a:pt x="6117887" y="509420"/>
                </a:lnTo>
                <a:lnTo>
                  <a:pt x="6116685" y="507530"/>
                </a:lnTo>
                <a:lnTo>
                  <a:pt x="6115884" y="507530"/>
                </a:lnTo>
                <a:lnTo>
                  <a:pt x="6115884" y="504694"/>
                </a:lnTo>
                <a:lnTo>
                  <a:pt x="6115884" y="496188"/>
                </a:lnTo>
                <a:lnTo>
                  <a:pt x="6115884" y="486737"/>
                </a:lnTo>
                <a:lnTo>
                  <a:pt x="6115884" y="477286"/>
                </a:lnTo>
                <a:lnTo>
                  <a:pt x="6115884" y="467835"/>
                </a:lnTo>
                <a:lnTo>
                  <a:pt x="6115884" y="461219"/>
                </a:lnTo>
                <a:lnTo>
                  <a:pt x="6115884" y="459328"/>
                </a:lnTo>
                <a:lnTo>
                  <a:pt x="6116685" y="459328"/>
                </a:lnTo>
                <a:lnTo>
                  <a:pt x="6118689" y="459328"/>
                </a:lnTo>
                <a:lnTo>
                  <a:pt x="6119891" y="456493"/>
                </a:lnTo>
                <a:lnTo>
                  <a:pt x="6117887" y="456493"/>
                </a:lnTo>
                <a:lnTo>
                  <a:pt x="6115884" y="456493"/>
                </a:lnTo>
                <a:lnTo>
                  <a:pt x="6113079" y="456493"/>
                </a:lnTo>
                <a:lnTo>
                  <a:pt x="6111075" y="456493"/>
                </a:lnTo>
                <a:lnTo>
                  <a:pt x="6109072" y="454603"/>
                </a:lnTo>
                <a:lnTo>
                  <a:pt x="6108270" y="454603"/>
                </a:lnTo>
                <a:lnTo>
                  <a:pt x="6106267" y="454603"/>
                </a:lnTo>
                <a:lnTo>
                  <a:pt x="6102260" y="449877"/>
                </a:lnTo>
                <a:lnTo>
                  <a:pt x="6100256" y="449877"/>
                </a:lnTo>
                <a:lnTo>
                  <a:pt x="6100256" y="447987"/>
                </a:lnTo>
                <a:lnTo>
                  <a:pt x="6100256" y="443261"/>
                </a:lnTo>
                <a:lnTo>
                  <a:pt x="6105065" y="435700"/>
                </a:lnTo>
                <a:lnTo>
                  <a:pt x="6107068" y="433810"/>
                </a:lnTo>
                <a:lnTo>
                  <a:pt x="6110274" y="433810"/>
                </a:lnTo>
                <a:lnTo>
                  <a:pt x="6115082" y="431920"/>
                </a:lnTo>
                <a:lnTo>
                  <a:pt x="6116685" y="431920"/>
                </a:lnTo>
                <a:lnTo>
                  <a:pt x="6117887" y="429085"/>
                </a:lnTo>
                <a:lnTo>
                  <a:pt x="6119891" y="427194"/>
                </a:lnTo>
                <a:lnTo>
                  <a:pt x="6120692" y="424359"/>
                </a:lnTo>
                <a:lnTo>
                  <a:pt x="6122696" y="422469"/>
                </a:lnTo>
                <a:lnTo>
                  <a:pt x="6123497" y="417743"/>
                </a:lnTo>
                <a:lnTo>
                  <a:pt x="6124699" y="415853"/>
                </a:lnTo>
                <a:lnTo>
                  <a:pt x="6124699" y="411127"/>
                </a:lnTo>
                <a:lnTo>
                  <a:pt x="6125501" y="406402"/>
                </a:lnTo>
                <a:lnTo>
                  <a:pt x="6126703" y="406402"/>
                </a:lnTo>
                <a:lnTo>
                  <a:pt x="6126703" y="284481"/>
                </a:lnTo>
                <a:lnTo>
                  <a:pt x="6127504" y="282591"/>
                </a:lnTo>
                <a:lnTo>
                  <a:pt x="6127504" y="190915"/>
                </a:lnTo>
                <a:lnTo>
                  <a:pt x="6128706" y="190915"/>
                </a:lnTo>
                <a:lnTo>
                  <a:pt x="6128706" y="114360"/>
                </a:lnTo>
                <a:lnTo>
                  <a:pt x="6129508" y="112470"/>
                </a:lnTo>
                <a:lnTo>
                  <a:pt x="6129508" y="54817"/>
                </a:lnTo>
                <a:lnTo>
                  <a:pt x="6129508" y="52927"/>
                </a:lnTo>
                <a:lnTo>
                  <a:pt x="6130309" y="52927"/>
                </a:lnTo>
                <a:lnTo>
                  <a:pt x="6131511" y="52927"/>
                </a:lnTo>
                <a:lnTo>
                  <a:pt x="6131511" y="112470"/>
                </a:lnTo>
                <a:lnTo>
                  <a:pt x="6132313" y="112470"/>
                </a:lnTo>
                <a:lnTo>
                  <a:pt x="6132313" y="114360"/>
                </a:lnTo>
                <a:lnTo>
                  <a:pt x="6132313" y="190915"/>
                </a:lnTo>
                <a:lnTo>
                  <a:pt x="6133515" y="190915"/>
                </a:lnTo>
                <a:lnTo>
                  <a:pt x="6133515" y="282591"/>
                </a:lnTo>
                <a:lnTo>
                  <a:pt x="6134316" y="282591"/>
                </a:lnTo>
                <a:lnTo>
                  <a:pt x="6135518" y="284481"/>
                </a:lnTo>
                <a:lnTo>
                  <a:pt x="6135518" y="406402"/>
                </a:lnTo>
                <a:lnTo>
                  <a:pt x="6136320" y="406402"/>
                </a:lnTo>
                <a:lnTo>
                  <a:pt x="6137121" y="411127"/>
                </a:lnTo>
                <a:lnTo>
                  <a:pt x="6138323" y="413018"/>
                </a:lnTo>
                <a:lnTo>
                  <a:pt x="6139125" y="417743"/>
                </a:lnTo>
                <a:lnTo>
                  <a:pt x="6140327" y="422469"/>
                </a:lnTo>
                <a:lnTo>
                  <a:pt x="6141128" y="424359"/>
                </a:lnTo>
                <a:lnTo>
                  <a:pt x="6143132" y="427194"/>
                </a:lnTo>
                <a:lnTo>
                  <a:pt x="6143933" y="429085"/>
                </a:lnTo>
                <a:lnTo>
                  <a:pt x="6145937" y="431920"/>
                </a:lnTo>
                <a:lnTo>
                  <a:pt x="6147139" y="431920"/>
                </a:lnTo>
                <a:lnTo>
                  <a:pt x="6151947" y="431920"/>
                </a:lnTo>
                <a:lnTo>
                  <a:pt x="6155554" y="433810"/>
                </a:lnTo>
                <a:lnTo>
                  <a:pt x="6156756" y="433810"/>
                </a:lnTo>
                <a:lnTo>
                  <a:pt x="6162366" y="440426"/>
                </a:lnTo>
                <a:lnTo>
                  <a:pt x="6162366" y="443261"/>
                </a:lnTo>
                <a:lnTo>
                  <a:pt x="6162366" y="445152"/>
                </a:lnTo>
                <a:lnTo>
                  <a:pt x="6161564" y="447987"/>
                </a:lnTo>
                <a:lnTo>
                  <a:pt x="6160362" y="447987"/>
                </a:lnTo>
                <a:lnTo>
                  <a:pt x="6156756" y="451767"/>
                </a:lnTo>
                <a:lnTo>
                  <a:pt x="6155554" y="454603"/>
                </a:lnTo>
                <a:lnTo>
                  <a:pt x="6153951" y="454603"/>
                </a:lnTo>
                <a:lnTo>
                  <a:pt x="6151947" y="454603"/>
                </a:lnTo>
                <a:lnTo>
                  <a:pt x="6149944" y="454603"/>
                </a:lnTo>
                <a:lnTo>
                  <a:pt x="6147940" y="456493"/>
                </a:lnTo>
                <a:lnTo>
                  <a:pt x="6143933" y="456493"/>
                </a:lnTo>
                <a:lnTo>
                  <a:pt x="6145135" y="459328"/>
                </a:lnTo>
                <a:lnTo>
                  <a:pt x="6145135" y="461219"/>
                </a:lnTo>
                <a:lnTo>
                  <a:pt x="6145135" y="467835"/>
                </a:lnTo>
                <a:lnTo>
                  <a:pt x="6145135" y="477286"/>
                </a:lnTo>
                <a:lnTo>
                  <a:pt x="6145135" y="486737"/>
                </a:lnTo>
                <a:lnTo>
                  <a:pt x="6145937" y="496188"/>
                </a:lnTo>
                <a:lnTo>
                  <a:pt x="6145937" y="504694"/>
                </a:lnTo>
                <a:lnTo>
                  <a:pt x="6145937" y="507530"/>
                </a:lnTo>
                <a:lnTo>
                  <a:pt x="6145135" y="507530"/>
                </a:lnTo>
                <a:lnTo>
                  <a:pt x="6143132" y="509420"/>
                </a:lnTo>
                <a:lnTo>
                  <a:pt x="6141930" y="509420"/>
                </a:lnTo>
                <a:lnTo>
                  <a:pt x="6141930" y="512255"/>
                </a:lnTo>
                <a:lnTo>
                  <a:pt x="6143933" y="512255"/>
                </a:lnTo>
                <a:lnTo>
                  <a:pt x="6152749" y="512255"/>
                </a:lnTo>
                <a:lnTo>
                  <a:pt x="6159561" y="512255"/>
                </a:lnTo>
                <a:lnTo>
                  <a:pt x="6164369" y="514145"/>
                </a:lnTo>
                <a:lnTo>
                  <a:pt x="6167174" y="516036"/>
                </a:lnTo>
                <a:lnTo>
                  <a:pt x="6167174" y="518871"/>
                </a:lnTo>
                <a:lnTo>
                  <a:pt x="6167174" y="520761"/>
                </a:lnTo>
                <a:lnTo>
                  <a:pt x="6164369" y="523597"/>
                </a:lnTo>
                <a:lnTo>
                  <a:pt x="6159561" y="523597"/>
                </a:lnTo>
                <a:lnTo>
                  <a:pt x="6152749" y="525487"/>
                </a:lnTo>
                <a:lnTo>
                  <a:pt x="6145135" y="525487"/>
                </a:lnTo>
                <a:lnTo>
                  <a:pt x="6141930" y="525487"/>
                </a:lnTo>
                <a:lnTo>
                  <a:pt x="6141930" y="530212"/>
                </a:lnTo>
                <a:lnTo>
                  <a:pt x="6145937" y="530212"/>
                </a:lnTo>
                <a:lnTo>
                  <a:pt x="6151947" y="532103"/>
                </a:lnTo>
                <a:lnTo>
                  <a:pt x="6156756" y="532103"/>
                </a:lnTo>
                <a:lnTo>
                  <a:pt x="6159561" y="532103"/>
                </a:lnTo>
                <a:lnTo>
                  <a:pt x="6160362" y="534938"/>
                </a:lnTo>
                <a:lnTo>
                  <a:pt x="6160362" y="541554"/>
                </a:lnTo>
                <a:lnTo>
                  <a:pt x="6162366" y="541554"/>
                </a:lnTo>
                <a:lnTo>
                  <a:pt x="6164369" y="544389"/>
                </a:lnTo>
                <a:lnTo>
                  <a:pt x="6165571" y="544389"/>
                </a:lnTo>
                <a:lnTo>
                  <a:pt x="6167174" y="1312771"/>
                </a:lnTo>
                <a:lnTo>
                  <a:pt x="6189614" y="1315606"/>
                </a:lnTo>
                <a:lnTo>
                  <a:pt x="6189614" y="1294814"/>
                </a:lnTo>
                <a:lnTo>
                  <a:pt x="6194422" y="1290088"/>
                </a:lnTo>
                <a:lnTo>
                  <a:pt x="6270957" y="1290088"/>
                </a:lnTo>
                <a:lnTo>
                  <a:pt x="6276166" y="1257954"/>
                </a:lnTo>
                <a:lnTo>
                  <a:pt x="6285783" y="1221094"/>
                </a:lnTo>
                <a:lnTo>
                  <a:pt x="6299407" y="1193686"/>
                </a:lnTo>
                <a:lnTo>
                  <a:pt x="6315836" y="1175729"/>
                </a:lnTo>
                <a:lnTo>
                  <a:pt x="6332265" y="1168168"/>
                </a:lnTo>
                <a:lnTo>
                  <a:pt x="6337074" y="1171003"/>
                </a:lnTo>
                <a:lnTo>
                  <a:pt x="6337074" y="986705"/>
                </a:lnTo>
                <a:lnTo>
                  <a:pt x="6353502" y="986705"/>
                </a:lnTo>
                <a:lnTo>
                  <a:pt x="6353502" y="934723"/>
                </a:lnTo>
                <a:lnTo>
                  <a:pt x="6381953" y="934723"/>
                </a:lnTo>
                <a:lnTo>
                  <a:pt x="6381953" y="881797"/>
                </a:lnTo>
                <a:lnTo>
                  <a:pt x="6426431" y="881797"/>
                </a:lnTo>
                <a:lnTo>
                  <a:pt x="6426431" y="934723"/>
                </a:lnTo>
                <a:lnTo>
                  <a:pt x="6442058" y="934723"/>
                </a:lnTo>
                <a:lnTo>
                  <a:pt x="6442058" y="986705"/>
                </a:lnTo>
                <a:lnTo>
                  <a:pt x="6494150" y="986705"/>
                </a:lnTo>
                <a:lnTo>
                  <a:pt x="6494150" y="1198412"/>
                </a:lnTo>
                <a:lnTo>
                  <a:pt x="6508976" y="1198412"/>
                </a:lnTo>
                <a:lnTo>
                  <a:pt x="6541834" y="1166277"/>
                </a:lnTo>
                <a:lnTo>
                  <a:pt x="6580703" y="1143595"/>
                </a:lnTo>
                <a:lnTo>
                  <a:pt x="6589518" y="1138869"/>
                </a:lnTo>
                <a:lnTo>
                  <a:pt x="6636802" y="1127527"/>
                </a:lnTo>
                <a:lnTo>
                  <a:pt x="6644816" y="1127527"/>
                </a:lnTo>
                <a:lnTo>
                  <a:pt x="6688493" y="1131308"/>
                </a:lnTo>
                <a:lnTo>
                  <a:pt x="6696106" y="1134143"/>
                </a:lnTo>
                <a:lnTo>
                  <a:pt x="6705723" y="1136034"/>
                </a:lnTo>
                <a:lnTo>
                  <a:pt x="6709730" y="1122802"/>
                </a:lnTo>
                <a:lnTo>
                  <a:pt x="6713737" y="1115241"/>
                </a:lnTo>
                <a:lnTo>
                  <a:pt x="6728964" y="1134143"/>
                </a:lnTo>
                <a:lnTo>
                  <a:pt x="6728964" y="1140759"/>
                </a:lnTo>
                <a:lnTo>
                  <a:pt x="6730166" y="1134143"/>
                </a:lnTo>
                <a:lnTo>
                  <a:pt x="6745794" y="1115241"/>
                </a:lnTo>
                <a:lnTo>
                  <a:pt x="6749400" y="1122802"/>
                </a:lnTo>
                <a:lnTo>
                  <a:pt x="6753407" y="1136034"/>
                </a:lnTo>
                <a:lnTo>
                  <a:pt x="6754209" y="1136034"/>
                </a:lnTo>
                <a:lnTo>
                  <a:pt x="6764226" y="1134143"/>
                </a:lnTo>
                <a:lnTo>
                  <a:pt x="6771038" y="1131308"/>
                </a:lnTo>
                <a:lnTo>
                  <a:pt x="6786265" y="1129418"/>
                </a:lnTo>
                <a:lnTo>
                  <a:pt x="6786265" y="486737"/>
                </a:lnTo>
                <a:lnTo>
                  <a:pt x="6803896" y="486737"/>
                </a:lnTo>
                <a:lnTo>
                  <a:pt x="6803896" y="364816"/>
                </a:lnTo>
                <a:lnTo>
                  <a:pt x="6824332" y="364816"/>
                </a:lnTo>
                <a:lnTo>
                  <a:pt x="6824332" y="486737"/>
                </a:lnTo>
                <a:lnTo>
                  <a:pt x="6868811" y="486737"/>
                </a:lnTo>
                <a:lnTo>
                  <a:pt x="6868811" y="364816"/>
                </a:lnTo>
                <a:lnTo>
                  <a:pt x="6879630" y="364816"/>
                </a:lnTo>
                <a:lnTo>
                  <a:pt x="6879630" y="486737"/>
                </a:lnTo>
                <a:lnTo>
                  <a:pt x="6906878" y="486737"/>
                </a:lnTo>
                <a:lnTo>
                  <a:pt x="6906878" y="697498"/>
                </a:lnTo>
                <a:lnTo>
                  <a:pt x="6954161" y="697498"/>
                </a:lnTo>
                <a:lnTo>
                  <a:pt x="6954161" y="390334"/>
                </a:lnTo>
                <a:lnTo>
                  <a:pt x="6968587" y="390334"/>
                </a:lnTo>
                <a:lnTo>
                  <a:pt x="6968587" y="380883"/>
                </a:lnTo>
                <a:lnTo>
                  <a:pt x="6969789" y="380883"/>
                </a:lnTo>
                <a:lnTo>
                  <a:pt x="6969789" y="335518"/>
                </a:lnTo>
                <a:lnTo>
                  <a:pt x="6969789" y="316615"/>
                </a:lnTo>
                <a:lnTo>
                  <a:pt x="6969789" y="314725"/>
                </a:lnTo>
                <a:lnTo>
                  <a:pt x="6969789" y="295823"/>
                </a:lnTo>
                <a:lnTo>
                  <a:pt x="6969789" y="291097"/>
                </a:lnTo>
                <a:lnTo>
                  <a:pt x="6969789" y="287316"/>
                </a:lnTo>
                <a:lnTo>
                  <a:pt x="6981409" y="287316"/>
                </a:lnTo>
                <a:lnTo>
                  <a:pt x="6981409" y="266524"/>
                </a:lnTo>
                <a:lnTo>
                  <a:pt x="6981409" y="258963"/>
                </a:lnTo>
                <a:lnTo>
                  <a:pt x="6981409" y="242896"/>
                </a:lnTo>
                <a:lnTo>
                  <a:pt x="6981409" y="239115"/>
                </a:lnTo>
                <a:lnTo>
                  <a:pt x="6981409" y="75610"/>
                </a:lnTo>
                <a:lnTo>
                  <a:pt x="6984214" y="75610"/>
                </a:lnTo>
                <a:lnTo>
                  <a:pt x="6985416" y="86951"/>
                </a:lnTo>
                <a:lnTo>
                  <a:pt x="6988221" y="86951"/>
                </a:lnTo>
                <a:lnTo>
                  <a:pt x="6988221" y="0"/>
                </a:lnTo>
                <a:lnTo>
                  <a:pt x="6989023" y="0"/>
                </a:lnTo>
                <a:lnTo>
                  <a:pt x="6989023" y="11341"/>
                </a:lnTo>
                <a:lnTo>
                  <a:pt x="6989023" y="86951"/>
                </a:lnTo>
                <a:lnTo>
                  <a:pt x="6992228" y="86951"/>
                </a:lnTo>
                <a:lnTo>
                  <a:pt x="6992228" y="0"/>
                </a:lnTo>
                <a:lnTo>
                  <a:pt x="6993030" y="0"/>
                </a:lnTo>
                <a:lnTo>
                  <a:pt x="6993831" y="11341"/>
                </a:lnTo>
                <a:lnTo>
                  <a:pt x="6993831" y="86951"/>
                </a:lnTo>
                <a:lnTo>
                  <a:pt x="6997037" y="86951"/>
                </a:lnTo>
                <a:lnTo>
                  <a:pt x="6997037" y="0"/>
                </a:lnTo>
                <a:lnTo>
                  <a:pt x="6997838" y="0"/>
                </a:lnTo>
                <a:lnTo>
                  <a:pt x="6997838" y="11341"/>
                </a:lnTo>
                <a:lnTo>
                  <a:pt x="6997838" y="86951"/>
                </a:lnTo>
                <a:lnTo>
                  <a:pt x="7000643" y="86951"/>
                </a:lnTo>
                <a:lnTo>
                  <a:pt x="7000643" y="0"/>
                </a:lnTo>
                <a:lnTo>
                  <a:pt x="7002647" y="0"/>
                </a:lnTo>
                <a:lnTo>
                  <a:pt x="7002647" y="11341"/>
                </a:lnTo>
                <a:lnTo>
                  <a:pt x="7002647" y="86951"/>
                </a:lnTo>
                <a:lnTo>
                  <a:pt x="7005852" y="86951"/>
                </a:lnTo>
                <a:lnTo>
                  <a:pt x="7005852" y="0"/>
                </a:lnTo>
                <a:lnTo>
                  <a:pt x="7006654" y="0"/>
                </a:lnTo>
                <a:lnTo>
                  <a:pt x="7006654" y="11341"/>
                </a:lnTo>
                <a:lnTo>
                  <a:pt x="7006654" y="86951"/>
                </a:lnTo>
                <a:lnTo>
                  <a:pt x="7010661" y="86951"/>
                </a:lnTo>
                <a:lnTo>
                  <a:pt x="7010661" y="75610"/>
                </a:lnTo>
                <a:lnTo>
                  <a:pt x="7013466" y="75610"/>
                </a:lnTo>
                <a:lnTo>
                  <a:pt x="7013466" y="119085"/>
                </a:lnTo>
                <a:lnTo>
                  <a:pt x="7013466" y="250457"/>
                </a:lnTo>
                <a:lnTo>
                  <a:pt x="7059146" y="250457"/>
                </a:lnTo>
                <a:lnTo>
                  <a:pt x="7059146" y="252347"/>
                </a:lnTo>
                <a:lnTo>
                  <a:pt x="7059146" y="268414"/>
                </a:lnTo>
                <a:lnTo>
                  <a:pt x="7059146" y="275030"/>
                </a:lnTo>
                <a:lnTo>
                  <a:pt x="7059146" y="287316"/>
                </a:lnTo>
                <a:lnTo>
                  <a:pt x="7094008" y="287316"/>
                </a:lnTo>
                <a:lnTo>
                  <a:pt x="7105628" y="287316"/>
                </a:lnTo>
                <a:lnTo>
                  <a:pt x="7105628" y="291097"/>
                </a:lnTo>
                <a:lnTo>
                  <a:pt x="7105628" y="295822"/>
                </a:lnTo>
                <a:lnTo>
                  <a:pt x="7105628" y="311889"/>
                </a:lnTo>
                <a:lnTo>
                  <a:pt x="7105628" y="316615"/>
                </a:lnTo>
                <a:lnTo>
                  <a:pt x="7105628" y="335517"/>
                </a:lnTo>
                <a:lnTo>
                  <a:pt x="7105628" y="385609"/>
                </a:lnTo>
                <a:lnTo>
                  <a:pt x="7111238" y="385609"/>
                </a:lnTo>
                <a:lnTo>
                  <a:pt x="7140490" y="390334"/>
                </a:lnTo>
                <a:lnTo>
                  <a:pt x="7165734" y="395060"/>
                </a:lnTo>
                <a:lnTo>
                  <a:pt x="7165734" y="449877"/>
                </a:lnTo>
                <a:lnTo>
                  <a:pt x="7166536" y="449877"/>
                </a:lnTo>
                <a:lnTo>
                  <a:pt x="7166536" y="451767"/>
                </a:lnTo>
                <a:lnTo>
                  <a:pt x="7165734" y="454602"/>
                </a:lnTo>
                <a:lnTo>
                  <a:pt x="7165734" y="488627"/>
                </a:lnTo>
                <a:lnTo>
                  <a:pt x="7166536" y="488627"/>
                </a:lnTo>
                <a:lnTo>
                  <a:pt x="7165734" y="493352"/>
                </a:lnTo>
                <a:lnTo>
                  <a:pt x="7165734" y="525486"/>
                </a:lnTo>
                <a:lnTo>
                  <a:pt x="7166536" y="525486"/>
                </a:lnTo>
                <a:lnTo>
                  <a:pt x="7166536" y="528322"/>
                </a:lnTo>
                <a:lnTo>
                  <a:pt x="7165734" y="530212"/>
                </a:lnTo>
                <a:lnTo>
                  <a:pt x="7165734" y="597315"/>
                </a:lnTo>
                <a:lnTo>
                  <a:pt x="7174550" y="597315"/>
                </a:lnTo>
                <a:lnTo>
                  <a:pt x="7174550" y="507529"/>
                </a:lnTo>
                <a:lnTo>
                  <a:pt x="7199794" y="507529"/>
                </a:lnTo>
                <a:lnTo>
                  <a:pt x="7199794" y="546279"/>
                </a:lnTo>
                <a:lnTo>
                  <a:pt x="7223035" y="546279"/>
                </a:lnTo>
                <a:lnTo>
                  <a:pt x="7223035" y="597315"/>
                </a:lnTo>
                <a:lnTo>
                  <a:pt x="7247077" y="597315"/>
                </a:lnTo>
                <a:lnTo>
                  <a:pt x="7247077" y="793900"/>
                </a:lnTo>
                <a:lnTo>
                  <a:pt x="7248280" y="793900"/>
                </a:lnTo>
                <a:lnTo>
                  <a:pt x="7248280" y="792010"/>
                </a:lnTo>
                <a:lnTo>
                  <a:pt x="7258698" y="790120"/>
                </a:lnTo>
                <a:lnTo>
                  <a:pt x="7258698" y="771217"/>
                </a:lnTo>
                <a:lnTo>
                  <a:pt x="7268716" y="769327"/>
                </a:lnTo>
                <a:lnTo>
                  <a:pt x="7268716" y="753260"/>
                </a:lnTo>
                <a:lnTo>
                  <a:pt x="7278333" y="748535"/>
                </a:lnTo>
                <a:lnTo>
                  <a:pt x="7278333" y="732468"/>
                </a:lnTo>
                <a:lnTo>
                  <a:pt x="7287148" y="727742"/>
                </a:lnTo>
                <a:lnTo>
                  <a:pt x="7287148" y="711675"/>
                </a:lnTo>
                <a:lnTo>
                  <a:pt x="7298769" y="706949"/>
                </a:lnTo>
                <a:lnTo>
                  <a:pt x="7318002" y="706949"/>
                </a:lnTo>
                <a:lnTo>
                  <a:pt x="7333630" y="711675"/>
                </a:lnTo>
                <a:lnTo>
                  <a:pt x="7334431" y="718291"/>
                </a:lnTo>
                <a:lnTo>
                  <a:pt x="7335634" y="729632"/>
                </a:lnTo>
                <a:lnTo>
                  <a:pt x="7341243" y="732468"/>
                </a:lnTo>
                <a:lnTo>
                  <a:pt x="7344449" y="741919"/>
                </a:lnTo>
                <a:lnTo>
                  <a:pt x="7344449" y="750425"/>
                </a:lnTo>
                <a:lnTo>
                  <a:pt x="7350059" y="753260"/>
                </a:lnTo>
                <a:lnTo>
                  <a:pt x="7352864" y="761766"/>
                </a:lnTo>
                <a:lnTo>
                  <a:pt x="7352864" y="771217"/>
                </a:lnTo>
                <a:lnTo>
                  <a:pt x="7358875" y="774053"/>
                </a:lnTo>
                <a:lnTo>
                  <a:pt x="7361679" y="785394"/>
                </a:lnTo>
                <a:lnTo>
                  <a:pt x="7361679" y="792010"/>
                </a:lnTo>
                <a:lnTo>
                  <a:pt x="7369694" y="793900"/>
                </a:lnTo>
                <a:lnTo>
                  <a:pt x="7370495" y="796736"/>
                </a:lnTo>
                <a:lnTo>
                  <a:pt x="7377307" y="793900"/>
                </a:lnTo>
                <a:lnTo>
                  <a:pt x="7399747" y="801461"/>
                </a:lnTo>
                <a:lnTo>
                  <a:pt x="7399747" y="854388"/>
                </a:lnTo>
                <a:lnTo>
                  <a:pt x="7400548" y="1115241"/>
                </a:lnTo>
                <a:lnTo>
                  <a:pt x="7430601" y="1115241"/>
                </a:lnTo>
                <a:lnTo>
                  <a:pt x="7430601" y="849662"/>
                </a:lnTo>
                <a:lnTo>
                  <a:pt x="7430601" y="792010"/>
                </a:lnTo>
                <a:lnTo>
                  <a:pt x="7451838" y="785394"/>
                </a:lnTo>
                <a:lnTo>
                  <a:pt x="7459852" y="787284"/>
                </a:lnTo>
                <a:lnTo>
                  <a:pt x="7460654" y="785394"/>
                </a:lnTo>
                <a:lnTo>
                  <a:pt x="7469469" y="782559"/>
                </a:lnTo>
                <a:lnTo>
                  <a:pt x="7469469" y="775943"/>
                </a:lnTo>
                <a:lnTo>
                  <a:pt x="7470271" y="764602"/>
                </a:lnTo>
                <a:lnTo>
                  <a:pt x="7478285" y="761766"/>
                </a:lnTo>
                <a:lnTo>
                  <a:pt x="7478285" y="755150"/>
                </a:lnTo>
                <a:lnTo>
                  <a:pt x="7480288" y="743809"/>
                </a:lnTo>
                <a:lnTo>
                  <a:pt x="7487100" y="741919"/>
                </a:lnTo>
                <a:lnTo>
                  <a:pt x="7487902" y="732468"/>
                </a:lnTo>
                <a:lnTo>
                  <a:pt x="7488703" y="723016"/>
                </a:lnTo>
                <a:lnTo>
                  <a:pt x="7496717" y="721126"/>
                </a:lnTo>
                <a:lnTo>
                  <a:pt x="7496717" y="709785"/>
                </a:lnTo>
                <a:lnTo>
                  <a:pt x="7497519" y="702224"/>
                </a:lnTo>
                <a:lnTo>
                  <a:pt x="7511944" y="697498"/>
                </a:lnTo>
                <a:lnTo>
                  <a:pt x="7532380" y="697498"/>
                </a:lnTo>
                <a:lnTo>
                  <a:pt x="7545203" y="702224"/>
                </a:lnTo>
                <a:lnTo>
                  <a:pt x="7544001" y="721126"/>
                </a:lnTo>
                <a:lnTo>
                  <a:pt x="7554018" y="723016"/>
                </a:lnTo>
                <a:lnTo>
                  <a:pt x="7554018" y="741919"/>
                </a:lnTo>
                <a:lnTo>
                  <a:pt x="7563635" y="743809"/>
                </a:lnTo>
                <a:lnTo>
                  <a:pt x="7563635" y="761766"/>
                </a:lnTo>
                <a:lnTo>
                  <a:pt x="7573252" y="764602"/>
                </a:lnTo>
                <a:lnTo>
                  <a:pt x="7573252" y="782559"/>
                </a:lnTo>
                <a:lnTo>
                  <a:pt x="7584873" y="785394"/>
                </a:lnTo>
                <a:lnTo>
                  <a:pt x="7584071" y="790120"/>
                </a:lnTo>
                <a:lnTo>
                  <a:pt x="7591685" y="787284"/>
                </a:lnTo>
                <a:lnTo>
                  <a:pt x="7605309" y="792010"/>
                </a:lnTo>
                <a:lnTo>
                  <a:pt x="7610117" y="793901"/>
                </a:lnTo>
                <a:lnTo>
                  <a:pt x="7609316" y="849663"/>
                </a:lnTo>
                <a:lnTo>
                  <a:pt x="7607312" y="1308991"/>
                </a:lnTo>
                <a:lnTo>
                  <a:pt x="7608114" y="1306155"/>
                </a:lnTo>
                <a:lnTo>
                  <a:pt x="7608114" y="1294814"/>
                </a:lnTo>
                <a:lnTo>
                  <a:pt x="7610117" y="1209753"/>
                </a:lnTo>
                <a:lnTo>
                  <a:pt x="7610117" y="1203137"/>
                </a:lnTo>
                <a:lnTo>
                  <a:pt x="7612121" y="1203137"/>
                </a:lnTo>
                <a:lnTo>
                  <a:pt x="7612121" y="1209753"/>
                </a:lnTo>
                <a:lnTo>
                  <a:pt x="7612922" y="1221094"/>
                </a:lnTo>
                <a:lnTo>
                  <a:pt x="7618933" y="1221094"/>
                </a:lnTo>
                <a:lnTo>
                  <a:pt x="7618933" y="1219204"/>
                </a:lnTo>
                <a:lnTo>
                  <a:pt x="7621738" y="1209753"/>
                </a:lnTo>
                <a:lnTo>
                  <a:pt x="7621738" y="1166278"/>
                </a:lnTo>
                <a:lnTo>
                  <a:pt x="7621738" y="1152101"/>
                </a:lnTo>
                <a:lnTo>
                  <a:pt x="7623741" y="1150211"/>
                </a:lnTo>
                <a:lnTo>
                  <a:pt x="7623741" y="1081217"/>
                </a:lnTo>
                <a:lnTo>
                  <a:pt x="7624543" y="1081217"/>
                </a:lnTo>
                <a:lnTo>
                  <a:pt x="7625745" y="1081217"/>
                </a:lnTo>
                <a:lnTo>
                  <a:pt x="7630553" y="1034906"/>
                </a:lnTo>
                <a:lnTo>
                  <a:pt x="7629351" y="1034906"/>
                </a:lnTo>
                <a:lnTo>
                  <a:pt x="7629351" y="1023565"/>
                </a:lnTo>
                <a:lnTo>
                  <a:pt x="7631355" y="1023565"/>
                </a:lnTo>
                <a:lnTo>
                  <a:pt x="7633358" y="1023565"/>
                </a:lnTo>
                <a:lnTo>
                  <a:pt x="7633358" y="1028290"/>
                </a:lnTo>
                <a:lnTo>
                  <a:pt x="7635362" y="1028290"/>
                </a:lnTo>
                <a:lnTo>
                  <a:pt x="7635362" y="1042467"/>
                </a:lnTo>
                <a:lnTo>
                  <a:pt x="7638167" y="1074601"/>
                </a:lnTo>
                <a:lnTo>
                  <a:pt x="7642975" y="954571"/>
                </a:lnTo>
                <a:lnTo>
                  <a:pt x="7641372" y="954571"/>
                </a:lnTo>
                <a:lnTo>
                  <a:pt x="7641372" y="952681"/>
                </a:lnTo>
                <a:lnTo>
                  <a:pt x="7641372" y="943229"/>
                </a:lnTo>
                <a:lnTo>
                  <a:pt x="7644177" y="943229"/>
                </a:lnTo>
                <a:lnTo>
                  <a:pt x="7646982" y="854388"/>
                </a:lnTo>
                <a:lnTo>
                  <a:pt x="7644979" y="854388"/>
                </a:lnTo>
                <a:lnTo>
                  <a:pt x="7644979" y="828870"/>
                </a:lnTo>
                <a:lnTo>
                  <a:pt x="7644979" y="792010"/>
                </a:lnTo>
                <a:lnTo>
                  <a:pt x="7653794" y="792010"/>
                </a:lnTo>
                <a:lnTo>
                  <a:pt x="7653794" y="828870"/>
                </a:lnTo>
                <a:lnTo>
                  <a:pt x="7653794" y="854388"/>
                </a:lnTo>
                <a:lnTo>
                  <a:pt x="7651791" y="854388"/>
                </a:lnTo>
                <a:lnTo>
                  <a:pt x="7654596" y="943229"/>
                </a:lnTo>
                <a:lnTo>
                  <a:pt x="7656599" y="943229"/>
                </a:lnTo>
                <a:lnTo>
                  <a:pt x="7657801" y="946065"/>
                </a:lnTo>
                <a:lnTo>
                  <a:pt x="7657801" y="954571"/>
                </a:lnTo>
                <a:lnTo>
                  <a:pt x="7654596" y="957406"/>
                </a:lnTo>
                <a:lnTo>
                  <a:pt x="7659805" y="1074601"/>
                </a:lnTo>
                <a:lnTo>
                  <a:pt x="7663411" y="1034906"/>
                </a:lnTo>
                <a:lnTo>
                  <a:pt x="7662610" y="1034906"/>
                </a:lnTo>
                <a:lnTo>
                  <a:pt x="7662610" y="1021674"/>
                </a:lnTo>
                <a:lnTo>
                  <a:pt x="7664613" y="1021674"/>
                </a:lnTo>
                <a:lnTo>
                  <a:pt x="7667418" y="1021674"/>
                </a:lnTo>
                <a:lnTo>
                  <a:pt x="7667418" y="1031126"/>
                </a:lnTo>
                <a:lnTo>
                  <a:pt x="7668220" y="1031126"/>
                </a:lnTo>
                <a:lnTo>
                  <a:pt x="7668220" y="1042467"/>
                </a:lnTo>
                <a:lnTo>
                  <a:pt x="7667418" y="1042467"/>
                </a:lnTo>
                <a:lnTo>
                  <a:pt x="7671425" y="1081217"/>
                </a:lnTo>
                <a:lnTo>
                  <a:pt x="7672227" y="1081217"/>
                </a:lnTo>
                <a:lnTo>
                  <a:pt x="7672227" y="1085942"/>
                </a:lnTo>
                <a:lnTo>
                  <a:pt x="7673028" y="1085942"/>
                </a:lnTo>
                <a:lnTo>
                  <a:pt x="7673028" y="1087833"/>
                </a:lnTo>
                <a:lnTo>
                  <a:pt x="7673028" y="1150211"/>
                </a:lnTo>
                <a:lnTo>
                  <a:pt x="7674230" y="1152101"/>
                </a:lnTo>
                <a:lnTo>
                  <a:pt x="7674230" y="1154936"/>
                </a:lnTo>
                <a:lnTo>
                  <a:pt x="7675032" y="1154936"/>
                </a:lnTo>
                <a:lnTo>
                  <a:pt x="7675032" y="1209753"/>
                </a:lnTo>
                <a:lnTo>
                  <a:pt x="7677035" y="1221094"/>
                </a:lnTo>
                <a:lnTo>
                  <a:pt x="7683046" y="1221094"/>
                </a:lnTo>
                <a:lnTo>
                  <a:pt x="7683046" y="1211643"/>
                </a:lnTo>
                <a:lnTo>
                  <a:pt x="7685851" y="1211643"/>
                </a:lnTo>
                <a:lnTo>
                  <a:pt x="7685851" y="1175729"/>
                </a:lnTo>
                <a:lnTo>
                  <a:pt x="7688656" y="1175729"/>
                </a:lnTo>
                <a:lnTo>
                  <a:pt x="7693464" y="1047193"/>
                </a:lnTo>
                <a:lnTo>
                  <a:pt x="7691460" y="1047193"/>
                </a:lnTo>
                <a:lnTo>
                  <a:pt x="7691460" y="1012223"/>
                </a:lnTo>
                <a:lnTo>
                  <a:pt x="7698272" y="1012223"/>
                </a:lnTo>
                <a:lnTo>
                  <a:pt x="7698272" y="1047193"/>
                </a:lnTo>
                <a:lnTo>
                  <a:pt x="7695468" y="1047193"/>
                </a:lnTo>
                <a:lnTo>
                  <a:pt x="7701478" y="1175729"/>
                </a:lnTo>
                <a:lnTo>
                  <a:pt x="7703081" y="1175729"/>
                </a:lnTo>
                <a:lnTo>
                  <a:pt x="7703081" y="1177619"/>
                </a:lnTo>
                <a:lnTo>
                  <a:pt x="7703081" y="1211643"/>
                </a:lnTo>
                <a:lnTo>
                  <a:pt x="7706287" y="1211643"/>
                </a:lnTo>
                <a:lnTo>
                  <a:pt x="7706287" y="1221094"/>
                </a:lnTo>
                <a:lnTo>
                  <a:pt x="7709893" y="1221094"/>
                </a:lnTo>
                <a:lnTo>
                  <a:pt x="7709893" y="1219204"/>
                </a:lnTo>
                <a:lnTo>
                  <a:pt x="7713099" y="1209753"/>
                </a:lnTo>
                <a:lnTo>
                  <a:pt x="7713099" y="1161552"/>
                </a:lnTo>
                <a:lnTo>
                  <a:pt x="7713099" y="1159662"/>
                </a:lnTo>
                <a:lnTo>
                  <a:pt x="7715102" y="1143595"/>
                </a:lnTo>
                <a:lnTo>
                  <a:pt x="7715102" y="1097284"/>
                </a:lnTo>
                <a:lnTo>
                  <a:pt x="7715904" y="1092558"/>
                </a:lnTo>
                <a:lnTo>
                  <a:pt x="7720712" y="1042467"/>
                </a:lnTo>
                <a:lnTo>
                  <a:pt x="7719911" y="1042467"/>
                </a:lnTo>
                <a:lnTo>
                  <a:pt x="7719911" y="1028290"/>
                </a:lnTo>
                <a:lnTo>
                  <a:pt x="7719911" y="1021674"/>
                </a:lnTo>
                <a:lnTo>
                  <a:pt x="7721513" y="1021674"/>
                </a:lnTo>
                <a:lnTo>
                  <a:pt x="7724719" y="1021674"/>
                </a:lnTo>
                <a:lnTo>
                  <a:pt x="7724719" y="1034906"/>
                </a:lnTo>
                <a:lnTo>
                  <a:pt x="7723517" y="1034906"/>
                </a:lnTo>
                <a:lnTo>
                  <a:pt x="7723517" y="1039632"/>
                </a:lnTo>
                <a:lnTo>
                  <a:pt x="7727524" y="1081217"/>
                </a:lnTo>
                <a:lnTo>
                  <a:pt x="7732332" y="959296"/>
                </a:lnTo>
                <a:lnTo>
                  <a:pt x="7730329" y="959296"/>
                </a:lnTo>
                <a:lnTo>
                  <a:pt x="7730329" y="957406"/>
                </a:lnTo>
                <a:lnTo>
                  <a:pt x="7730329" y="950790"/>
                </a:lnTo>
                <a:lnTo>
                  <a:pt x="7730329" y="947955"/>
                </a:lnTo>
                <a:lnTo>
                  <a:pt x="7732332" y="947955"/>
                </a:lnTo>
                <a:lnTo>
                  <a:pt x="7735137" y="858169"/>
                </a:lnTo>
                <a:lnTo>
                  <a:pt x="7735137" y="856279"/>
                </a:lnTo>
                <a:lnTo>
                  <a:pt x="7733535" y="856279"/>
                </a:lnTo>
                <a:lnTo>
                  <a:pt x="7733535" y="833596"/>
                </a:lnTo>
                <a:lnTo>
                  <a:pt x="7733535" y="796736"/>
                </a:lnTo>
                <a:lnTo>
                  <a:pt x="7741949" y="796736"/>
                </a:lnTo>
                <a:lnTo>
                  <a:pt x="7741949" y="833596"/>
                </a:lnTo>
                <a:lnTo>
                  <a:pt x="7741949" y="856279"/>
                </a:lnTo>
                <a:lnTo>
                  <a:pt x="7740347" y="856279"/>
                </a:lnTo>
                <a:lnTo>
                  <a:pt x="7743152" y="947955"/>
                </a:lnTo>
                <a:lnTo>
                  <a:pt x="7745956" y="947955"/>
                </a:lnTo>
                <a:lnTo>
                  <a:pt x="7745956" y="957406"/>
                </a:lnTo>
                <a:lnTo>
                  <a:pt x="7745956" y="959296"/>
                </a:lnTo>
                <a:lnTo>
                  <a:pt x="7743953" y="959296"/>
                </a:lnTo>
                <a:lnTo>
                  <a:pt x="7748761" y="1081217"/>
                </a:lnTo>
                <a:lnTo>
                  <a:pt x="7752768" y="1042467"/>
                </a:lnTo>
                <a:lnTo>
                  <a:pt x="7751967" y="1042467"/>
                </a:lnTo>
                <a:lnTo>
                  <a:pt x="7751967" y="1028290"/>
                </a:lnTo>
                <a:lnTo>
                  <a:pt x="7752768" y="1028290"/>
                </a:lnTo>
                <a:lnTo>
                  <a:pt x="7752768" y="1021674"/>
                </a:lnTo>
                <a:lnTo>
                  <a:pt x="7755573" y="1021674"/>
                </a:lnTo>
                <a:lnTo>
                  <a:pt x="7757577" y="1021674"/>
                </a:lnTo>
                <a:lnTo>
                  <a:pt x="7757577" y="1034906"/>
                </a:lnTo>
                <a:lnTo>
                  <a:pt x="7756776" y="1034906"/>
                </a:lnTo>
                <a:lnTo>
                  <a:pt x="7762385" y="1092558"/>
                </a:lnTo>
                <a:lnTo>
                  <a:pt x="7762385" y="1143595"/>
                </a:lnTo>
                <a:lnTo>
                  <a:pt x="7765190" y="1159662"/>
                </a:lnTo>
                <a:lnTo>
                  <a:pt x="7765190" y="1209753"/>
                </a:lnTo>
                <a:lnTo>
                  <a:pt x="7767194" y="1219204"/>
                </a:lnTo>
                <a:lnTo>
                  <a:pt x="7767194" y="1221094"/>
                </a:lnTo>
                <a:lnTo>
                  <a:pt x="7777212" y="1221094"/>
                </a:lnTo>
                <a:lnTo>
                  <a:pt x="7777212" y="1209753"/>
                </a:lnTo>
                <a:lnTo>
                  <a:pt x="7777212" y="1203137"/>
                </a:lnTo>
                <a:lnTo>
                  <a:pt x="7778013" y="1203137"/>
                </a:lnTo>
                <a:lnTo>
                  <a:pt x="7780016" y="1203137"/>
                </a:lnTo>
                <a:lnTo>
                  <a:pt x="7780016" y="1209753"/>
                </a:lnTo>
                <a:lnTo>
                  <a:pt x="7780818" y="1294814"/>
                </a:lnTo>
                <a:lnTo>
                  <a:pt x="7780818" y="1306155"/>
                </a:lnTo>
                <a:lnTo>
                  <a:pt x="7783623" y="1312771"/>
                </a:lnTo>
                <a:lnTo>
                  <a:pt x="7784825" y="534938"/>
                </a:lnTo>
                <a:lnTo>
                  <a:pt x="7808867" y="534938"/>
                </a:lnTo>
                <a:lnTo>
                  <a:pt x="7808867" y="504694"/>
                </a:lnTo>
                <a:lnTo>
                  <a:pt x="7899427" y="504694"/>
                </a:lnTo>
                <a:lnTo>
                  <a:pt x="7906239" y="534938"/>
                </a:lnTo>
                <a:lnTo>
                  <a:pt x="7918661" y="534938"/>
                </a:lnTo>
                <a:lnTo>
                  <a:pt x="7930281" y="589755"/>
                </a:lnTo>
                <a:lnTo>
                  <a:pt x="7929480" y="1299539"/>
                </a:lnTo>
                <a:lnTo>
                  <a:pt x="7931483" y="1299539"/>
                </a:lnTo>
                <a:lnTo>
                  <a:pt x="7933086" y="1296704"/>
                </a:lnTo>
                <a:lnTo>
                  <a:pt x="7937093" y="1296704"/>
                </a:lnTo>
                <a:lnTo>
                  <a:pt x="7937093" y="1278747"/>
                </a:lnTo>
                <a:lnTo>
                  <a:pt x="7937895" y="1278747"/>
                </a:lnTo>
                <a:lnTo>
                  <a:pt x="7939097" y="1278747"/>
                </a:lnTo>
                <a:lnTo>
                  <a:pt x="7939898" y="1296704"/>
                </a:lnTo>
                <a:lnTo>
                  <a:pt x="7945909" y="1296704"/>
                </a:lnTo>
                <a:lnTo>
                  <a:pt x="7945909" y="1285363"/>
                </a:lnTo>
                <a:lnTo>
                  <a:pt x="7947912" y="1283472"/>
                </a:lnTo>
                <a:lnTo>
                  <a:pt x="7950717" y="1283472"/>
                </a:lnTo>
                <a:lnTo>
                  <a:pt x="7950717" y="1267405"/>
                </a:lnTo>
                <a:lnTo>
                  <a:pt x="7951519" y="1267405"/>
                </a:lnTo>
                <a:lnTo>
                  <a:pt x="7952721" y="1267405"/>
                </a:lnTo>
                <a:lnTo>
                  <a:pt x="7952721" y="1283472"/>
                </a:lnTo>
                <a:lnTo>
                  <a:pt x="7959533" y="1283472"/>
                </a:lnTo>
                <a:lnTo>
                  <a:pt x="7958331" y="1168168"/>
                </a:lnTo>
                <a:lnTo>
                  <a:pt x="7964341" y="1166278"/>
                </a:lnTo>
                <a:lnTo>
                  <a:pt x="7974760" y="1166278"/>
                </a:lnTo>
                <a:lnTo>
                  <a:pt x="7975962" y="1163442"/>
                </a:lnTo>
                <a:lnTo>
                  <a:pt x="7975962" y="1161552"/>
                </a:lnTo>
                <a:lnTo>
                  <a:pt x="7979969" y="1161552"/>
                </a:lnTo>
                <a:lnTo>
                  <a:pt x="7980770" y="1159662"/>
                </a:lnTo>
                <a:lnTo>
                  <a:pt x="7980770" y="1154936"/>
                </a:lnTo>
                <a:lnTo>
                  <a:pt x="7985579" y="1152101"/>
                </a:lnTo>
                <a:lnTo>
                  <a:pt x="7988384" y="1152101"/>
                </a:lnTo>
                <a:lnTo>
                  <a:pt x="7991589" y="1136034"/>
                </a:lnTo>
                <a:lnTo>
                  <a:pt x="7997199" y="1119967"/>
                </a:lnTo>
                <a:lnTo>
                  <a:pt x="8004011" y="1108625"/>
                </a:lnTo>
                <a:lnTo>
                  <a:pt x="8011624" y="1099174"/>
                </a:lnTo>
                <a:lnTo>
                  <a:pt x="8019639" y="1095394"/>
                </a:lnTo>
                <a:lnTo>
                  <a:pt x="8019639" y="1069875"/>
                </a:lnTo>
                <a:lnTo>
                  <a:pt x="8018436" y="1069875"/>
                </a:lnTo>
                <a:lnTo>
                  <a:pt x="8018436" y="1067040"/>
                </a:lnTo>
                <a:lnTo>
                  <a:pt x="8018436" y="1065150"/>
                </a:lnTo>
                <a:lnTo>
                  <a:pt x="8019639" y="1065150"/>
                </a:lnTo>
                <a:lnTo>
                  <a:pt x="8020440" y="1060424"/>
                </a:lnTo>
                <a:lnTo>
                  <a:pt x="8021642" y="1058534"/>
                </a:lnTo>
                <a:lnTo>
                  <a:pt x="8022443" y="1055699"/>
                </a:lnTo>
                <a:lnTo>
                  <a:pt x="8024447" y="1053808"/>
                </a:lnTo>
                <a:lnTo>
                  <a:pt x="8025248" y="1053808"/>
                </a:lnTo>
                <a:lnTo>
                  <a:pt x="8025248" y="1039632"/>
                </a:lnTo>
                <a:lnTo>
                  <a:pt x="8027252" y="1039632"/>
                </a:lnTo>
                <a:lnTo>
                  <a:pt x="8028454" y="1039632"/>
                </a:lnTo>
                <a:lnTo>
                  <a:pt x="8028454" y="1053808"/>
                </a:lnTo>
                <a:lnTo>
                  <a:pt x="8030458" y="1053808"/>
                </a:lnTo>
                <a:lnTo>
                  <a:pt x="8031259" y="1055699"/>
                </a:lnTo>
                <a:lnTo>
                  <a:pt x="8033263" y="1058534"/>
                </a:lnTo>
                <a:lnTo>
                  <a:pt x="8034064" y="1060424"/>
                </a:lnTo>
                <a:lnTo>
                  <a:pt x="8035266" y="1065150"/>
                </a:lnTo>
                <a:lnTo>
                  <a:pt x="8036067" y="1065150"/>
                </a:lnTo>
                <a:lnTo>
                  <a:pt x="8036067" y="1067040"/>
                </a:lnTo>
                <a:lnTo>
                  <a:pt x="8036067" y="1069875"/>
                </a:lnTo>
                <a:lnTo>
                  <a:pt x="8035266" y="1069875"/>
                </a:lnTo>
                <a:lnTo>
                  <a:pt x="8035266" y="1095394"/>
                </a:lnTo>
                <a:lnTo>
                  <a:pt x="8042879" y="1099174"/>
                </a:lnTo>
                <a:lnTo>
                  <a:pt x="8050493" y="1108625"/>
                </a:lnTo>
                <a:lnTo>
                  <a:pt x="8056503" y="1119967"/>
                </a:lnTo>
                <a:lnTo>
                  <a:pt x="8062113" y="1136034"/>
                </a:lnTo>
                <a:lnTo>
                  <a:pt x="8066120" y="1152101"/>
                </a:lnTo>
                <a:lnTo>
                  <a:pt x="8068124" y="1152101"/>
                </a:lnTo>
                <a:lnTo>
                  <a:pt x="8072932" y="1154936"/>
                </a:lnTo>
                <a:lnTo>
                  <a:pt x="8072932" y="1159662"/>
                </a:lnTo>
                <a:lnTo>
                  <a:pt x="8074936" y="1161552"/>
                </a:lnTo>
                <a:lnTo>
                  <a:pt x="8075737" y="1161552"/>
                </a:lnTo>
                <a:lnTo>
                  <a:pt x="8078943" y="1166278"/>
                </a:lnTo>
                <a:lnTo>
                  <a:pt x="8088560" y="1166278"/>
                </a:lnTo>
                <a:lnTo>
                  <a:pt x="8095372" y="1168168"/>
                </a:lnTo>
                <a:lnTo>
                  <a:pt x="8094170" y="1280637"/>
                </a:lnTo>
                <a:lnTo>
                  <a:pt x="8102184" y="1280637"/>
                </a:lnTo>
                <a:lnTo>
                  <a:pt x="8102184" y="1267405"/>
                </a:lnTo>
                <a:lnTo>
                  <a:pt x="8102985" y="1267405"/>
                </a:lnTo>
                <a:lnTo>
                  <a:pt x="8104187" y="1267405"/>
                </a:lnTo>
                <a:lnTo>
                  <a:pt x="8104187" y="1280637"/>
                </a:lnTo>
                <a:lnTo>
                  <a:pt x="8106992" y="1280637"/>
                </a:lnTo>
                <a:lnTo>
                  <a:pt x="8108996" y="1283472"/>
                </a:lnTo>
                <a:lnTo>
                  <a:pt x="8108996" y="1294814"/>
                </a:lnTo>
                <a:lnTo>
                  <a:pt x="8113804" y="1294814"/>
                </a:lnTo>
                <a:lnTo>
                  <a:pt x="8113804" y="1278747"/>
                </a:lnTo>
                <a:lnTo>
                  <a:pt x="8114606" y="1278747"/>
                </a:lnTo>
                <a:lnTo>
                  <a:pt x="8115808" y="1278747"/>
                </a:lnTo>
                <a:lnTo>
                  <a:pt x="8115808" y="1294814"/>
                </a:lnTo>
                <a:lnTo>
                  <a:pt x="8117411" y="1294814"/>
                </a:lnTo>
                <a:lnTo>
                  <a:pt x="8119414" y="1294814"/>
                </a:lnTo>
                <a:lnTo>
                  <a:pt x="8121418" y="1296704"/>
                </a:lnTo>
                <a:lnTo>
                  <a:pt x="8121418" y="1299539"/>
                </a:lnTo>
                <a:lnTo>
                  <a:pt x="8124223" y="1299539"/>
                </a:lnTo>
                <a:lnTo>
                  <a:pt x="8124223" y="589755"/>
                </a:lnTo>
                <a:lnTo>
                  <a:pt x="8134240" y="534938"/>
                </a:lnTo>
                <a:lnTo>
                  <a:pt x="8147464" y="534938"/>
                </a:lnTo>
                <a:lnTo>
                  <a:pt x="8153474" y="504694"/>
                </a:lnTo>
                <a:lnTo>
                  <a:pt x="8243633" y="504694"/>
                </a:lnTo>
                <a:lnTo>
                  <a:pt x="8243633" y="534938"/>
                </a:lnTo>
                <a:lnTo>
                  <a:pt x="8268076" y="534938"/>
                </a:lnTo>
                <a:lnTo>
                  <a:pt x="8268878" y="1333563"/>
                </a:lnTo>
                <a:lnTo>
                  <a:pt x="8277693" y="1333563"/>
                </a:lnTo>
                <a:lnTo>
                  <a:pt x="8278495" y="536828"/>
                </a:lnTo>
                <a:lnTo>
                  <a:pt x="8276892" y="532102"/>
                </a:lnTo>
                <a:lnTo>
                  <a:pt x="8276892" y="523596"/>
                </a:lnTo>
                <a:lnTo>
                  <a:pt x="8278495" y="520761"/>
                </a:lnTo>
                <a:lnTo>
                  <a:pt x="8278495" y="502804"/>
                </a:lnTo>
                <a:lnTo>
                  <a:pt x="8276892" y="498078"/>
                </a:lnTo>
                <a:lnTo>
                  <a:pt x="8276892" y="496188"/>
                </a:lnTo>
                <a:lnTo>
                  <a:pt x="8278495" y="493352"/>
                </a:lnTo>
                <a:lnTo>
                  <a:pt x="8278495" y="465944"/>
                </a:lnTo>
                <a:lnTo>
                  <a:pt x="8276892" y="461218"/>
                </a:lnTo>
                <a:lnTo>
                  <a:pt x="8276892" y="440426"/>
                </a:lnTo>
                <a:lnTo>
                  <a:pt x="8278495" y="435700"/>
                </a:lnTo>
                <a:lnTo>
                  <a:pt x="8284505" y="433810"/>
                </a:lnTo>
                <a:lnTo>
                  <a:pt x="8292119" y="429084"/>
                </a:lnTo>
                <a:lnTo>
                  <a:pt x="8301736" y="427194"/>
                </a:lnTo>
                <a:lnTo>
                  <a:pt x="8301736" y="390334"/>
                </a:lnTo>
                <a:lnTo>
                  <a:pt x="8277693" y="380883"/>
                </a:lnTo>
                <a:lnTo>
                  <a:pt x="8276892" y="380883"/>
                </a:lnTo>
                <a:lnTo>
                  <a:pt x="8274888" y="378993"/>
                </a:lnTo>
                <a:lnTo>
                  <a:pt x="8273686" y="378993"/>
                </a:lnTo>
                <a:lnTo>
                  <a:pt x="8271683" y="378993"/>
                </a:lnTo>
                <a:lnTo>
                  <a:pt x="8270080" y="376158"/>
                </a:lnTo>
                <a:lnTo>
                  <a:pt x="8268878" y="376158"/>
                </a:lnTo>
                <a:lnTo>
                  <a:pt x="8266874" y="376158"/>
                </a:lnTo>
                <a:lnTo>
                  <a:pt x="8264871" y="374267"/>
                </a:lnTo>
                <a:lnTo>
                  <a:pt x="8263268" y="374267"/>
                </a:lnTo>
                <a:lnTo>
                  <a:pt x="8261264" y="371432"/>
                </a:lnTo>
                <a:lnTo>
                  <a:pt x="8260062" y="371432"/>
                </a:lnTo>
                <a:lnTo>
                  <a:pt x="8258459" y="369542"/>
                </a:lnTo>
                <a:lnTo>
                  <a:pt x="8257257" y="367652"/>
                </a:lnTo>
                <a:lnTo>
                  <a:pt x="8256456" y="367652"/>
                </a:lnTo>
                <a:lnTo>
                  <a:pt x="8255254" y="367652"/>
                </a:lnTo>
                <a:lnTo>
                  <a:pt x="8254452" y="364816"/>
                </a:lnTo>
                <a:lnTo>
                  <a:pt x="8254452" y="362926"/>
                </a:lnTo>
                <a:lnTo>
                  <a:pt x="8253250" y="362926"/>
                </a:lnTo>
                <a:lnTo>
                  <a:pt x="8253250" y="360091"/>
                </a:lnTo>
                <a:lnTo>
                  <a:pt x="8252449" y="360091"/>
                </a:lnTo>
                <a:lnTo>
                  <a:pt x="8252449" y="358200"/>
                </a:lnTo>
                <a:lnTo>
                  <a:pt x="8252449" y="355365"/>
                </a:lnTo>
                <a:lnTo>
                  <a:pt x="8252449" y="353475"/>
                </a:lnTo>
                <a:lnTo>
                  <a:pt x="8252449" y="351585"/>
                </a:lnTo>
                <a:lnTo>
                  <a:pt x="8253250" y="348749"/>
                </a:lnTo>
                <a:lnTo>
                  <a:pt x="8254452" y="346859"/>
                </a:lnTo>
                <a:lnTo>
                  <a:pt x="8255254" y="344024"/>
                </a:lnTo>
                <a:lnTo>
                  <a:pt x="8256456" y="344024"/>
                </a:lnTo>
                <a:lnTo>
                  <a:pt x="8257257" y="342133"/>
                </a:lnTo>
                <a:lnTo>
                  <a:pt x="8259261" y="339298"/>
                </a:lnTo>
                <a:lnTo>
                  <a:pt x="8260062" y="339298"/>
                </a:lnTo>
                <a:lnTo>
                  <a:pt x="8264069" y="337408"/>
                </a:lnTo>
                <a:lnTo>
                  <a:pt x="8268076" y="335518"/>
                </a:lnTo>
                <a:lnTo>
                  <a:pt x="8270881" y="332682"/>
                </a:lnTo>
                <a:lnTo>
                  <a:pt x="8273686" y="332682"/>
                </a:lnTo>
                <a:lnTo>
                  <a:pt x="8275690" y="330792"/>
                </a:lnTo>
                <a:lnTo>
                  <a:pt x="8276892" y="330792"/>
                </a:lnTo>
                <a:lnTo>
                  <a:pt x="8279697" y="330792"/>
                </a:lnTo>
                <a:lnTo>
                  <a:pt x="8282502" y="327957"/>
                </a:lnTo>
                <a:lnTo>
                  <a:pt x="8285307" y="327957"/>
                </a:lnTo>
                <a:lnTo>
                  <a:pt x="8289314" y="326066"/>
                </a:lnTo>
                <a:lnTo>
                  <a:pt x="8293321" y="326066"/>
                </a:lnTo>
                <a:lnTo>
                  <a:pt x="8296126" y="323231"/>
                </a:lnTo>
                <a:lnTo>
                  <a:pt x="8296927" y="323231"/>
                </a:lnTo>
                <a:lnTo>
                  <a:pt x="8300133" y="323231"/>
                </a:lnTo>
                <a:lnTo>
                  <a:pt x="8303739" y="323231"/>
                </a:lnTo>
                <a:lnTo>
                  <a:pt x="8304941" y="323231"/>
                </a:lnTo>
                <a:lnTo>
                  <a:pt x="8308548" y="321341"/>
                </a:lnTo>
                <a:lnTo>
                  <a:pt x="8312555" y="321341"/>
                </a:lnTo>
                <a:lnTo>
                  <a:pt x="8313757" y="321341"/>
                </a:lnTo>
                <a:lnTo>
                  <a:pt x="8317363" y="321341"/>
                </a:lnTo>
                <a:lnTo>
                  <a:pt x="8321370" y="321341"/>
                </a:lnTo>
                <a:lnTo>
                  <a:pt x="8322172" y="321341"/>
                </a:lnTo>
                <a:lnTo>
                  <a:pt x="8326179" y="319451"/>
                </a:lnTo>
                <a:lnTo>
                  <a:pt x="8326179" y="279756"/>
                </a:lnTo>
                <a:lnTo>
                  <a:pt x="8326179" y="229664"/>
                </a:lnTo>
                <a:lnTo>
                  <a:pt x="8326179" y="142713"/>
                </a:lnTo>
                <a:lnTo>
                  <a:pt x="8328182" y="142713"/>
                </a:lnTo>
                <a:lnTo>
                  <a:pt x="8328182" y="144603"/>
                </a:lnTo>
                <a:lnTo>
                  <a:pt x="8328182" y="279756"/>
                </a:lnTo>
                <a:lnTo>
                  <a:pt x="8328984" y="282591"/>
                </a:lnTo>
                <a:lnTo>
                  <a:pt x="8328984" y="287316"/>
                </a:lnTo>
                <a:lnTo>
                  <a:pt x="8330987" y="287316"/>
                </a:lnTo>
                <a:lnTo>
                  <a:pt x="8330987" y="250457"/>
                </a:lnTo>
                <a:lnTo>
                  <a:pt x="8332189" y="250457"/>
                </a:lnTo>
                <a:lnTo>
                  <a:pt x="8332189" y="287316"/>
                </a:lnTo>
                <a:lnTo>
                  <a:pt x="8361040" y="287316"/>
                </a:lnTo>
                <a:lnTo>
                  <a:pt x="8361040" y="279756"/>
                </a:lnTo>
                <a:lnTo>
                  <a:pt x="8362242" y="279756"/>
                </a:lnTo>
                <a:lnTo>
                  <a:pt x="8362242" y="226829"/>
                </a:lnTo>
                <a:lnTo>
                  <a:pt x="8363845" y="226829"/>
                </a:lnTo>
                <a:lnTo>
                  <a:pt x="8363845" y="229664"/>
                </a:lnTo>
                <a:lnTo>
                  <a:pt x="8363845" y="279756"/>
                </a:lnTo>
                <a:lnTo>
                  <a:pt x="8363845" y="282591"/>
                </a:lnTo>
                <a:lnTo>
                  <a:pt x="8363845" y="287316"/>
                </a:lnTo>
                <a:lnTo>
                  <a:pt x="8365047" y="287316"/>
                </a:lnTo>
                <a:lnTo>
                  <a:pt x="8365047" y="250457"/>
                </a:lnTo>
                <a:lnTo>
                  <a:pt x="8367051" y="250457"/>
                </a:lnTo>
                <a:lnTo>
                  <a:pt x="8367051" y="287316"/>
                </a:lnTo>
                <a:lnTo>
                  <a:pt x="8397104" y="284481"/>
                </a:lnTo>
                <a:lnTo>
                  <a:pt x="8397104" y="279756"/>
                </a:lnTo>
                <a:lnTo>
                  <a:pt x="8397906" y="279756"/>
                </a:lnTo>
                <a:lnTo>
                  <a:pt x="8397906" y="226829"/>
                </a:lnTo>
                <a:lnTo>
                  <a:pt x="8399108" y="226829"/>
                </a:lnTo>
                <a:lnTo>
                  <a:pt x="8399909" y="226829"/>
                </a:lnTo>
                <a:lnTo>
                  <a:pt x="8399909" y="250457"/>
                </a:lnTo>
                <a:lnTo>
                  <a:pt x="8401913" y="250457"/>
                </a:lnTo>
                <a:lnTo>
                  <a:pt x="8401913" y="284481"/>
                </a:lnTo>
                <a:lnTo>
                  <a:pt x="8432767" y="284481"/>
                </a:lnTo>
                <a:lnTo>
                  <a:pt x="8432767" y="279756"/>
                </a:lnTo>
                <a:lnTo>
                  <a:pt x="8433969" y="279756"/>
                </a:lnTo>
                <a:lnTo>
                  <a:pt x="8433969" y="226829"/>
                </a:lnTo>
                <a:lnTo>
                  <a:pt x="8434771" y="226829"/>
                </a:lnTo>
                <a:lnTo>
                  <a:pt x="8434771" y="247621"/>
                </a:lnTo>
                <a:lnTo>
                  <a:pt x="8435973" y="247621"/>
                </a:lnTo>
                <a:lnTo>
                  <a:pt x="8435973" y="250457"/>
                </a:lnTo>
                <a:lnTo>
                  <a:pt x="8435973" y="284481"/>
                </a:lnTo>
                <a:lnTo>
                  <a:pt x="8468831" y="284481"/>
                </a:lnTo>
                <a:lnTo>
                  <a:pt x="8468831" y="279756"/>
                </a:lnTo>
                <a:lnTo>
                  <a:pt x="8468831" y="277865"/>
                </a:lnTo>
                <a:lnTo>
                  <a:pt x="8468831" y="247621"/>
                </a:lnTo>
                <a:lnTo>
                  <a:pt x="8469632" y="247621"/>
                </a:lnTo>
                <a:lnTo>
                  <a:pt x="8469632" y="226829"/>
                </a:lnTo>
                <a:lnTo>
                  <a:pt x="8470834" y="226829"/>
                </a:lnTo>
                <a:lnTo>
                  <a:pt x="8470834" y="277865"/>
                </a:lnTo>
                <a:lnTo>
                  <a:pt x="8471636" y="277865"/>
                </a:lnTo>
                <a:lnTo>
                  <a:pt x="8471636" y="374267"/>
                </a:lnTo>
                <a:lnTo>
                  <a:pt x="8471636" y="376158"/>
                </a:lnTo>
                <a:lnTo>
                  <a:pt x="8471636" y="390334"/>
                </a:lnTo>
                <a:lnTo>
                  <a:pt x="8471636" y="392225"/>
                </a:lnTo>
                <a:lnTo>
                  <a:pt x="8470834" y="392225"/>
                </a:lnTo>
                <a:lnTo>
                  <a:pt x="8470834" y="408292"/>
                </a:lnTo>
                <a:lnTo>
                  <a:pt x="8472838" y="408292"/>
                </a:lnTo>
                <a:lnTo>
                  <a:pt x="8472838" y="415853"/>
                </a:lnTo>
                <a:lnTo>
                  <a:pt x="8471636" y="422469"/>
                </a:lnTo>
                <a:lnTo>
                  <a:pt x="8470834" y="422469"/>
                </a:lnTo>
                <a:lnTo>
                  <a:pt x="8470834" y="431920"/>
                </a:lnTo>
                <a:lnTo>
                  <a:pt x="8466827" y="431920"/>
                </a:lnTo>
                <a:lnTo>
                  <a:pt x="8450398" y="431920"/>
                </a:lnTo>
                <a:lnTo>
                  <a:pt x="8450398" y="610547"/>
                </a:lnTo>
                <a:lnTo>
                  <a:pt x="8450398" y="922437"/>
                </a:lnTo>
                <a:lnTo>
                  <a:pt x="8457210" y="922437"/>
                </a:lnTo>
                <a:lnTo>
                  <a:pt x="8457210" y="899754"/>
                </a:lnTo>
                <a:lnTo>
                  <a:pt x="8469632" y="899754"/>
                </a:lnTo>
                <a:lnTo>
                  <a:pt x="8469632" y="741919"/>
                </a:lnTo>
                <a:lnTo>
                  <a:pt x="8488065" y="741919"/>
                </a:lnTo>
                <a:lnTo>
                  <a:pt x="8488065" y="711675"/>
                </a:lnTo>
                <a:lnTo>
                  <a:pt x="8522125" y="711675"/>
                </a:lnTo>
                <a:lnTo>
                  <a:pt x="8522125" y="741919"/>
                </a:lnTo>
                <a:lnTo>
                  <a:pt x="8538553" y="741919"/>
                </a:lnTo>
                <a:lnTo>
                  <a:pt x="8538553" y="1214478"/>
                </a:lnTo>
                <a:lnTo>
                  <a:pt x="8546568" y="1214478"/>
                </a:lnTo>
                <a:lnTo>
                  <a:pt x="8546568" y="1188960"/>
                </a:lnTo>
                <a:lnTo>
                  <a:pt x="8543362" y="1188960"/>
                </a:lnTo>
                <a:lnTo>
                  <a:pt x="8543362" y="1184235"/>
                </a:lnTo>
                <a:lnTo>
                  <a:pt x="8612283" y="1184235"/>
                </a:lnTo>
                <a:lnTo>
                  <a:pt x="8612283" y="1172893"/>
                </a:lnTo>
                <a:lnTo>
                  <a:pt x="8614287" y="1156826"/>
                </a:lnTo>
                <a:lnTo>
                  <a:pt x="8617092" y="1143595"/>
                </a:lnTo>
                <a:lnTo>
                  <a:pt x="8620298" y="1129418"/>
                </a:lnTo>
                <a:lnTo>
                  <a:pt x="8623904" y="1118076"/>
                </a:lnTo>
                <a:lnTo>
                  <a:pt x="8629113" y="1108625"/>
                </a:lnTo>
                <a:lnTo>
                  <a:pt x="8630716" y="1103900"/>
                </a:lnTo>
                <a:lnTo>
                  <a:pt x="8633922" y="1099174"/>
                </a:lnTo>
                <a:lnTo>
                  <a:pt x="8639532" y="1090668"/>
                </a:lnTo>
                <a:lnTo>
                  <a:pt x="8645542" y="1085942"/>
                </a:lnTo>
                <a:lnTo>
                  <a:pt x="8651152" y="1081217"/>
                </a:lnTo>
                <a:lnTo>
                  <a:pt x="8651152" y="1079327"/>
                </a:lnTo>
                <a:lnTo>
                  <a:pt x="8652354" y="1079327"/>
                </a:lnTo>
                <a:lnTo>
                  <a:pt x="8657964" y="1076491"/>
                </a:lnTo>
                <a:lnTo>
                  <a:pt x="8659166" y="1076491"/>
                </a:lnTo>
                <a:lnTo>
                  <a:pt x="8659968" y="1076491"/>
                </a:lnTo>
                <a:lnTo>
                  <a:pt x="8660769" y="1076491"/>
                </a:lnTo>
                <a:lnTo>
                  <a:pt x="8661971" y="998992"/>
                </a:lnTo>
                <a:lnTo>
                  <a:pt x="8666780" y="998992"/>
                </a:lnTo>
                <a:lnTo>
                  <a:pt x="8665978" y="1076491"/>
                </a:lnTo>
                <a:lnTo>
                  <a:pt x="8666780" y="1076491"/>
                </a:lnTo>
                <a:lnTo>
                  <a:pt x="8667581" y="1076491"/>
                </a:lnTo>
                <a:lnTo>
                  <a:pt x="8668783" y="1076491"/>
                </a:lnTo>
                <a:lnTo>
                  <a:pt x="8669584" y="1076491"/>
                </a:lnTo>
                <a:lnTo>
                  <a:pt x="8675595" y="1079327"/>
                </a:lnTo>
                <a:lnTo>
                  <a:pt x="8676396" y="1079327"/>
                </a:lnTo>
                <a:lnTo>
                  <a:pt x="8676396" y="1081217"/>
                </a:lnTo>
                <a:lnTo>
                  <a:pt x="8681205" y="1085942"/>
                </a:lnTo>
                <a:lnTo>
                  <a:pt x="8687216" y="1090668"/>
                </a:lnTo>
                <a:lnTo>
                  <a:pt x="8687216" y="1092558"/>
                </a:lnTo>
                <a:lnTo>
                  <a:pt x="8692825" y="1099174"/>
                </a:lnTo>
                <a:lnTo>
                  <a:pt x="8697634" y="1108625"/>
                </a:lnTo>
                <a:lnTo>
                  <a:pt x="8701641" y="1119967"/>
                </a:lnTo>
                <a:lnTo>
                  <a:pt x="8705648" y="1131308"/>
                </a:lnTo>
                <a:lnTo>
                  <a:pt x="8708453" y="1143595"/>
                </a:lnTo>
                <a:lnTo>
                  <a:pt x="8711258" y="1156826"/>
                </a:lnTo>
                <a:lnTo>
                  <a:pt x="8712460" y="1172893"/>
                </a:lnTo>
                <a:lnTo>
                  <a:pt x="8713261" y="1184235"/>
                </a:lnTo>
                <a:lnTo>
                  <a:pt x="8777374" y="1184235"/>
                </a:lnTo>
                <a:lnTo>
                  <a:pt x="8777374" y="1188960"/>
                </a:lnTo>
                <a:lnTo>
                  <a:pt x="8774569" y="1188960"/>
                </a:lnTo>
                <a:lnTo>
                  <a:pt x="8774569" y="1214479"/>
                </a:lnTo>
                <a:lnTo>
                  <a:pt x="8791800" y="1214479"/>
                </a:lnTo>
                <a:lnTo>
                  <a:pt x="8795807" y="1214479"/>
                </a:lnTo>
                <a:lnTo>
                  <a:pt x="8834675" y="1214479"/>
                </a:lnTo>
                <a:lnTo>
                  <a:pt x="8838682" y="1214479"/>
                </a:lnTo>
                <a:lnTo>
                  <a:pt x="8851104" y="1214479"/>
                </a:lnTo>
                <a:lnTo>
                  <a:pt x="8850303" y="1156826"/>
                </a:lnTo>
                <a:lnTo>
                  <a:pt x="8846296" y="1156826"/>
                </a:lnTo>
                <a:lnTo>
                  <a:pt x="8846296" y="1152101"/>
                </a:lnTo>
                <a:lnTo>
                  <a:pt x="8851906" y="1150211"/>
                </a:lnTo>
                <a:lnTo>
                  <a:pt x="8851906" y="1147375"/>
                </a:lnTo>
                <a:lnTo>
                  <a:pt x="8850303" y="1140759"/>
                </a:lnTo>
                <a:lnTo>
                  <a:pt x="8850303" y="1134144"/>
                </a:lnTo>
                <a:lnTo>
                  <a:pt x="8850303" y="1127528"/>
                </a:lnTo>
                <a:lnTo>
                  <a:pt x="8851906" y="1119967"/>
                </a:lnTo>
                <a:lnTo>
                  <a:pt x="8853909" y="1113351"/>
                </a:lnTo>
                <a:lnTo>
                  <a:pt x="8855913" y="1108625"/>
                </a:lnTo>
                <a:lnTo>
                  <a:pt x="8858718" y="1106735"/>
                </a:lnTo>
                <a:lnTo>
                  <a:pt x="8861923" y="1103900"/>
                </a:lnTo>
                <a:lnTo>
                  <a:pt x="8865530" y="1106735"/>
                </a:lnTo>
                <a:lnTo>
                  <a:pt x="8868735" y="1108625"/>
                </a:lnTo>
                <a:lnTo>
                  <a:pt x="8871540" y="1113351"/>
                </a:lnTo>
                <a:lnTo>
                  <a:pt x="8873544" y="1118077"/>
                </a:lnTo>
                <a:lnTo>
                  <a:pt x="8874345" y="1127528"/>
                </a:lnTo>
                <a:lnTo>
                  <a:pt x="8874345" y="1134144"/>
                </a:lnTo>
                <a:lnTo>
                  <a:pt x="8874345" y="1140759"/>
                </a:lnTo>
                <a:lnTo>
                  <a:pt x="8873544" y="1147375"/>
                </a:lnTo>
                <a:lnTo>
                  <a:pt x="8872342" y="1150211"/>
                </a:lnTo>
                <a:lnTo>
                  <a:pt x="8879154" y="1152101"/>
                </a:lnTo>
                <a:lnTo>
                  <a:pt x="8879154" y="1154936"/>
                </a:lnTo>
                <a:lnTo>
                  <a:pt x="8875547" y="1156826"/>
                </a:lnTo>
                <a:lnTo>
                  <a:pt x="8875547" y="1214479"/>
                </a:lnTo>
                <a:lnTo>
                  <a:pt x="8897586" y="1214479"/>
                </a:lnTo>
                <a:lnTo>
                  <a:pt x="8897586" y="1219204"/>
                </a:lnTo>
                <a:lnTo>
                  <a:pt x="8894781" y="1219204"/>
                </a:lnTo>
                <a:lnTo>
                  <a:pt x="8895583" y="1365698"/>
                </a:lnTo>
                <a:lnTo>
                  <a:pt x="9059872" y="1373259"/>
                </a:lnTo>
                <a:lnTo>
                  <a:pt x="9089925" y="1425240"/>
                </a:lnTo>
                <a:lnTo>
                  <a:pt x="9091929" y="952681"/>
                </a:lnTo>
                <a:lnTo>
                  <a:pt x="9090727" y="952681"/>
                </a:lnTo>
                <a:lnTo>
                  <a:pt x="9088723" y="952681"/>
                </a:lnTo>
                <a:lnTo>
                  <a:pt x="9087922" y="950790"/>
                </a:lnTo>
                <a:lnTo>
                  <a:pt x="9087922" y="922437"/>
                </a:lnTo>
                <a:lnTo>
                  <a:pt x="9088723" y="922437"/>
                </a:lnTo>
                <a:lnTo>
                  <a:pt x="9091929" y="920547"/>
                </a:lnTo>
                <a:lnTo>
                  <a:pt x="9094734" y="920547"/>
                </a:lnTo>
                <a:lnTo>
                  <a:pt x="9097539" y="920547"/>
                </a:lnTo>
                <a:lnTo>
                  <a:pt x="9100344" y="920547"/>
                </a:lnTo>
                <a:lnTo>
                  <a:pt x="9101546" y="835486"/>
                </a:lnTo>
                <a:lnTo>
                  <a:pt x="9104351" y="750425"/>
                </a:lnTo>
                <a:lnTo>
                  <a:pt x="9108358" y="838321"/>
                </a:lnTo>
                <a:lnTo>
                  <a:pt x="9108358" y="920547"/>
                </a:lnTo>
                <a:lnTo>
                  <a:pt x="9110361" y="920547"/>
                </a:lnTo>
                <a:lnTo>
                  <a:pt x="9113968" y="922437"/>
                </a:lnTo>
                <a:lnTo>
                  <a:pt x="9116773" y="922437"/>
                </a:lnTo>
                <a:lnTo>
                  <a:pt x="9118776" y="925272"/>
                </a:lnTo>
                <a:lnTo>
                  <a:pt x="9119978" y="925272"/>
                </a:lnTo>
                <a:lnTo>
                  <a:pt x="9119978" y="952681"/>
                </a:lnTo>
                <a:lnTo>
                  <a:pt x="9118776" y="954571"/>
                </a:lnTo>
                <a:lnTo>
                  <a:pt x="9116773" y="954571"/>
                </a:lnTo>
                <a:lnTo>
                  <a:pt x="9115971" y="954571"/>
                </a:lnTo>
                <a:lnTo>
                  <a:pt x="9114526" y="1312641"/>
                </a:lnTo>
                <a:lnTo>
                  <a:pt x="9133557" y="1310881"/>
                </a:lnTo>
                <a:lnTo>
                  <a:pt x="9131554" y="544389"/>
                </a:lnTo>
                <a:lnTo>
                  <a:pt x="9132355" y="544389"/>
                </a:lnTo>
                <a:lnTo>
                  <a:pt x="9134358" y="544389"/>
                </a:lnTo>
                <a:lnTo>
                  <a:pt x="9136362" y="544389"/>
                </a:lnTo>
                <a:lnTo>
                  <a:pt x="9137564" y="544389"/>
                </a:lnTo>
                <a:lnTo>
                  <a:pt x="9137564" y="534938"/>
                </a:lnTo>
                <a:lnTo>
                  <a:pt x="9140369" y="532103"/>
                </a:lnTo>
                <a:lnTo>
                  <a:pt x="9145178" y="532103"/>
                </a:lnTo>
                <a:lnTo>
                  <a:pt x="9150787" y="532103"/>
                </a:lnTo>
                <a:lnTo>
                  <a:pt x="9154794" y="530212"/>
                </a:lnTo>
                <a:lnTo>
                  <a:pt x="9154794" y="525487"/>
                </a:lnTo>
                <a:lnTo>
                  <a:pt x="9151990" y="525487"/>
                </a:lnTo>
                <a:lnTo>
                  <a:pt x="9144376" y="525487"/>
                </a:lnTo>
                <a:lnTo>
                  <a:pt x="9137564" y="525487"/>
                </a:lnTo>
                <a:lnTo>
                  <a:pt x="9132355" y="523597"/>
                </a:lnTo>
                <a:lnTo>
                  <a:pt x="9129550" y="523597"/>
                </a:lnTo>
                <a:lnTo>
                  <a:pt x="9128749" y="520761"/>
                </a:lnTo>
                <a:lnTo>
                  <a:pt x="9128749" y="516036"/>
                </a:lnTo>
                <a:lnTo>
                  <a:pt x="9131554" y="516036"/>
                </a:lnTo>
                <a:lnTo>
                  <a:pt x="9135561" y="514145"/>
                </a:lnTo>
                <a:lnTo>
                  <a:pt x="9142373" y="512255"/>
                </a:lnTo>
                <a:lnTo>
                  <a:pt x="9149986" y="512255"/>
                </a:lnTo>
                <a:lnTo>
                  <a:pt x="9154794" y="512255"/>
                </a:lnTo>
                <a:lnTo>
                  <a:pt x="9154794" y="509420"/>
                </a:lnTo>
                <a:lnTo>
                  <a:pt x="9153993" y="509420"/>
                </a:lnTo>
                <a:lnTo>
                  <a:pt x="9151990" y="509420"/>
                </a:lnTo>
                <a:lnTo>
                  <a:pt x="9150787" y="507530"/>
                </a:lnTo>
                <a:lnTo>
                  <a:pt x="9149986" y="507530"/>
                </a:lnTo>
                <a:lnTo>
                  <a:pt x="9149986" y="504694"/>
                </a:lnTo>
                <a:lnTo>
                  <a:pt x="9149986" y="496188"/>
                </a:lnTo>
                <a:lnTo>
                  <a:pt x="9149986" y="486737"/>
                </a:lnTo>
                <a:lnTo>
                  <a:pt x="9149986" y="477286"/>
                </a:lnTo>
                <a:lnTo>
                  <a:pt x="9149986" y="467835"/>
                </a:lnTo>
                <a:lnTo>
                  <a:pt x="9149986" y="461219"/>
                </a:lnTo>
                <a:lnTo>
                  <a:pt x="9149986" y="459328"/>
                </a:lnTo>
                <a:lnTo>
                  <a:pt x="9150787" y="459328"/>
                </a:lnTo>
                <a:lnTo>
                  <a:pt x="9152791" y="459328"/>
                </a:lnTo>
                <a:lnTo>
                  <a:pt x="9153993" y="456493"/>
                </a:lnTo>
                <a:lnTo>
                  <a:pt x="9151990" y="456493"/>
                </a:lnTo>
                <a:lnTo>
                  <a:pt x="9149986" y="456493"/>
                </a:lnTo>
                <a:lnTo>
                  <a:pt x="9147181" y="456493"/>
                </a:lnTo>
                <a:lnTo>
                  <a:pt x="9145178" y="456493"/>
                </a:lnTo>
                <a:lnTo>
                  <a:pt x="9143174" y="454603"/>
                </a:lnTo>
                <a:lnTo>
                  <a:pt x="9142373" y="454603"/>
                </a:lnTo>
                <a:lnTo>
                  <a:pt x="9140369" y="454603"/>
                </a:lnTo>
                <a:lnTo>
                  <a:pt x="9136362" y="449877"/>
                </a:lnTo>
                <a:lnTo>
                  <a:pt x="9134358" y="449877"/>
                </a:lnTo>
                <a:lnTo>
                  <a:pt x="9134358" y="447987"/>
                </a:lnTo>
                <a:lnTo>
                  <a:pt x="9134358" y="443261"/>
                </a:lnTo>
                <a:lnTo>
                  <a:pt x="9139167" y="435700"/>
                </a:lnTo>
                <a:lnTo>
                  <a:pt x="9141170" y="433810"/>
                </a:lnTo>
                <a:lnTo>
                  <a:pt x="9144376" y="433810"/>
                </a:lnTo>
                <a:lnTo>
                  <a:pt x="9149185" y="431920"/>
                </a:lnTo>
                <a:lnTo>
                  <a:pt x="9150787" y="431920"/>
                </a:lnTo>
                <a:lnTo>
                  <a:pt x="9151990" y="429085"/>
                </a:lnTo>
                <a:lnTo>
                  <a:pt x="9153993" y="427194"/>
                </a:lnTo>
                <a:lnTo>
                  <a:pt x="9154794" y="424359"/>
                </a:lnTo>
                <a:lnTo>
                  <a:pt x="9156798" y="422469"/>
                </a:lnTo>
                <a:lnTo>
                  <a:pt x="9157599" y="417743"/>
                </a:lnTo>
                <a:lnTo>
                  <a:pt x="9158802" y="415853"/>
                </a:lnTo>
                <a:lnTo>
                  <a:pt x="9158802" y="411127"/>
                </a:lnTo>
                <a:lnTo>
                  <a:pt x="9159603" y="406402"/>
                </a:lnTo>
                <a:lnTo>
                  <a:pt x="9160805" y="406402"/>
                </a:lnTo>
                <a:lnTo>
                  <a:pt x="9160805" y="284481"/>
                </a:lnTo>
                <a:lnTo>
                  <a:pt x="9161606" y="282591"/>
                </a:lnTo>
                <a:lnTo>
                  <a:pt x="9161606" y="190915"/>
                </a:lnTo>
                <a:lnTo>
                  <a:pt x="9162809" y="190915"/>
                </a:lnTo>
                <a:lnTo>
                  <a:pt x="9162809" y="114360"/>
                </a:lnTo>
                <a:lnTo>
                  <a:pt x="9163610" y="112470"/>
                </a:lnTo>
                <a:lnTo>
                  <a:pt x="9163610" y="54817"/>
                </a:lnTo>
                <a:lnTo>
                  <a:pt x="9163610" y="52927"/>
                </a:lnTo>
                <a:lnTo>
                  <a:pt x="9164411" y="52927"/>
                </a:lnTo>
                <a:lnTo>
                  <a:pt x="9165614" y="52927"/>
                </a:lnTo>
                <a:lnTo>
                  <a:pt x="9165614" y="112470"/>
                </a:lnTo>
                <a:lnTo>
                  <a:pt x="9166415" y="112470"/>
                </a:lnTo>
                <a:lnTo>
                  <a:pt x="9166415" y="114360"/>
                </a:lnTo>
                <a:lnTo>
                  <a:pt x="9166415" y="190915"/>
                </a:lnTo>
                <a:lnTo>
                  <a:pt x="9167617" y="190915"/>
                </a:lnTo>
                <a:lnTo>
                  <a:pt x="9167617" y="282591"/>
                </a:lnTo>
                <a:lnTo>
                  <a:pt x="9168418" y="282591"/>
                </a:lnTo>
                <a:lnTo>
                  <a:pt x="9169621" y="284481"/>
                </a:lnTo>
                <a:lnTo>
                  <a:pt x="9169621" y="406402"/>
                </a:lnTo>
                <a:lnTo>
                  <a:pt x="9170422" y="406402"/>
                </a:lnTo>
                <a:lnTo>
                  <a:pt x="9171223" y="411127"/>
                </a:lnTo>
                <a:lnTo>
                  <a:pt x="9172426" y="413018"/>
                </a:lnTo>
                <a:lnTo>
                  <a:pt x="9173227" y="417743"/>
                </a:lnTo>
                <a:lnTo>
                  <a:pt x="9174429" y="422469"/>
                </a:lnTo>
                <a:lnTo>
                  <a:pt x="9175230" y="424359"/>
                </a:lnTo>
                <a:lnTo>
                  <a:pt x="9177234" y="427194"/>
                </a:lnTo>
                <a:lnTo>
                  <a:pt x="9178035" y="429085"/>
                </a:lnTo>
                <a:lnTo>
                  <a:pt x="9180039" y="431920"/>
                </a:lnTo>
                <a:lnTo>
                  <a:pt x="9181241" y="431920"/>
                </a:lnTo>
                <a:lnTo>
                  <a:pt x="9186050" y="431920"/>
                </a:lnTo>
                <a:lnTo>
                  <a:pt x="9189656" y="433810"/>
                </a:lnTo>
                <a:lnTo>
                  <a:pt x="9190858" y="433810"/>
                </a:lnTo>
                <a:lnTo>
                  <a:pt x="9196468" y="440426"/>
                </a:lnTo>
                <a:lnTo>
                  <a:pt x="9196468" y="443261"/>
                </a:lnTo>
                <a:lnTo>
                  <a:pt x="9196468" y="445152"/>
                </a:lnTo>
                <a:lnTo>
                  <a:pt x="9195667" y="447987"/>
                </a:lnTo>
                <a:lnTo>
                  <a:pt x="9194464" y="447987"/>
                </a:lnTo>
                <a:lnTo>
                  <a:pt x="9190858" y="451767"/>
                </a:lnTo>
                <a:lnTo>
                  <a:pt x="9189656" y="454603"/>
                </a:lnTo>
                <a:lnTo>
                  <a:pt x="9188053" y="454603"/>
                </a:lnTo>
                <a:lnTo>
                  <a:pt x="9186050" y="454603"/>
                </a:lnTo>
                <a:lnTo>
                  <a:pt x="9184046" y="454603"/>
                </a:lnTo>
                <a:lnTo>
                  <a:pt x="9182043" y="456493"/>
                </a:lnTo>
                <a:lnTo>
                  <a:pt x="9178035" y="456493"/>
                </a:lnTo>
                <a:lnTo>
                  <a:pt x="9179238" y="459328"/>
                </a:lnTo>
                <a:lnTo>
                  <a:pt x="9179238" y="461219"/>
                </a:lnTo>
                <a:lnTo>
                  <a:pt x="9179238" y="467835"/>
                </a:lnTo>
                <a:lnTo>
                  <a:pt x="9179238" y="477286"/>
                </a:lnTo>
                <a:lnTo>
                  <a:pt x="9179238" y="486737"/>
                </a:lnTo>
                <a:lnTo>
                  <a:pt x="9180039" y="496188"/>
                </a:lnTo>
                <a:lnTo>
                  <a:pt x="9180039" y="504694"/>
                </a:lnTo>
                <a:lnTo>
                  <a:pt x="9180039" y="507530"/>
                </a:lnTo>
                <a:lnTo>
                  <a:pt x="9179238" y="507530"/>
                </a:lnTo>
                <a:lnTo>
                  <a:pt x="9177234" y="509420"/>
                </a:lnTo>
                <a:lnTo>
                  <a:pt x="9176032" y="509420"/>
                </a:lnTo>
                <a:lnTo>
                  <a:pt x="9176032" y="512255"/>
                </a:lnTo>
                <a:lnTo>
                  <a:pt x="9178035" y="512255"/>
                </a:lnTo>
                <a:lnTo>
                  <a:pt x="9186851" y="512255"/>
                </a:lnTo>
                <a:lnTo>
                  <a:pt x="9193663" y="512255"/>
                </a:lnTo>
                <a:lnTo>
                  <a:pt x="9198471" y="514145"/>
                </a:lnTo>
                <a:lnTo>
                  <a:pt x="9201276" y="516036"/>
                </a:lnTo>
                <a:lnTo>
                  <a:pt x="9201276" y="518871"/>
                </a:lnTo>
                <a:lnTo>
                  <a:pt x="9201276" y="520761"/>
                </a:lnTo>
                <a:lnTo>
                  <a:pt x="9198471" y="523597"/>
                </a:lnTo>
                <a:lnTo>
                  <a:pt x="9193663" y="523597"/>
                </a:lnTo>
                <a:lnTo>
                  <a:pt x="9186851" y="525487"/>
                </a:lnTo>
                <a:lnTo>
                  <a:pt x="9179238" y="525487"/>
                </a:lnTo>
                <a:lnTo>
                  <a:pt x="9176032" y="525487"/>
                </a:lnTo>
                <a:lnTo>
                  <a:pt x="9176032" y="530212"/>
                </a:lnTo>
                <a:lnTo>
                  <a:pt x="9180039" y="530212"/>
                </a:lnTo>
                <a:lnTo>
                  <a:pt x="9186050" y="532103"/>
                </a:lnTo>
                <a:lnTo>
                  <a:pt x="9190858" y="532103"/>
                </a:lnTo>
                <a:lnTo>
                  <a:pt x="9193663" y="532103"/>
                </a:lnTo>
                <a:lnTo>
                  <a:pt x="9194464" y="534938"/>
                </a:lnTo>
                <a:lnTo>
                  <a:pt x="9194464" y="541554"/>
                </a:lnTo>
                <a:lnTo>
                  <a:pt x="9196468" y="541554"/>
                </a:lnTo>
                <a:lnTo>
                  <a:pt x="9198471" y="544389"/>
                </a:lnTo>
                <a:lnTo>
                  <a:pt x="9199674" y="544389"/>
                </a:lnTo>
                <a:lnTo>
                  <a:pt x="9201276" y="1312771"/>
                </a:lnTo>
                <a:lnTo>
                  <a:pt x="9223716" y="1315606"/>
                </a:lnTo>
                <a:lnTo>
                  <a:pt x="9223716" y="1294814"/>
                </a:lnTo>
                <a:lnTo>
                  <a:pt x="9228524" y="1290088"/>
                </a:lnTo>
                <a:lnTo>
                  <a:pt x="9305059" y="1290088"/>
                </a:lnTo>
                <a:lnTo>
                  <a:pt x="9310268" y="1257954"/>
                </a:lnTo>
                <a:lnTo>
                  <a:pt x="9319885" y="1221094"/>
                </a:lnTo>
                <a:lnTo>
                  <a:pt x="9333509" y="1193686"/>
                </a:lnTo>
                <a:lnTo>
                  <a:pt x="9349938" y="1175729"/>
                </a:lnTo>
                <a:lnTo>
                  <a:pt x="9366367" y="1168168"/>
                </a:lnTo>
                <a:lnTo>
                  <a:pt x="9371176" y="1171003"/>
                </a:lnTo>
                <a:lnTo>
                  <a:pt x="9371176" y="986705"/>
                </a:lnTo>
                <a:lnTo>
                  <a:pt x="9387605" y="986705"/>
                </a:lnTo>
                <a:lnTo>
                  <a:pt x="9387605" y="934723"/>
                </a:lnTo>
                <a:lnTo>
                  <a:pt x="9416055" y="934723"/>
                </a:lnTo>
                <a:lnTo>
                  <a:pt x="9416055" y="881797"/>
                </a:lnTo>
                <a:lnTo>
                  <a:pt x="9460533" y="881797"/>
                </a:lnTo>
                <a:lnTo>
                  <a:pt x="9460533" y="934723"/>
                </a:lnTo>
                <a:lnTo>
                  <a:pt x="9476161" y="934723"/>
                </a:lnTo>
                <a:lnTo>
                  <a:pt x="9476161" y="986705"/>
                </a:lnTo>
                <a:lnTo>
                  <a:pt x="9528253" y="986705"/>
                </a:lnTo>
                <a:lnTo>
                  <a:pt x="9528253" y="1198412"/>
                </a:lnTo>
                <a:lnTo>
                  <a:pt x="9543079" y="1198412"/>
                </a:lnTo>
                <a:lnTo>
                  <a:pt x="9575937" y="1166277"/>
                </a:lnTo>
                <a:lnTo>
                  <a:pt x="9614805" y="1143595"/>
                </a:lnTo>
                <a:lnTo>
                  <a:pt x="9623621" y="1138869"/>
                </a:lnTo>
                <a:lnTo>
                  <a:pt x="9670904" y="1127527"/>
                </a:lnTo>
                <a:lnTo>
                  <a:pt x="9678918" y="1127527"/>
                </a:lnTo>
                <a:lnTo>
                  <a:pt x="9722595" y="1131308"/>
                </a:lnTo>
                <a:lnTo>
                  <a:pt x="9730208" y="1134143"/>
                </a:lnTo>
                <a:lnTo>
                  <a:pt x="9739825" y="1136034"/>
                </a:lnTo>
                <a:lnTo>
                  <a:pt x="9743832" y="1122802"/>
                </a:lnTo>
                <a:lnTo>
                  <a:pt x="9747840" y="1115241"/>
                </a:lnTo>
                <a:lnTo>
                  <a:pt x="9763066" y="1134143"/>
                </a:lnTo>
                <a:lnTo>
                  <a:pt x="9763066" y="1140759"/>
                </a:lnTo>
                <a:lnTo>
                  <a:pt x="9764269" y="1134143"/>
                </a:lnTo>
                <a:lnTo>
                  <a:pt x="9779896" y="1115241"/>
                </a:lnTo>
                <a:lnTo>
                  <a:pt x="9783502" y="1122802"/>
                </a:lnTo>
                <a:lnTo>
                  <a:pt x="9787509" y="1136034"/>
                </a:lnTo>
                <a:lnTo>
                  <a:pt x="9788311" y="1136034"/>
                </a:lnTo>
                <a:lnTo>
                  <a:pt x="9798329" y="1134143"/>
                </a:lnTo>
                <a:lnTo>
                  <a:pt x="9805141" y="1131308"/>
                </a:lnTo>
                <a:lnTo>
                  <a:pt x="9820367" y="1129418"/>
                </a:lnTo>
                <a:lnTo>
                  <a:pt x="9820367" y="486737"/>
                </a:lnTo>
                <a:lnTo>
                  <a:pt x="9837999" y="486737"/>
                </a:lnTo>
                <a:lnTo>
                  <a:pt x="9837999" y="364816"/>
                </a:lnTo>
                <a:lnTo>
                  <a:pt x="9858435" y="364816"/>
                </a:lnTo>
                <a:lnTo>
                  <a:pt x="9858435" y="486737"/>
                </a:lnTo>
                <a:lnTo>
                  <a:pt x="9902913" y="486737"/>
                </a:lnTo>
                <a:lnTo>
                  <a:pt x="9902913" y="364816"/>
                </a:lnTo>
                <a:lnTo>
                  <a:pt x="9913732" y="364816"/>
                </a:lnTo>
                <a:lnTo>
                  <a:pt x="9913732" y="486737"/>
                </a:lnTo>
                <a:lnTo>
                  <a:pt x="9940980" y="486737"/>
                </a:lnTo>
                <a:lnTo>
                  <a:pt x="9940980" y="697498"/>
                </a:lnTo>
                <a:lnTo>
                  <a:pt x="9988263" y="697498"/>
                </a:lnTo>
                <a:lnTo>
                  <a:pt x="9988263" y="390334"/>
                </a:lnTo>
                <a:lnTo>
                  <a:pt x="10002689" y="390334"/>
                </a:lnTo>
                <a:lnTo>
                  <a:pt x="10002689" y="380883"/>
                </a:lnTo>
                <a:lnTo>
                  <a:pt x="10003891" y="380883"/>
                </a:lnTo>
                <a:lnTo>
                  <a:pt x="10003891" y="335518"/>
                </a:lnTo>
                <a:lnTo>
                  <a:pt x="10003891" y="316615"/>
                </a:lnTo>
                <a:lnTo>
                  <a:pt x="10003891" y="314725"/>
                </a:lnTo>
                <a:lnTo>
                  <a:pt x="10003891" y="295823"/>
                </a:lnTo>
                <a:lnTo>
                  <a:pt x="10003891" y="291097"/>
                </a:lnTo>
                <a:lnTo>
                  <a:pt x="10003891" y="287316"/>
                </a:lnTo>
                <a:lnTo>
                  <a:pt x="10015511" y="287316"/>
                </a:lnTo>
                <a:lnTo>
                  <a:pt x="10015511" y="266524"/>
                </a:lnTo>
                <a:lnTo>
                  <a:pt x="10015511" y="258963"/>
                </a:lnTo>
                <a:lnTo>
                  <a:pt x="10015511" y="242896"/>
                </a:lnTo>
                <a:lnTo>
                  <a:pt x="10015511" y="239115"/>
                </a:lnTo>
                <a:lnTo>
                  <a:pt x="10015511" y="75610"/>
                </a:lnTo>
                <a:lnTo>
                  <a:pt x="10018316" y="75610"/>
                </a:lnTo>
                <a:lnTo>
                  <a:pt x="10019519" y="86951"/>
                </a:lnTo>
                <a:lnTo>
                  <a:pt x="10022323" y="86951"/>
                </a:lnTo>
                <a:lnTo>
                  <a:pt x="10022323" y="0"/>
                </a:lnTo>
                <a:lnTo>
                  <a:pt x="10023125" y="0"/>
                </a:lnTo>
                <a:lnTo>
                  <a:pt x="10023125" y="11341"/>
                </a:lnTo>
                <a:lnTo>
                  <a:pt x="10023125" y="86951"/>
                </a:lnTo>
                <a:lnTo>
                  <a:pt x="10026331" y="86951"/>
                </a:lnTo>
                <a:lnTo>
                  <a:pt x="10026331" y="0"/>
                </a:lnTo>
                <a:lnTo>
                  <a:pt x="10027132" y="0"/>
                </a:lnTo>
                <a:lnTo>
                  <a:pt x="10027933" y="11341"/>
                </a:lnTo>
                <a:lnTo>
                  <a:pt x="10027933" y="86951"/>
                </a:lnTo>
                <a:lnTo>
                  <a:pt x="10031139" y="86951"/>
                </a:lnTo>
                <a:lnTo>
                  <a:pt x="10031139" y="0"/>
                </a:lnTo>
                <a:lnTo>
                  <a:pt x="10031940" y="0"/>
                </a:lnTo>
                <a:lnTo>
                  <a:pt x="10031940" y="11341"/>
                </a:lnTo>
                <a:lnTo>
                  <a:pt x="10031940" y="86951"/>
                </a:lnTo>
                <a:lnTo>
                  <a:pt x="10034745" y="86951"/>
                </a:lnTo>
                <a:lnTo>
                  <a:pt x="10034745" y="0"/>
                </a:lnTo>
                <a:lnTo>
                  <a:pt x="10036749" y="0"/>
                </a:lnTo>
                <a:lnTo>
                  <a:pt x="10036749" y="11341"/>
                </a:lnTo>
                <a:lnTo>
                  <a:pt x="10036749" y="86951"/>
                </a:lnTo>
                <a:lnTo>
                  <a:pt x="10039955" y="86951"/>
                </a:lnTo>
                <a:lnTo>
                  <a:pt x="10039955" y="0"/>
                </a:lnTo>
                <a:lnTo>
                  <a:pt x="10040756" y="0"/>
                </a:lnTo>
                <a:lnTo>
                  <a:pt x="10040756" y="11341"/>
                </a:lnTo>
                <a:lnTo>
                  <a:pt x="10040756" y="86951"/>
                </a:lnTo>
                <a:lnTo>
                  <a:pt x="10044763" y="86951"/>
                </a:lnTo>
                <a:lnTo>
                  <a:pt x="10044763" y="75610"/>
                </a:lnTo>
                <a:lnTo>
                  <a:pt x="10047568" y="75610"/>
                </a:lnTo>
                <a:lnTo>
                  <a:pt x="10047568" y="119085"/>
                </a:lnTo>
                <a:lnTo>
                  <a:pt x="10047568" y="250457"/>
                </a:lnTo>
                <a:lnTo>
                  <a:pt x="10093249" y="250457"/>
                </a:lnTo>
                <a:lnTo>
                  <a:pt x="10093249" y="252347"/>
                </a:lnTo>
                <a:lnTo>
                  <a:pt x="10093249" y="268414"/>
                </a:lnTo>
                <a:lnTo>
                  <a:pt x="10093249" y="275030"/>
                </a:lnTo>
                <a:lnTo>
                  <a:pt x="10093249" y="287316"/>
                </a:lnTo>
                <a:lnTo>
                  <a:pt x="10128110" y="287316"/>
                </a:lnTo>
                <a:lnTo>
                  <a:pt x="10139730" y="287316"/>
                </a:lnTo>
                <a:lnTo>
                  <a:pt x="10139730" y="291097"/>
                </a:lnTo>
                <a:lnTo>
                  <a:pt x="10139730" y="295822"/>
                </a:lnTo>
                <a:lnTo>
                  <a:pt x="10139730" y="311889"/>
                </a:lnTo>
                <a:lnTo>
                  <a:pt x="10139730" y="316615"/>
                </a:lnTo>
                <a:lnTo>
                  <a:pt x="10139730" y="335517"/>
                </a:lnTo>
                <a:lnTo>
                  <a:pt x="10139730" y="385609"/>
                </a:lnTo>
                <a:lnTo>
                  <a:pt x="10145340" y="385609"/>
                </a:lnTo>
                <a:lnTo>
                  <a:pt x="10174592" y="390334"/>
                </a:lnTo>
                <a:lnTo>
                  <a:pt x="10199836" y="395060"/>
                </a:lnTo>
                <a:lnTo>
                  <a:pt x="10199836" y="449877"/>
                </a:lnTo>
                <a:lnTo>
                  <a:pt x="10200638" y="449877"/>
                </a:lnTo>
                <a:lnTo>
                  <a:pt x="10200638" y="451767"/>
                </a:lnTo>
                <a:lnTo>
                  <a:pt x="10199836" y="454602"/>
                </a:lnTo>
                <a:lnTo>
                  <a:pt x="10199836" y="488627"/>
                </a:lnTo>
                <a:lnTo>
                  <a:pt x="10200638" y="488627"/>
                </a:lnTo>
                <a:lnTo>
                  <a:pt x="10199836" y="493352"/>
                </a:lnTo>
                <a:lnTo>
                  <a:pt x="10199836" y="525486"/>
                </a:lnTo>
                <a:lnTo>
                  <a:pt x="10200638" y="525486"/>
                </a:lnTo>
                <a:lnTo>
                  <a:pt x="10200638" y="528322"/>
                </a:lnTo>
                <a:lnTo>
                  <a:pt x="10199836" y="530212"/>
                </a:lnTo>
                <a:lnTo>
                  <a:pt x="10199836" y="597315"/>
                </a:lnTo>
                <a:lnTo>
                  <a:pt x="10208652" y="597315"/>
                </a:lnTo>
                <a:lnTo>
                  <a:pt x="10208652" y="507529"/>
                </a:lnTo>
                <a:lnTo>
                  <a:pt x="10233896" y="507529"/>
                </a:lnTo>
                <a:lnTo>
                  <a:pt x="10233896" y="546279"/>
                </a:lnTo>
                <a:lnTo>
                  <a:pt x="10257137" y="546279"/>
                </a:lnTo>
                <a:lnTo>
                  <a:pt x="10257137" y="597315"/>
                </a:lnTo>
                <a:lnTo>
                  <a:pt x="10281180" y="597315"/>
                </a:lnTo>
                <a:lnTo>
                  <a:pt x="10281180" y="793900"/>
                </a:lnTo>
                <a:lnTo>
                  <a:pt x="10282382" y="793900"/>
                </a:lnTo>
                <a:lnTo>
                  <a:pt x="10282382" y="792010"/>
                </a:lnTo>
                <a:lnTo>
                  <a:pt x="10292800" y="790120"/>
                </a:lnTo>
                <a:lnTo>
                  <a:pt x="10292800" y="771217"/>
                </a:lnTo>
                <a:lnTo>
                  <a:pt x="10302818" y="769327"/>
                </a:lnTo>
                <a:lnTo>
                  <a:pt x="10302818" y="753260"/>
                </a:lnTo>
                <a:lnTo>
                  <a:pt x="10312435" y="748535"/>
                </a:lnTo>
                <a:lnTo>
                  <a:pt x="10312435" y="732468"/>
                </a:lnTo>
                <a:lnTo>
                  <a:pt x="10321250" y="727742"/>
                </a:lnTo>
                <a:lnTo>
                  <a:pt x="10321250" y="711675"/>
                </a:lnTo>
                <a:lnTo>
                  <a:pt x="10332871" y="706949"/>
                </a:lnTo>
                <a:lnTo>
                  <a:pt x="10352105" y="706949"/>
                </a:lnTo>
                <a:lnTo>
                  <a:pt x="10367732" y="711675"/>
                </a:lnTo>
                <a:lnTo>
                  <a:pt x="10368534" y="718291"/>
                </a:lnTo>
                <a:lnTo>
                  <a:pt x="10369736" y="729632"/>
                </a:lnTo>
                <a:lnTo>
                  <a:pt x="10375346" y="732468"/>
                </a:lnTo>
                <a:lnTo>
                  <a:pt x="10378551" y="741919"/>
                </a:lnTo>
                <a:lnTo>
                  <a:pt x="10378551" y="750425"/>
                </a:lnTo>
                <a:lnTo>
                  <a:pt x="10384161" y="753260"/>
                </a:lnTo>
                <a:lnTo>
                  <a:pt x="10386966" y="761766"/>
                </a:lnTo>
                <a:lnTo>
                  <a:pt x="10386966" y="771217"/>
                </a:lnTo>
                <a:lnTo>
                  <a:pt x="10392977" y="774053"/>
                </a:lnTo>
                <a:lnTo>
                  <a:pt x="10395782" y="785394"/>
                </a:lnTo>
                <a:lnTo>
                  <a:pt x="10395782" y="792010"/>
                </a:lnTo>
                <a:lnTo>
                  <a:pt x="10403796" y="793900"/>
                </a:lnTo>
                <a:lnTo>
                  <a:pt x="10404597" y="796736"/>
                </a:lnTo>
                <a:lnTo>
                  <a:pt x="10411409" y="793900"/>
                </a:lnTo>
                <a:lnTo>
                  <a:pt x="10433849" y="801461"/>
                </a:lnTo>
                <a:lnTo>
                  <a:pt x="10433849" y="854388"/>
                </a:lnTo>
                <a:lnTo>
                  <a:pt x="10434650" y="1115241"/>
                </a:lnTo>
                <a:lnTo>
                  <a:pt x="10464703" y="1115241"/>
                </a:lnTo>
                <a:lnTo>
                  <a:pt x="10464703" y="849662"/>
                </a:lnTo>
                <a:lnTo>
                  <a:pt x="10464703" y="792010"/>
                </a:lnTo>
                <a:lnTo>
                  <a:pt x="10485941" y="785394"/>
                </a:lnTo>
                <a:lnTo>
                  <a:pt x="10493955" y="787284"/>
                </a:lnTo>
                <a:lnTo>
                  <a:pt x="10494756" y="785394"/>
                </a:lnTo>
                <a:lnTo>
                  <a:pt x="10503572" y="782559"/>
                </a:lnTo>
                <a:lnTo>
                  <a:pt x="10503572" y="775943"/>
                </a:lnTo>
                <a:lnTo>
                  <a:pt x="10504373" y="764602"/>
                </a:lnTo>
                <a:lnTo>
                  <a:pt x="10512387" y="761766"/>
                </a:lnTo>
                <a:lnTo>
                  <a:pt x="10512387" y="755150"/>
                </a:lnTo>
                <a:lnTo>
                  <a:pt x="10514391" y="743809"/>
                </a:lnTo>
                <a:lnTo>
                  <a:pt x="10521203" y="741919"/>
                </a:lnTo>
                <a:lnTo>
                  <a:pt x="10522004" y="732468"/>
                </a:lnTo>
                <a:lnTo>
                  <a:pt x="10522806" y="723016"/>
                </a:lnTo>
                <a:lnTo>
                  <a:pt x="10530820" y="721126"/>
                </a:lnTo>
                <a:lnTo>
                  <a:pt x="10530820" y="709785"/>
                </a:lnTo>
                <a:lnTo>
                  <a:pt x="10531621" y="702224"/>
                </a:lnTo>
                <a:lnTo>
                  <a:pt x="10546046" y="697498"/>
                </a:lnTo>
                <a:lnTo>
                  <a:pt x="10566483" y="697498"/>
                </a:lnTo>
                <a:lnTo>
                  <a:pt x="10579305" y="702224"/>
                </a:lnTo>
                <a:lnTo>
                  <a:pt x="10578103" y="721126"/>
                </a:lnTo>
                <a:lnTo>
                  <a:pt x="10588121" y="723016"/>
                </a:lnTo>
                <a:lnTo>
                  <a:pt x="10588121" y="741919"/>
                </a:lnTo>
                <a:lnTo>
                  <a:pt x="10597738" y="743809"/>
                </a:lnTo>
                <a:lnTo>
                  <a:pt x="10597738" y="761766"/>
                </a:lnTo>
                <a:lnTo>
                  <a:pt x="10607355" y="764602"/>
                </a:lnTo>
                <a:lnTo>
                  <a:pt x="10607355" y="782559"/>
                </a:lnTo>
                <a:lnTo>
                  <a:pt x="10618975" y="785394"/>
                </a:lnTo>
                <a:lnTo>
                  <a:pt x="10618174" y="790120"/>
                </a:lnTo>
                <a:lnTo>
                  <a:pt x="10625787" y="787284"/>
                </a:lnTo>
                <a:lnTo>
                  <a:pt x="10639411" y="792010"/>
                </a:lnTo>
                <a:lnTo>
                  <a:pt x="10644219" y="793901"/>
                </a:lnTo>
                <a:lnTo>
                  <a:pt x="10643418" y="849663"/>
                </a:lnTo>
                <a:lnTo>
                  <a:pt x="10641415" y="1308991"/>
                </a:lnTo>
                <a:lnTo>
                  <a:pt x="10642216" y="1306155"/>
                </a:lnTo>
                <a:lnTo>
                  <a:pt x="10642216" y="1294814"/>
                </a:lnTo>
                <a:lnTo>
                  <a:pt x="10644219" y="1209753"/>
                </a:lnTo>
                <a:lnTo>
                  <a:pt x="10644219" y="1203137"/>
                </a:lnTo>
                <a:lnTo>
                  <a:pt x="10646223" y="1203137"/>
                </a:lnTo>
                <a:lnTo>
                  <a:pt x="10646223" y="1209753"/>
                </a:lnTo>
                <a:lnTo>
                  <a:pt x="10647024" y="1221094"/>
                </a:lnTo>
                <a:lnTo>
                  <a:pt x="10653035" y="1221094"/>
                </a:lnTo>
                <a:lnTo>
                  <a:pt x="10653035" y="1219204"/>
                </a:lnTo>
                <a:lnTo>
                  <a:pt x="10655840" y="1209753"/>
                </a:lnTo>
                <a:lnTo>
                  <a:pt x="10655840" y="1166278"/>
                </a:lnTo>
                <a:lnTo>
                  <a:pt x="10655840" y="1152101"/>
                </a:lnTo>
                <a:lnTo>
                  <a:pt x="10657843" y="1150211"/>
                </a:lnTo>
                <a:lnTo>
                  <a:pt x="10657843" y="1081217"/>
                </a:lnTo>
                <a:lnTo>
                  <a:pt x="10658645" y="1081217"/>
                </a:lnTo>
                <a:lnTo>
                  <a:pt x="10659847" y="1081217"/>
                </a:lnTo>
                <a:lnTo>
                  <a:pt x="10664655" y="1034906"/>
                </a:lnTo>
                <a:lnTo>
                  <a:pt x="10663453" y="1034906"/>
                </a:lnTo>
                <a:lnTo>
                  <a:pt x="10663453" y="1023565"/>
                </a:lnTo>
                <a:lnTo>
                  <a:pt x="10665457" y="1023565"/>
                </a:lnTo>
                <a:lnTo>
                  <a:pt x="10667460" y="1023565"/>
                </a:lnTo>
                <a:lnTo>
                  <a:pt x="10667460" y="1028290"/>
                </a:lnTo>
                <a:lnTo>
                  <a:pt x="10669464" y="1028290"/>
                </a:lnTo>
                <a:lnTo>
                  <a:pt x="10669464" y="1042467"/>
                </a:lnTo>
                <a:lnTo>
                  <a:pt x="10672269" y="1074601"/>
                </a:lnTo>
                <a:lnTo>
                  <a:pt x="10677077" y="954571"/>
                </a:lnTo>
                <a:lnTo>
                  <a:pt x="10675475" y="954571"/>
                </a:lnTo>
                <a:lnTo>
                  <a:pt x="10675475" y="952681"/>
                </a:lnTo>
                <a:lnTo>
                  <a:pt x="10675475" y="943229"/>
                </a:lnTo>
                <a:lnTo>
                  <a:pt x="10678279" y="943229"/>
                </a:lnTo>
                <a:lnTo>
                  <a:pt x="10681084" y="854388"/>
                </a:lnTo>
                <a:lnTo>
                  <a:pt x="10679081" y="854388"/>
                </a:lnTo>
                <a:lnTo>
                  <a:pt x="10679081" y="828870"/>
                </a:lnTo>
                <a:lnTo>
                  <a:pt x="10679081" y="792010"/>
                </a:lnTo>
                <a:lnTo>
                  <a:pt x="10687896" y="792010"/>
                </a:lnTo>
                <a:lnTo>
                  <a:pt x="10687896" y="828870"/>
                </a:lnTo>
                <a:lnTo>
                  <a:pt x="10687896" y="854388"/>
                </a:lnTo>
                <a:lnTo>
                  <a:pt x="10685893" y="854388"/>
                </a:lnTo>
                <a:lnTo>
                  <a:pt x="10688698" y="943229"/>
                </a:lnTo>
                <a:lnTo>
                  <a:pt x="10690701" y="943229"/>
                </a:lnTo>
                <a:lnTo>
                  <a:pt x="10691903" y="946065"/>
                </a:lnTo>
                <a:lnTo>
                  <a:pt x="10691903" y="954571"/>
                </a:lnTo>
                <a:lnTo>
                  <a:pt x="10688698" y="957406"/>
                </a:lnTo>
                <a:lnTo>
                  <a:pt x="10693907" y="1074601"/>
                </a:lnTo>
                <a:lnTo>
                  <a:pt x="10697513" y="1034906"/>
                </a:lnTo>
                <a:lnTo>
                  <a:pt x="10696712" y="1034906"/>
                </a:lnTo>
                <a:lnTo>
                  <a:pt x="10696712" y="1021674"/>
                </a:lnTo>
                <a:lnTo>
                  <a:pt x="10698715" y="1021674"/>
                </a:lnTo>
                <a:lnTo>
                  <a:pt x="10701520" y="1021674"/>
                </a:lnTo>
                <a:lnTo>
                  <a:pt x="10701520" y="1031126"/>
                </a:lnTo>
                <a:lnTo>
                  <a:pt x="10702322" y="1031126"/>
                </a:lnTo>
                <a:lnTo>
                  <a:pt x="10702322" y="1042467"/>
                </a:lnTo>
                <a:lnTo>
                  <a:pt x="10701520" y="1042467"/>
                </a:lnTo>
                <a:lnTo>
                  <a:pt x="10705527" y="1081217"/>
                </a:lnTo>
                <a:lnTo>
                  <a:pt x="10706329" y="1081217"/>
                </a:lnTo>
                <a:lnTo>
                  <a:pt x="10706329" y="1085942"/>
                </a:lnTo>
                <a:lnTo>
                  <a:pt x="10707130" y="1085942"/>
                </a:lnTo>
                <a:lnTo>
                  <a:pt x="10707130" y="1087833"/>
                </a:lnTo>
                <a:lnTo>
                  <a:pt x="10707130" y="1150211"/>
                </a:lnTo>
                <a:lnTo>
                  <a:pt x="10708332" y="1152101"/>
                </a:lnTo>
                <a:lnTo>
                  <a:pt x="10708332" y="1154936"/>
                </a:lnTo>
                <a:lnTo>
                  <a:pt x="10709134" y="1154936"/>
                </a:lnTo>
                <a:lnTo>
                  <a:pt x="10709134" y="1209753"/>
                </a:lnTo>
                <a:lnTo>
                  <a:pt x="10711137" y="1221094"/>
                </a:lnTo>
                <a:lnTo>
                  <a:pt x="10717148" y="1221094"/>
                </a:lnTo>
                <a:lnTo>
                  <a:pt x="10717148" y="1211643"/>
                </a:lnTo>
                <a:lnTo>
                  <a:pt x="10719953" y="1211643"/>
                </a:lnTo>
                <a:lnTo>
                  <a:pt x="10719953" y="1175729"/>
                </a:lnTo>
                <a:lnTo>
                  <a:pt x="10722758" y="1175729"/>
                </a:lnTo>
                <a:lnTo>
                  <a:pt x="10727566" y="1047193"/>
                </a:lnTo>
                <a:lnTo>
                  <a:pt x="10725563" y="1047193"/>
                </a:lnTo>
                <a:lnTo>
                  <a:pt x="10725563" y="1012223"/>
                </a:lnTo>
                <a:lnTo>
                  <a:pt x="10732375" y="1012223"/>
                </a:lnTo>
                <a:lnTo>
                  <a:pt x="10732375" y="1047193"/>
                </a:lnTo>
                <a:lnTo>
                  <a:pt x="10729570" y="1047193"/>
                </a:lnTo>
                <a:lnTo>
                  <a:pt x="10735580" y="1175729"/>
                </a:lnTo>
                <a:lnTo>
                  <a:pt x="10737183" y="1175729"/>
                </a:lnTo>
                <a:lnTo>
                  <a:pt x="10737183" y="1177619"/>
                </a:lnTo>
                <a:lnTo>
                  <a:pt x="10737183" y="1211643"/>
                </a:lnTo>
                <a:lnTo>
                  <a:pt x="10740389" y="1211643"/>
                </a:lnTo>
                <a:lnTo>
                  <a:pt x="10740389" y="1221094"/>
                </a:lnTo>
                <a:lnTo>
                  <a:pt x="10743995" y="1221094"/>
                </a:lnTo>
                <a:lnTo>
                  <a:pt x="10743995" y="1219204"/>
                </a:lnTo>
                <a:lnTo>
                  <a:pt x="10747201" y="1209753"/>
                </a:lnTo>
                <a:lnTo>
                  <a:pt x="10747201" y="1161552"/>
                </a:lnTo>
                <a:lnTo>
                  <a:pt x="10747201" y="1159662"/>
                </a:lnTo>
                <a:lnTo>
                  <a:pt x="10749204" y="1143595"/>
                </a:lnTo>
                <a:lnTo>
                  <a:pt x="10749204" y="1097284"/>
                </a:lnTo>
                <a:lnTo>
                  <a:pt x="10750006" y="1092558"/>
                </a:lnTo>
                <a:lnTo>
                  <a:pt x="10754814" y="1042467"/>
                </a:lnTo>
                <a:lnTo>
                  <a:pt x="10754013" y="1042467"/>
                </a:lnTo>
                <a:lnTo>
                  <a:pt x="10754013" y="1028290"/>
                </a:lnTo>
                <a:lnTo>
                  <a:pt x="10754013" y="1021674"/>
                </a:lnTo>
                <a:lnTo>
                  <a:pt x="10755616" y="1021674"/>
                </a:lnTo>
                <a:lnTo>
                  <a:pt x="10758821" y="1021674"/>
                </a:lnTo>
                <a:lnTo>
                  <a:pt x="10758821" y="1034906"/>
                </a:lnTo>
                <a:lnTo>
                  <a:pt x="10757619" y="1034906"/>
                </a:lnTo>
                <a:lnTo>
                  <a:pt x="10757619" y="1039632"/>
                </a:lnTo>
                <a:lnTo>
                  <a:pt x="10761626" y="1081217"/>
                </a:lnTo>
                <a:lnTo>
                  <a:pt x="10766435" y="959296"/>
                </a:lnTo>
                <a:lnTo>
                  <a:pt x="10764431" y="959296"/>
                </a:lnTo>
                <a:lnTo>
                  <a:pt x="10764431" y="957406"/>
                </a:lnTo>
                <a:lnTo>
                  <a:pt x="10764431" y="950790"/>
                </a:lnTo>
                <a:lnTo>
                  <a:pt x="10764431" y="947955"/>
                </a:lnTo>
                <a:lnTo>
                  <a:pt x="10766435" y="947955"/>
                </a:lnTo>
                <a:lnTo>
                  <a:pt x="10769240" y="858169"/>
                </a:lnTo>
                <a:lnTo>
                  <a:pt x="10769240" y="856279"/>
                </a:lnTo>
                <a:lnTo>
                  <a:pt x="10767637" y="856279"/>
                </a:lnTo>
                <a:lnTo>
                  <a:pt x="10767637" y="833596"/>
                </a:lnTo>
                <a:lnTo>
                  <a:pt x="10767637" y="796736"/>
                </a:lnTo>
                <a:lnTo>
                  <a:pt x="10776052" y="796736"/>
                </a:lnTo>
                <a:lnTo>
                  <a:pt x="10776052" y="833596"/>
                </a:lnTo>
                <a:lnTo>
                  <a:pt x="10776052" y="856279"/>
                </a:lnTo>
                <a:lnTo>
                  <a:pt x="10774449" y="856279"/>
                </a:lnTo>
                <a:lnTo>
                  <a:pt x="10777254" y="947955"/>
                </a:lnTo>
                <a:lnTo>
                  <a:pt x="10780059" y="947955"/>
                </a:lnTo>
                <a:lnTo>
                  <a:pt x="10780059" y="957406"/>
                </a:lnTo>
                <a:lnTo>
                  <a:pt x="10780059" y="959296"/>
                </a:lnTo>
                <a:lnTo>
                  <a:pt x="10778055" y="959296"/>
                </a:lnTo>
                <a:lnTo>
                  <a:pt x="10782864" y="1081217"/>
                </a:lnTo>
                <a:lnTo>
                  <a:pt x="10786871" y="1042467"/>
                </a:lnTo>
                <a:lnTo>
                  <a:pt x="10786069" y="1042467"/>
                </a:lnTo>
                <a:lnTo>
                  <a:pt x="10786069" y="1028290"/>
                </a:lnTo>
                <a:lnTo>
                  <a:pt x="10786871" y="1028290"/>
                </a:lnTo>
                <a:lnTo>
                  <a:pt x="10786871" y="1021674"/>
                </a:lnTo>
                <a:lnTo>
                  <a:pt x="10789676" y="1021674"/>
                </a:lnTo>
                <a:lnTo>
                  <a:pt x="10791679" y="1021674"/>
                </a:lnTo>
                <a:lnTo>
                  <a:pt x="10791679" y="1034906"/>
                </a:lnTo>
                <a:lnTo>
                  <a:pt x="10790878" y="1034906"/>
                </a:lnTo>
                <a:lnTo>
                  <a:pt x="10796488" y="1092558"/>
                </a:lnTo>
                <a:lnTo>
                  <a:pt x="10796488" y="1143595"/>
                </a:lnTo>
                <a:lnTo>
                  <a:pt x="10799293" y="1159662"/>
                </a:lnTo>
                <a:lnTo>
                  <a:pt x="10799293" y="1209753"/>
                </a:lnTo>
                <a:lnTo>
                  <a:pt x="10801296" y="1219204"/>
                </a:lnTo>
                <a:lnTo>
                  <a:pt x="10801296" y="1221094"/>
                </a:lnTo>
                <a:lnTo>
                  <a:pt x="10811314" y="1221094"/>
                </a:lnTo>
                <a:lnTo>
                  <a:pt x="10811314" y="1209753"/>
                </a:lnTo>
                <a:lnTo>
                  <a:pt x="10811314" y="1203137"/>
                </a:lnTo>
                <a:lnTo>
                  <a:pt x="10812115" y="1203137"/>
                </a:lnTo>
                <a:lnTo>
                  <a:pt x="10814119" y="1203137"/>
                </a:lnTo>
                <a:lnTo>
                  <a:pt x="10814119" y="1209753"/>
                </a:lnTo>
                <a:lnTo>
                  <a:pt x="10814920" y="1294814"/>
                </a:lnTo>
                <a:lnTo>
                  <a:pt x="10814920" y="1306155"/>
                </a:lnTo>
                <a:lnTo>
                  <a:pt x="10817725" y="1312771"/>
                </a:lnTo>
                <a:lnTo>
                  <a:pt x="10818927" y="534938"/>
                </a:lnTo>
                <a:lnTo>
                  <a:pt x="10842970" y="534938"/>
                </a:lnTo>
                <a:lnTo>
                  <a:pt x="10842970" y="504694"/>
                </a:lnTo>
                <a:lnTo>
                  <a:pt x="10933529" y="504694"/>
                </a:lnTo>
                <a:lnTo>
                  <a:pt x="10940341" y="534938"/>
                </a:lnTo>
                <a:lnTo>
                  <a:pt x="10952763" y="534938"/>
                </a:lnTo>
                <a:lnTo>
                  <a:pt x="10964383" y="589755"/>
                </a:lnTo>
                <a:lnTo>
                  <a:pt x="10963582" y="1299539"/>
                </a:lnTo>
                <a:lnTo>
                  <a:pt x="10965585" y="1299539"/>
                </a:lnTo>
                <a:lnTo>
                  <a:pt x="10967188" y="1296704"/>
                </a:lnTo>
                <a:lnTo>
                  <a:pt x="10971195" y="1296704"/>
                </a:lnTo>
                <a:lnTo>
                  <a:pt x="10971195" y="1278747"/>
                </a:lnTo>
                <a:lnTo>
                  <a:pt x="10971997" y="1278747"/>
                </a:lnTo>
                <a:lnTo>
                  <a:pt x="10973199" y="1278747"/>
                </a:lnTo>
                <a:lnTo>
                  <a:pt x="10974000" y="1296704"/>
                </a:lnTo>
                <a:lnTo>
                  <a:pt x="10980011" y="1296704"/>
                </a:lnTo>
                <a:lnTo>
                  <a:pt x="10980011" y="1285363"/>
                </a:lnTo>
                <a:lnTo>
                  <a:pt x="10982014" y="1283472"/>
                </a:lnTo>
                <a:lnTo>
                  <a:pt x="10984819" y="1283472"/>
                </a:lnTo>
                <a:lnTo>
                  <a:pt x="10984819" y="1267405"/>
                </a:lnTo>
                <a:lnTo>
                  <a:pt x="10985621" y="1267405"/>
                </a:lnTo>
                <a:lnTo>
                  <a:pt x="10986823" y="1267405"/>
                </a:lnTo>
                <a:lnTo>
                  <a:pt x="10986823" y="1283472"/>
                </a:lnTo>
                <a:lnTo>
                  <a:pt x="10993635" y="1283472"/>
                </a:lnTo>
                <a:lnTo>
                  <a:pt x="10992433" y="1168168"/>
                </a:lnTo>
                <a:lnTo>
                  <a:pt x="10998443" y="1166278"/>
                </a:lnTo>
                <a:lnTo>
                  <a:pt x="11008862" y="1166278"/>
                </a:lnTo>
                <a:lnTo>
                  <a:pt x="11010064" y="1163442"/>
                </a:lnTo>
                <a:lnTo>
                  <a:pt x="11010064" y="1161552"/>
                </a:lnTo>
                <a:lnTo>
                  <a:pt x="11014071" y="1161552"/>
                </a:lnTo>
                <a:lnTo>
                  <a:pt x="11014872" y="1159662"/>
                </a:lnTo>
                <a:lnTo>
                  <a:pt x="11014872" y="1154936"/>
                </a:lnTo>
                <a:lnTo>
                  <a:pt x="11019681" y="1152101"/>
                </a:lnTo>
                <a:lnTo>
                  <a:pt x="11022486" y="1152101"/>
                </a:lnTo>
                <a:lnTo>
                  <a:pt x="11025691" y="1136034"/>
                </a:lnTo>
                <a:lnTo>
                  <a:pt x="11031301" y="1119967"/>
                </a:lnTo>
                <a:lnTo>
                  <a:pt x="11038113" y="1108625"/>
                </a:lnTo>
                <a:lnTo>
                  <a:pt x="11045727" y="1099174"/>
                </a:lnTo>
                <a:lnTo>
                  <a:pt x="11053741" y="1095394"/>
                </a:lnTo>
                <a:lnTo>
                  <a:pt x="11053741" y="1069875"/>
                </a:lnTo>
                <a:lnTo>
                  <a:pt x="11052539" y="1069875"/>
                </a:lnTo>
                <a:lnTo>
                  <a:pt x="11052539" y="1067040"/>
                </a:lnTo>
                <a:lnTo>
                  <a:pt x="11052539" y="1065150"/>
                </a:lnTo>
                <a:lnTo>
                  <a:pt x="11053741" y="1065150"/>
                </a:lnTo>
                <a:lnTo>
                  <a:pt x="11054542" y="1060424"/>
                </a:lnTo>
                <a:lnTo>
                  <a:pt x="11055744" y="1058534"/>
                </a:lnTo>
                <a:lnTo>
                  <a:pt x="11056546" y="1055699"/>
                </a:lnTo>
                <a:lnTo>
                  <a:pt x="11058549" y="1053808"/>
                </a:lnTo>
                <a:lnTo>
                  <a:pt x="11059351" y="1053808"/>
                </a:lnTo>
                <a:lnTo>
                  <a:pt x="11059351" y="1039632"/>
                </a:lnTo>
                <a:lnTo>
                  <a:pt x="11061354" y="1039632"/>
                </a:lnTo>
                <a:lnTo>
                  <a:pt x="11062556" y="1039632"/>
                </a:lnTo>
                <a:lnTo>
                  <a:pt x="11062556" y="1053808"/>
                </a:lnTo>
                <a:lnTo>
                  <a:pt x="11064560" y="1053808"/>
                </a:lnTo>
                <a:lnTo>
                  <a:pt x="11065361" y="1055699"/>
                </a:lnTo>
                <a:lnTo>
                  <a:pt x="11067365" y="1058534"/>
                </a:lnTo>
                <a:lnTo>
                  <a:pt x="11068166" y="1060424"/>
                </a:lnTo>
                <a:lnTo>
                  <a:pt x="11069368" y="1065150"/>
                </a:lnTo>
                <a:lnTo>
                  <a:pt x="11070170" y="1065150"/>
                </a:lnTo>
                <a:lnTo>
                  <a:pt x="11070170" y="1067040"/>
                </a:lnTo>
                <a:lnTo>
                  <a:pt x="11070170" y="1069875"/>
                </a:lnTo>
                <a:lnTo>
                  <a:pt x="11069368" y="1069875"/>
                </a:lnTo>
                <a:lnTo>
                  <a:pt x="11069368" y="1095394"/>
                </a:lnTo>
                <a:lnTo>
                  <a:pt x="11076982" y="1099174"/>
                </a:lnTo>
                <a:lnTo>
                  <a:pt x="11084595" y="1108625"/>
                </a:lnTo>
                <a:lnTo>
                  <a:pt x="11090606" y="1119967"/>
                </a:lnTo>
                <a:lnTo>
                  <a:pt x="11096216" y="1136034"/>
                </a:lnTo>
                <a:lnTo>
                  <a:pt x="11100223" y="1152101"/>
                </a:lnTo>
                <a:lnTo>
                  <a:pt x="11102226" y="1152101"/>
                </a:lnTo>
                <a:lnTo>
                  <a:pt x="11107035" y="1154936"/>
                </a:lnTo>
                <a:lnTo>
                  <a:pt x="11107035" y="1159662"/>
                </a:lnTo>
                <a:lnTo>
                  <a:pt x="11109038" y="1161552"/>
                </a:lnTo>
                <a:lnTo>
                  <a:pt x="11109840" y="1161552"/>
                </a:lnTo>
                <a:lnTo>
                  <a:pt x="11113045" y="1166278"/>
                </a:lnTo>
                <a:lnTo>
                  <a:pt x="11122662" y="1166278"/>
                </a:lnTo>
                <a:lnTo>
                  <a:pt x="11129474" y="1168168"/>
                </a:lnTo>
                <a:lnTo>
                  <a:pt x="11128272" y="1280637"/>
                </a:lnTo>
                <a:lnTo>
                  <a:pt x="11136286" y="1280637"/>
                </a:lnTo>
                <a:lnTo>
                  <a:pt x="11136286" y="1267405"/>
                </a:lnTo>
                <a:lnTo>
                  <a:pt x="11137088" y="1267405"/>
                </a:lnTo>
                <a:lnTo>
                  <a:pt x="11138290" y="1267405"/>
                </a:lnTo>
                <a:lnTo>
                  <a:pt x="11138290" y="1280637"/>
                </a:lnTo>
                <a:lnTo>
                  <a:pt x="11141095" y="1280637"/>
                </a:lnTo>
                <a:lnTo>
                  <a:pt x="11143098" y="1283472"/>
                </a:lnTo>
                <a:lnTo>
                  <a:pt x="11143098" y="1294814"/>
                </a:lnTo>
                <a:lnTo>
                  <a:pt x="11147907" y="1294814"/>
                </a:lnTo>
                <a:lnTo>
                  <a:pt x="11147907" y="1278747"/>
                </a:lnTo>
                <a:lnTo>
                  <a:pt x="11148708" y="1278747"/>
                </a:lnTo>
                <a:lnTo>
                  <a:pt x="11149910" y="1278747"/>
                </a:lnTo>
                <a:lnTo>
                  <a:pt x="11149910" y="1294814"/>
                </a:lnTo>
                <a:lnTo>
                  <a:pt x="11151513" y="1294814"/>
                </a:lnTo>
                <a:lnTo>
                  <a:pt x="11153517" y="1294814"/>
                </a:lnTo>
                <a:lnTo>
                  <a:pt x="11155520" y="1296704"/>
                </a:lnTo>
                <a:lnTo>
                  <a:pt x="11155520" y="1299539"/>
                </a:lnTo>
                <a:lnTo>
                  <a:pt x="11158325" y="1299539"/>
                </a:lnTo>
                <a:lnTo>
                  <a:pt x="11158325" y="589755"/>
                </a:lnTo>
                <a:lnTo>
                  <a:pt x="11168343" y="534938"/>
                </a:lnTo>
                <a:lnTo>
                  <a:pt x="11181566" y="534938"/>
                </a:lnTo>
                <a:lnTo>
                  <a:pt x="11187577" y="504694"/>
                </a:lnTo>
                <a:lnTo>
                  <a:pt x="11277736" y="504694"/>
                </a:lnTo>
                <a:lnTo>
                  <a:pt x="11277736" y="534938"/>
                </a:lnTo>
                <a:lnTo>
                  <a:pt x="11302179" y="534938"/>
                </a:lnTo>
                <a:lnTo>
                  <a:pt x="11302980" y="1333563"/>
                </a:lnTo>
                <a:lnTo>
                  <a:pt x="11311796" y="1333563"/>
                </a:lnTo>
                <a:lnTo>
                  <a:pt x="11312597" y="536828"/>
                </a:lnTo>
                <a:lnTo>
                  <a:pt x="11310994" y="532102"/>
                </a:lnTo>
                <a:lnTo>
                  <a:pt x="11310994" y="523596"/>
                </a:lnTo>
                <a:lnTo>
                  <a:pt x="11312597" y="520761"/>
                </a:lnTo>
                <a:lnTo>
                  <a:pt x="11312597" y="502804"/>
                </a:lnTo>
                <a:lnTo>
                  <a:pt x="11310994" y="498078"/>
                </a:lnTo>
                <a:lnTo>
                  <a:pt x="11310994" y="496188"/>
                </a:lnTo>
                <a:lnTo>
                  <a:pt x="11312597" y="493352"/>
                </a:lnTo>
                <a:lnTo>
                  <a:pt x="11312597" y="465944"/>
                </a:lnTo>
                <a:lnTo>
                  <a:pt x="11310994" y="461218"/>
                </a:lnTo>
                <a:lnTo>
                  <a:pt x="11310994" y="440426"/>
                </a:lnTo>
                <a:lnTo>
                  <a:pt x="11312597" y="435700"/>
                </a:lnTo>
                <a:lnTo>
                  <a:pt x="11318608" y="433810"/>
                </a:lnTo>
                <a:lnTo>
                  <a:pt x="11326221" y="429084"/>
                </a:lnTo>
                <a:lnTo>
                  <a:pt x="11335838" y="427194"/>
                </a:lnTo>
                <a:lnTo>
                  <a:pt x="11335838" y="390334"/>
                </a:lnTo>
                <a:lnTo>
                  <a:pt x="11311796" y="380883"/>
                </a:lnTo>
                <a:lnTo>
                  <a:pt x="11310994" y="380883"/>
                </a:lnTo>
                <a:lnTo>
                  <a:pt x="11308991" y="378993"/>
                </a:lnTo>
                <a:lnTo>
                  <a:pt x="11307789" y="378993"/>
                </a:lnTo>
                <a:lnTo>
                  <a:pt x="11305785" y="378993"/>
                </a:lnTo>
                <a:lnTo>
                  <a:pt x="11304182" y="376158"/>
                </a:lnTo>
                <a:lnTo>
                  <a:pt x="11302980" y="376158"/>
                </a:lnTo>
                <a:lnTo>
                  <a:pt x="11300977" y="376158"/>
                </a:lnTo>
                <a:lnTo>
                  <a:pt x="11298973" y="374267"/>
                </a:lnTo>
                <a:lnTo>
                  <a:pt x="11297370" y="374267"/>
                </a:lnTo>
                <a:lnTo>
                  <a:pt x="11295367" y="371432"/>
                </a:lnTo>
                <a:lnTo>
                  <a:pt x="11294165" y="371432"/>
                </a:lnTo>
                <a:lnTo>
                  <a:pt x="11292562" y="369542"/>
                </a:lnTo>
                <a:lnTo>
                  <a:pt x="11291360" y="367652"/>
                </a:lnTo>
                <a:lnTo>
                  <a:pt x="11290558" y="367652"/>
                </a:lnTo>
                <a:lnTo>
                  <a:pt x="11289356" y="367652"/>
                </a:lnTo>
                <a:lnTo>
                  <a:pt x="11288555" y="364816"/>
                </a:lnTo>
                <a:lnTo>
                  <a:pt x="11288555" y="362926"/>
                </a:lnTo>
                <a:lnTo>
                  <a:pt x="11287353" y="362926"/>
                </a:lnTo>
                <a:lnTo>
                  <a:pt x="11287353" y="360091"/>
                </a:lnTo>
                <a:lnTo>
                  <a:pt x="11286551" y="360091"/>
                </a:lnTo>
                <a:lnTo>
                  <a:pt x="11286551" y="358200"/>
                </a:lnTo>
                <a:lnTo>
                  <a:pt x="11286551" y="355365"/>
                </a:lnTo>
                <a:lnTo>
                  <a:pt x="11286551" y="353475"/>
                </a:lnTo>
                <a:lnTo>
                  <a:pt x="11286551" y="351585"/>
                </a:lnTo>
                <a:lnTo>
                  <a:pt x="11287353" y="348749"/>
                </a:lnTo>
                <a:lnTo>
                  <a:pt x="11288555" y="346859"/>
                </a:lnTo>
                <a:lnTo>
                  <a:pt x="11289356" y="344024"/>
                </a:lnTo>
                <a:lnTo>
                  <a:pt x="11290558" y="344024"/>
                </a:lnTo>
                <a:lnTo>
                  <a:pt x="11291360" y="342133"/>
                </a:lnTo>
                <a:lnTo>
                  <a:pt x="11293363" y="339298"/>
                </a:lnTo>
                <a:lnTo>
                  <a:pt x="11294165" y="339298"/>
                </a:lnTo>
                <a:lnTo>
                  <a:pt x="11298172" y="337408"/>
                </a:lnTo>
                <a:lnTo>
                  <a:pt x="11302179" y="335518"/>
                </a:lnTo>
                <a:lnTo>
                  <a:pt x="11304984" y="332682"/>
                </a:lnTo>
                <a:lnTo>
                  <a:pt x="11307789" y="332682"/>
                </a:lnTo>
                <a:lnTo>
                  <a:pt x="11309792" y="330792"/>
                </a:lnTo>
                <a:lnTo>
                  <a:pt x="11310994" y="330792"/>
                </a:lnTo>
                <a:lnTo>
                  <a:pt x="11313799" y="330792"/>
                </a:lnTo>
                <a:lnTo>
                  <a:pt x="11316604" y="327957"/>
                </a:lnTo>
                <a:lnTo>
                  <a:pt x="11319409" y="327957"/>
                </a:lnTo>
                <a:lnTo>
                  <a:pt x="11323416" y="326066"/>
                </a:lnTo>
                <a:lnTo>
                  <a:pt x="11327423" y="326066"/>
                </a:lnTo>
                <a:lnTo>
                  <a:pt x="11330228" y="323231"/>
                </a:lnTo>
                <a:lnTo>
                  <a:pt x="11331029" y="323231"/>
                </a:lnTo>
                <a:lnTo>
                  <a:pt x="11334235" y="323231"/>
                </a:lnTo>
                <a:lnTo>
                  <a:pt x="11337842" y="323231"/>
                </a:lnTo>
                <a:lnTo>
                  <a:pt x="11339044" y="323231"/>
                </a:lnTo>
                <a:lnTo>
                  <a:pt x="11342650" y="321341"/>
                </a:lnTo>
                <a:lnTo>
                  <a:pt x="11346657" y="321341"/>
                </a:lnTo>
                <a:lnTo>
                  <a:pt x="11347859" y="321341"/>
                </a:lnTo>
                <a:lnTo>
                  <a:pt x="11351466" y="321341"/>
                </a:lnTo>
                <a:lnTo>
                  <a:pt x="11355473" y="321341"/>
                </a:lnTo>
                <a:lnTo>
                  <a:pt x="11356274" y="321341"/>
                </a:lnTo>
                <a:lnTo>
                  <a:pt x="11360281" y="319451"/>
                </a:lnTo>
                <a:lnTo>
                  <a:pt x="11360281" y="279756"/>
                </a:lnTo>
                <a:lnTo>
                  <a:pt x="11360281" y="229664"/>
                </a:lnTo>
                <a:lnTo>
                  <a:pt x="11360281" y="142713"/>
                </a:lnTo>
                <a:lnTo>
                  <a:pt x="11362285" y="142713"/>
                </a:lnTo>
                <a:lnTo>
                  <a:pt x="11362285" y="144603"/>
                </a:lnTo>
                <a:lnTo>
                  <a:pt x="11362285" y="279756"/>
                </a:lnTo>
                <a:lnTo>
                  <a:pt x="11363086" y="282591"/>
                </a:lnTo>
                <a:lnTo>
                  <a:pt x="11363086" y="287316"/>
                </a:lnTo>
                <a:lnTo>
                  <a:pt x="11365090" y="287316"/>
                </a:lnTo>
                <a:lnTo>
                  <a:pt x="11365090" y="250457"/>
                </a:lnTo>
                <a:lnTo>
                  <a:pt x="11366292" y="250457"/>
                </a:lnTo>
                <a:lnTo>
                  <a:pt x="11366292" y="287316"/>
                </a:lnTo>
                <a:lnTo>
                  <a:pt x="11395143" y="287316"/>
                </a:lnTo>
                <a:lnTo>
                  <a:pt x="11395143" y="279756"/>
                </a:lnTo>
                <a:lnTo>
                  <a:pt x="11396345" y="279756"/>
                </a:lnTo>
                <a:lnTo>
                  <a:pt x="11396345" y="226829"/>
                </a:lnTo>
                <a:lnTo>
                  <a:pt x="11397947" y="226829"/>
                </a:lnTo>
                <a:lnTo>
                  <a:pt x="11397947" y="229664"/>
                </a:lnTo>
                <a:lnTo>
                  <a:pt x="11397947" y="279756"/>
                </a:lnTo>
                <a:lnTo>
                  <a:pt x="11397947" y="282591"/>
                </a:lnTo>
                <a:lnTo>
                  <a:pt x="11397947" y="287316"/>
                </a:lnTo>
                <a:lnTo>
                  <a:pt x="11399150" y="287316"/>
                </a:lnTo>
                <a:lnTo>
                  <a:pt x="11399150" y="250457"/>
                </a:lnTo>
                <a:lnTo>
                  <a:pt x="11401153" y="250457"/>
                </a:lnTo>
                <a:lnTo>
                  <a:pt x="11401153" y="287316"/>
                </a:lnTo>
                <a:lnTo>
                  <a:pt x="11431206" y="284481"/>
                </a:lnTo>
                <a:lnTo>
                  <a:pt x="11431206" y="279756"/>
                </a:lnTo>
                <a:lnTo>
                  <a:pt x="11432008" y="279756"/>
                </a:lnTo>
                <a:lnTo>
                  <a:pt x="11432008" y="226829"/>
                </a:lnTo>
                <a:lnTo>
                  <a:pt x="11433210" y="226829"/>
                </a:lnTo>
                <a:lnTo>
                  <a:pt x="11434011" y="226829"/>
                </a:lnTo>
                <a:lnTo>
                  <a:pt x="11434011" y="250457"/>
                </a:lnTo>
                <a:lnTo>
                  <a:pt x="11436015" y="250457"/>
                </a:lnTo>
                <a:lnTo>
                  <a:pt x="11436015" y="284481"/>
                </a:lnTo>
                <a:lnTo>
                  <a:pt x="11466869" y="284481"/>
                </a:lnTo>
                <a:lnTo>
                  <a:pt x="11466869" y="279756"/>
                </a:lnTo>
                <a:lnTo>
                  <a:pt x="11468071" y="279756"/>
                </a:lnTo>
                <a:lnTo>
                  <a:pt x="11468071" y="226829"/>
                </a:lnTo>
                <a:lnTo>
                  <a:pt x="11468873" y="226829"/>
                </a:lnTo>
                <a:lnTo>
                  <a:pt x="11468873" y="247621"/>
                </a:lnTo>
                <a:lnTo>
                  <a:pt x="11470075" y="247621"/>
                </a:lnTo>
                <a:lnTo>
                  <a:pt x="11470075" y="250457"/>
                </a:lnTo>
                <a:lnTo>
                  <a:pt x="11470075" y="284481"/>
                </a:lnTo>
                <a:lnTo>
                  <a:pt x="11502933" y="284481"/>
                </a:lnTo>
                <a:lnTo>
                  <a:pt x="11502933" y="279756"/>
                </a:lnTo>
                <a:lnTo>
                  <a:pt x="11502933" y="277865"/>
                </a:lnTo>
                <a:lnTo>
                  <a:pt x="11502933" y="247621"/>
                </a:lnTo>
                <a:lnTo>
                  <a:pt x="11503734" y="247621"/>
                </a:lnTo>
                <a:lnTo>
                  <a:pt x="11503734" y="226829"/>
                </a:lnTo>
                <a:lnTo>
                  <a:pt x="11504936" y="226829"/>
                </a:lnTo>
                <a:lnTo>
                  <a:pt x="11504936" y="277865"/>
                </a:lnTo>
                <a:lnTo>
                  <a:pt x="11505738" y="277865"/>
                </a:lnTo>
                <a:lnTo>
                  <a:pt x="11505738" y="374267"/>
                </a:lnTo>
                <a:lnTo>
                  <a:pt x="11505738" y="376158"/>
                </a:lnTo>
                <a:lnTo>
                  <a:pt x="11505738" y="390334"/>
                </a:lnTo>
                <a:lnTo>
                  <a:pt x="11505738" y="392225"/>
                </a:lnTo>
                <a:lnTo>
                  <a:pt x="11504936" y="392225"/>
                </a:lnTo>
                <a:lnTo>
                  <a:pt x="11504936" y="408292"/>
                </a:lnTo>
                <a:lnTo>
                  <a:pt x="11506940" y="408292"/>
                </a:lnTo>
                <a:lnTo>
                  <a:pt x="11506940" y="415853"/>
                </a:lnTo>
                <a:lnTo>
                  <a:pt x="11505738" y="422469"/>
                </a:lnTo>
                <a:lnTo>
                  <a:pt x="11504936" y="422469"/>
                </a:lnTo>
                <a:lnTo>
                  <a:pt x="11504936" y="431920"/>
                </a:lnTo>
                <a:lnTo>
                  <a:pt x="11500929" y="431920"/>
                </a:lnTo>
                <a:lnTo>
                  <a:pt x="11484500" y="431920"/>
                </a:lnTo>
                <a:lnTo>
                  <a:pt x="11484500" y="610547"/>
                </a:lnTo>
                <a:lnTo>
                  <a:pt x="11484500" y="922437"/>
                </a:lnTo>
                <a:lnTo>
                  <a:pt x="11491312" y="922437"/>
                </a:lnTo>
                <a:lnTo>
                  <a:pt x="11491312" y="899754"/>
                </a:lnTo>
                <a:lnTo>
                  <a:pt x="11503734" y="899754"/>
                </a:lnTo>
                <a:lnTo>
                  <a:pt x="11503734" y="741919"/>
                </a:lnTo>
                <a:lnTo>
                  <a:pt x="11522167" y="741919"/>
                </a:lnTo>
                <a:lnTo>
                  <a:pt x="11522167" y="711675"/>
                </a:lnTo>
                <a:lnTo>
                  <a:pt x="11556227" y="711675"/>
                </a:lnTo>
                <a:lnTo>
                  <a:pt x="11556227" y="741919"/>
                </a:lnTo>
                <a:lnTo>
                  <a:pt x="11572655" y="741919"/>
                </a:lnTo>
                <a:lnTo>
                  <a:pt x="11572655" y="1214478"/>
                </a:lnTo>
                <a:lnTo>
                  <a:pt x="11580670" y="1214478"/>
                </a:lnTo>
                <a:lnTo>
                  <a:pt x="11580670" y="1188960"/>
                </a:lnTo>
                <a:lnTo>
                  <a:pt x="11577464" y="1188960"/>
                </a:lnTo>
                <a:lnTo>
                  <a:pt x="11577464" y="1184235"/>
                </a:lnTo>
                <a:lnTo>
                  <a:pt x="11646385" y="1184235"/>
                </a:lnTo>
                <a:lnTo>
                  <a:pt x="11646385" y="1172893"/>
                </a:lnTo>
                <a:lnTo>
                  <a:pt x="11648389" y="1156826"/>
                </a:lnTo>
                <a:lnTo>
                  <a:pt x="11651194" y="1143595"/>
                </a:lnTo>
                <a:lnTo>
                  <a:pt x="11654400" y="1129418"/>
                </a:lnTo>
                <a:lnTo>
                  <a:pt x="11658006" y="1118076"/>
                </a:lnTo>
                <a:lnTo>
                  <a:pt x="11663215" y="1108625"/>
                </a:lnTo>
                <a:lnTo>
                  <a:pt x="11664818" y="1103900"/>
                </a:lnTo>
                <a:lnTo>
                  <a:pt x="11668024" y="1099174"/>
                </a:lnTo>
                <a:lnTo>
                  <a:pt x="11673634" y="1090668"/>
                </a:lnTo>
                <a:lnTo>
                  <a:pt x="11679644" y="1085942"/>
                </a:lnTo>
                <a:lnTo>
                  <a:pt x="11685254" y="1081217"/>
                </a:lnTo>
                <a:lnTo>
                  <a:pt x="11685254" y="1079327"/>
                </a:lnTo>
                <a:lnTo>
                  <a:pt x="11686456" y="1079327"/>
                </a:lnTo>
                <a:lnTo>
                  <a:pt x="11692066" y="1076491"/>
                </a:lnTo>
                <a:lnTo>
                  <a:pt x="11693268" y="1076491"/>
                </a:lnTo>
                <a:lnTo>
                  <a:pt x="11694070" y="1076491"/>
                </a:lnTo>
                <a:lnTo>
                  <a:pt x="11694871" y="1076491"/>
                </a:lnTo>
                <a:lnTo>
                  <a:pt x="11696073" y="998992"/>
                </a:lnTo>
                <a:lnTo>
                  <a:pt x="11700882" y="998992"/>
                </a:lnTo>
                <a:lnTo>
                  <a:pt x="11700080" y="1076491"/>
                </a:lnTo>
                <a:lnTo>
                  <a:pt x="11700882" y="1076491"/>
                </a:lnTo>
                <a:lnTo>
                  <a:pt x="11701683" y="1076491"/>
                </a:lnTo>
                <a:lnTo>
                  <a:pt x="11702885" y="1076491"/>
                </a:lnTo>
                <a:lnTo>
                  <a:pt x="11703686" y="1076491"/>
                </a:lnTo>
                <a:lnTo>
                  <a:pt x="11709697" y="1079327"/>
                </a:lnTo>
                <a:lnTo>
                  <a:pt x="11710498" y="1079327"/>
                </a:lnTo>
                <a:lnTo>
                  <a:pt x="11710498" y="1081217"/>
                </a:lnTo>
                <a:lnTo>
                  <a:pt x="11715307" y="1085942"/>
                </a:lnTo>
                <a:lnTo>
                  <a:pt x="11721318" y="1090668"/>
                </a:lnTo>
                <a:lnTo>
                  <a:pt x="11721318" y="1092558"/>
                </a:lnTo>
                <a:lnTo>
                  <a:pt x="11726927" y="1099174"/>
                </a:lnTo>
                <a:lnTo>
                  <a:pt x="11731736" y="1108625"/>
                </a:lnTo>
                <a:lnTo>
                  <a:pt x="11735743" y="1119967"/>
                </a:lnTo>
                <a:lnTo>
                  <a:pt x="11739750" y="1131308"/>
                </a:lnTo>
                <a:lnTo>
                  <a:pt x="11742555" y="1143595"/>
                </a:lnTo>
                <a:lnTo>
                  <a:pt x="11745360" y="1156826"/>
                </a:lnTo>
                <a:lnTo>
                  <a:pt x="11746562" y="1172893"/>
                </a:lnTo>
                <a:lnTo>
                  <a:pt x="11747363" y="1184235"/>
                </a:lnTo>
                <a:lnTo>
                  <a:pt x="11811476" y="1184235"/>
                </a:lnTo>
                <a:lnTo>
                  <a:pt x="11811476" y="1188960"/>
                </a:lnTo>
                <a:lnTo>
                  <a:pt x="11808671" y="1188960"/>
                </a:lnTo>
                <a:lnTo>
                  <a:pt x="11808671" y="1214479"/>
                </a:lnTo>
                <a:lnTo>
                  <a:pt x="11825902" y="1214479"/>
                </a:lnTo>
                <a:lnTo>
                  <a:pt x="11829909" y="1214479"/>
                </a:lnTo>
                <a:lnTo>
                  <a:pt x="11868777" y="1214479"/>
                </a:lnTo>
                <a:lnTo>
                  <a:pt x="11872784" y="1214479"/>
                </a:lnTo>
                <a:lnTo>
                  <a:pt x="11885206" y="1214479"/>
                </a:lnTo>
                <a:lnTo>
                  <a:pt x="11884405" y="1156826"/>
                </a:lnTo>
                <a:lnTo>
                  <a:pt x="11880398" y="1156826"/>
                </a:lnTo>
                <a:lnTo>
                  <a:pt x="11880398" y="1152101"/>
                </a:lnTo>
                <a:lnTo>
                  <a:pt x="11886008" y="1150211"/>
                </a:lnTo>
                <a:lnTo>
                  <a:pt x="11886008" y="1147375"/>
                </a:lnTo>
                <a:lnTo>
                  <a:pt x="11884405" y="1140759"/>
                </a:lnTo>
                <a:lnTo>
                  <a:pt x="11884405" y="1134144"/>
                </a:lnTo>
                <a:lnTo>
                  <a:pt x="11884405" y="1127528"/>
                </a:lnTo>
                <a:lnTo>
                  <a:pt x="11886008" y="1119967"/>
                </a:lnTo>
                <a:lnTo>
                  <a:pt x="11888011" y="1113351"/>
                </a:lnTo>
                <a:lnTo>
                  <a:pt x="11890015" y="1108625"/>
                </a:lnTo>
                <a:lnTo>
                  <a:pt x="11892820" y="1106735"/>
                </a:lnTo>
                <a:lnTo>
                  <a:pt x="11896025" y="1103900"/>
                </a:lnTo>
                <a:lnTo>
                  <a:pt x="11899632" y="1106735"/>
                </a:lnTo>
                <a:lnTo>
                  <a:pt x="11902837" y="1108625"/>
                </a:lnTo>
                <a:lnTo>
                  <a:pt x="11905642" y="1113351"/>
                </a:lnTo>
                <a:lnTo>
                  <a:pt x="11907646" y="1118077"/>
                </a:lnTo>
                <a:lnTo>
                  <a:pt x="11908447" y="1127528"/>
                </a:lnTo>
                <a:lnTo>
                  <a:pt x="11908447" y="1134144"/>
                </a:lnTo>
                <a:lnTo>
                  <a:pt x="11908447" y="1140759"/>
                </a:lnTo>
                <a:lnTo>
                  <a:pt x="11907646" y="1147375"/>
                </a:lnTo>
                <a:lnTo>
                  <a:pt x="11906444" y="1150211"/>
                </a:lnTo>
                <a:lnTo>
                  <a:pt x="11913256" y="1152101"/>
                </a:lnTo>
                <a:lnTo>
                  <a:pt x="11913256" y="1154936"/>
                </a:lnTo>
                <a:lnTo>
                  <a:pt x="11909649" y="1156826"/>
                </a:lnTo>
                <a:lnTo>
                  <a:pt x="11909649" y="1214479"/>
                </a:lnTo>
                <a:lnTo>
                  <a:pt x="11931688" y="1214479"/>
                </a:lnTo>
                <a:lnTo>
                  <a:pt x="11931688" y="1219204"/>
                </a:lnTo>
                <a:lnTo>
                  <a:pt x="11928883" y="1219204"/>
                </a:lnTo>
                <a:lnTo>
                  <a:pt x="11929685" y="1365698"/>
                </a:lnTo>
                <a:lnTo>
                  <a:pt x="12093974" y="1373259"/>
                </a:lnTo>
                <a:lnTo>
                  <a:pt x="12124027" y="1425240"/>
                </a:lnTo>
                <a:lnTo>
                  <a:pt x="12126031" y="952681"/>
                </a:lnTo>
                <a:lnTo>
                  <a:pt x="12124829" y="952681"/>
                </a:lnTo>
                <a:lnTo>
                  <a:pt x="12122825" y="952681"/>
                </a:lnTo>
                <a:lnTo>
                  <a:pt x="12122024" y="950790"/>
                </a:lnTo>
                <a:lnTo>
                  <a:pt x="12122024" y="922437"/>
                </a:lnTo>
                <a:lnTo>
                  <a:pt x="12122825" y="922437"/>
                </a:lnTo>
                <a:lnTo>
                  <a:pt x="12126031" y="920547"/>
                </a:lnTo>
                <a:lnTo>
                  <a:pt x="12128836" y="920547"/>
                </a:lnTo>
                <a:lnTo>
                  <a:pt x="12131641" y="920547"/>
                </a:lnTo>
                <a:lnTo>
                  <a:pt x="12134446" y="920547"/>
                </a:lnTo>
                <a:lnTo>
                  <a:pt x="12135648" y="835486"/>
                </a:lnTo>
                <a:lnTo>
                  <a:pt x="12138453" y="750425"/>
                </a:lnTo>
                <a:lnTo>
                  <a:pt x="12142460" y="838321"/>
                </a:lnTo>
                <a:lnTo>
                  <a:pt x="12142460" y="920547"/>
                </a:lnTo>
                <a:lnTo>
                  <a:pt x="12144463" y="920547"/>
                </a:lnTo>
                <a:lnTo>
                  <a:pt x="12148070" y="922437"/>
                </a:lnTo>
                <a:lnTo>
                  <a:pt x="12150875" y="922437"/>
                </a:lnTo>
                <a:lnTo>
                  <a:pt x="12152878" y="925272"/>
                </a:lnTo>
                <a:lnTo>
                  <a:pt x="12154080" y="925272"/>
                </a:lnTo>
                <a:lnTo>
                  <a:pt x="12154080" y="952681"/>
                </a:lnTo>
                <a:lnTo>
                  <a:pt x="12152878" y="954571"/>
                </a:lnTo>
                <a:lnTo>
                  <a:pt x="12150875" y="954571"/>
                </a:lnTo>
                <a:lnTo>
                  <a:pt x="12150073" y="954571"/>
                </a:lnTo>
                <a:lnTo>
                  <a:pt x="12148070" y="1450758"/>
                </a:lnTo>
                <a:lnTo>
                  <a:pt x="12148070" y="1457374"/>
                </a:lnTo>
                <a:lnTo>
                  <a:pt x="12152077" y="1457374"/>
                </a:lnTo>
                <a:lnTo>
                  <a:pt x="12154080" y="1457374"/>
                </a:lnTo>
                <a:lnTo>
                  <a:pt x="12156885" y="1457374"/>
                </a:lnTo>
                <a:lnTo>
                  <a:pt x="12157687" y="1457374"/>
                </a:lnTo>
                <a:lnTo>
                  <a:pt x="12158889" y="1455484"/>
                </a:lnTo>
                <a:lnTo>
                  <a:pt x="12158889" y="1448868"/>
                </a:lnTo>
                <a:lnTo>
                  <a:pt x="12176119" y="1448868"/>
                </a:lnTo>
                <a:lnTo>
                  <a:pt x="12176119" y="1632221"/>
                </a:lnTo>
                <a:lnTo>
                  <a:pt x="11664818" y="1632221"/>
                </a:lnTo>
                <a:lnTo>
                  <a:pt x="11151513" y="1632221"/>
                </a:lnTo>
                <a:lnTo>
                  <a:pt x="10639411" y="1632221"/>
                </a:lnTo>
                <a:lnTo>
                  <a:pt x="10128110" y="1632221"/>
                </a:lnTo>
                <a:lnTo>
                  <a:pt x="9614805" y="1632221"/>
                </a:lnTo>
                <a:lnTo>
                  <a:pt x="9142017" y="1632221"/>
                </a:lnTo>
                <a:lnTo>
                  <a:pt x="9102302" y="1632221"/>
                </a:lnTo>
                <a:lnTo>
                  <a:pt x="8630716" y="1632221"/>
                </a:lnTo>
                <a:lnTo>
                  <a:pt x="8117411" y="1632221"/>
                </a:lnTo>
                <a:lnTo>
                  <a:pt x="7605309" y="1632221"/>
                </a:lnTo>
                <a:lnTo>
                  <a:pt x="7094008" y="1632221"/>
                </a:lnTo>
                <a:lnTo>
                  <a:pt x="6580703" y="1632221"/>
                </a:lnTo>
                <a:lnTo>
                  <a:pt x="6107915" y="1632221"/>
                </a:lnTo>
                <a:lnTo>
                  <a:pt x="6068200" y="1632221"/>
                </a:lnTo>
                <a:lnTo>
                  <a:pt x="5596614" y="1632221"/>
                </a:lnTo>
                <a:lnTo>
                  <a:pt x="5083309" y="1632221"/>
                </a:lnTo>
                <a:lnTo>
                  <a:pt x="4571207" y="1632221"/>
                </a:lnTo>
                <a:lnTo>
                  <a:pt x="4059908" y="1632221"/>
                </a:lnTo>
                <a:lnTo>
                  <a:pt x="3546604" y="1632221"/>
                </a:lnTo>
                <a:lnTo>
                  <a:pt x="3546604" y="1143595"/>
                </a:lnTo>
                <a:lnTo>
                  <a:pt x="3555419" y="1138869"/>
                </a:lnTo>
                <a:lnTo>
                  <a:pt x="3602702" y="1127527"/>
                </a:lnTo>
                <a:lnTo>
                  <a:pt x="3610716" y="1127527"/>
                </a:lnTo>
                <a:lnTo>
                  <a:pt x="3654393" y="1131308"/>
                </a:lnTo>
                <a:lnTo>
                  <a:pt x="3662007" y="1134143"/>
                </a:lnTo>
                <a:lnTo>
                  <a:pt x="3671624" y="1136034"/>
                </a:lnTo>
                <a:lnTo>
                  <a:pt x="3675631" y="1122802"/>
                </a:lnTo>
                <a:lnTo>
                  <a:pt x="3679638" y="1115241"/>
                </a:lnTo>
                <a:lnTo>
                  <a:pt x="3694865" y="1134143"/>
                </a:lnTo>
                <a:lnTo>
                  <a:pt x="3694865" y="1140759"/>
                </a:lnTo>
                <a:lnTo>
                  <a:pt x="3696067" y="1134143"/>
                </a:lnTo>
                <a:lnTo>
                  <a:pt x="3711694" y="1115241"/>
                </a:lnTo>
                <a:lnTo>
                  <a:pt x="3715301" y="1122802"/>
                </a:lnTo>
                <a:lnTo>
                  <a:pt x="3719308" y="1136034"/>
                </a:lnTo>
                <a:lnTo>
                  <a:pt x="3720110" y="1136034"/>
                </a:lnTo>
                <a:lnTo>
                  <a:pt x="3730127" y="1134143"/>
                </a:lnTo>
                <a:lnTo>
                  <a:pt x="3736939" y="1131308"/>
                </a:lnTo>
                <a:lnTo>
                  <a:pt x="3752165" y="1129418"/>
                </a:lnTo>
                <a:lnTo>
                  <a:pt x="3752165" y="486737"/>
                </a:lnTo>
                <a:lnTo>
                  <a:pt x="3769797" y="486737"/>
                </a:lnTo>
                <a:lnTo>
                  <a:pt x="3769797" y="364816"/>
                </a:lnTo>
                <a:lnTo>
                  <a:pt x="3790233" y="364816"/>
                </a:lnTo>
                <a:lnTo>
                  <a:pt x="3790233" y="486737"/>
                </a:lnTo>
                <a:lnTo>
                  <a:pt x="3834711" y="486737"/>
                </a:lnTo>
                <a:lnTo>
                  <a:pt x="3834711" y="364816"/>
                </a:lnTo>
                <a:lnTo>
                  <a:pt x="3845531" y="364816"/>
                </a:lnTo>
                <a:lnTo>
                  <a:pt x="3845531" y="486737"/>
                </a:lnTo>
                <a:lnTo>
                  <a:pt x="3872779" y="486737"/>
                </a:lnTo>
                <a:lnTo>
                  <a:pt x="3872779" y="697498"/>
                </a:lnTo>
                <a:lnTo>
                  <a:pt x="3920062" y="697498"/>
                </a:lnTo>
                <a:lnTo>
                  <a:pt x="3920062" y="390334"/>
                </a:lnTo>
                <a:lnTo>
                  <a:pt x="3934487" y="390334"/>
                </a:lnTo>
                <a:lnTo>
                  <a:pt x="3934487" y="380883"/>
                </a:lnTo>
                <a:lnTo>
                  <a:pt x="3935690" y="380883"/>
                </a:lnTo>
                <a:lnTo>
                  <a:pt x="3935690" y="335518"/>
                </a:lnTo>
                <a:lnTo>
                  <a:pt x="3935690" y="316615"/>
                </a:lnTo>
                <a:lnTo>
                  <a:pt x="3935690" y="314725"/>
                </a:lnTo>
                <a:lnTo>
                  <a:pt x="3935690" y="295823"/>
                </a:lnTo>
                <a:lnTo>
                  <a:pt x="3935690" y="291097"/>
                </a:lnTo>
                <a:lnTo>
                  <a:pt x="3935690" y="287316"/>
                </a:lnTo>
                <a:lnTo>
                  <a:pt x="3947310" y="287316"/>
                </a:lnTo>
                <a:lnTo>
                  <a:pt x="3947310" y="266524"/>
                </a:lnTo>
                <a:lnTo>
                  <a:pt x="3947310" y="258963"/>
                </a:lnTo>
                <a:lnTo>
                  <a:pt x="3947310" y="242896"/>
                </a:lnTo>
                <a:lnTo>
                  <a:pt x="3947310" y="239115"/>
                </a:lnTo>
                <a:lnTo>
                  <a:pt x="3947310" y="75610"/>
                </a:lnTo>
                <a:lnTo>
                  <a:pt x="3950115" y="75610"/>
                </a:lnTo>
                <a:lnTo>
                  <a:pt x="3951317" y="86951"/>
                </a:lnTo>
                <a:lnTo>
                  <a:pt x="3954122" y="86951"/>
                </a:lnTo>
                <a:close/>
                <a:moveTo>
                  <a:pt x="920021" y="0"/>
                </a:moveTo>
                <a:lnTo>
                  <a:pt x="920822" y="0"/>
                </a:lnTo>
                <a:lnTo>
                  <a:pt x="920822" y="11341"/>
                </a:lnTo>
                <a:lnTo>
                  <a:pt x="920822" y="86951"/>
                </a:lnTo>
                <a:lnTo>
                  <a:pt x="924028" y="86951"/>
                </a:lnTo>
                <a:lnTo>
                  <a:pt x="924028" y="0"/>
                </a:lnTo>
                <a:lnTo>
                  <a:pt x="924830" y="0"/>
                </a:lnTo>
                <a:lnTo>
                  <a:pt x="925631" y="11341"/>
                </a:lnTo>
                <a:lnTo>
                  <a:pt x="925631" y="86951"/>
                </a:lnTo>
                <a:lnTo>
                  <a:pt x="928837" y="86951"/>
                </a:lnTo>
                <a:lnTo>
                  <a:pt x="928837" y="0"/>
                </a:lnTo>
                <a:lnTo>
                  <a:pt x="929638" y="0"/>
                </a:lnTo>
                <a:lnTo>
                  <a:pt x="929638" y="11341"/>
                </a:lnTo>
                <a:lnTo>
                  <a:pt x="929638" y="86951"/>
                </a:lnTo>
                <a:lnTo>
                  <a:pt x="932443" y="86951"/>
                </a:lnTo>
                <a:lnTo>
                  <a:pt x="932443" y="0"/>
                </a:lnTo>
                <a:lnTo>
                  <a:pt x="934447" y="0"/>
                </a:lnTo>
                <a:lnTo>
                  <a:pt x="934447" y="11341"/>
                </a:lnTo>
                <a:lnTo>
                  <a:pt x="934447" y="86951"/>
                </a:lnTo>
                <a:lnTo>
                  <a:pt x="937652" y="86951"/>
                </a:lnTo>
                <a:lnTo>
                  <a:pt x="937652" y="0"/>
                </a:lnTo>
                <a:lnTo>
                  <a:pt x="938454" y="0"/>
                </a:lnTo>
                <a:lnTo>
                  <a:pt x="938454" y="11341"/>
                </a:lnTo>
                <a:lnTo>
                  <a:pt x="938454" y="86951"/>
                </a:lnTo>
                <a:lnTo>
                  <a:pt x="942461" y="86951"/>
                </a:lnTo>
                <a:lnTo>
                  <a:pt x="942461" y="75610"/>
                </a:lnTo>
                <a:lnTo>
                  <a:pt x="945266" y="75610"/>
                </a:lnTo>
                <a:lnTo>
                  <a:pt x="945266" y="119085"/>
                </a:lnTo>
                <a:lnTo>
                  <a:pt x="945266" y="250457"/>
                </a:lnTo>
                <a:lnTo>
                  <a:pt x="990946" y="250457"/>
                </a:lnTo>
                <a:lnTo>
                  <a:pt x="990946" y="252347"/>
                </a:lnTo>
                <a:lnTo>
                  <a:pt x="990946" y="268414"/>
                </a:lnTo>
                <a:lnTo>
                  <a:pt x="990946" y="275030"/>
                </a:lnTo>
                <a:lnTo>
                  <a:pt x="990946" y="287316"/>
                </a:lnTo>
                <a:lnTo>
                  <a:pt x="1025808" y="287316"/>
                </a:lnTo>
                <a:lnTo>
                  <a:pt x="1025808" y="1632221"/>
                </a:lnTo>
                <a:lnTo>
                  <a:pt x="512503" y="1632221"/>
                </a:lnTo>
                <a:lnTo>
                  <a:pt x="512503" y="1143595"/>
                </a:lnTo>
                <a:lnTo>
                  <a:pt x="521318" y="1138869"/>
                </a:lnTo>
                <a:lnTo>
                  <a:pt x="568602" y="1127527"/>
                </a:lnTo>
                <a:lnTo>
                  <a:pt x="576616" y="1127527"/>
                </a:lnTo>
                <a:lnTo>
                  <a:pt x="620293" y="1131308"/>
                </a:lnTo>
                <a:lnTo>
                  <a:pt x="627906" y="1134143"/>
                </a:lnTo>
                <a:lnTo>
                  <a:pt x="637523" y="1136034"/>
                </a:lnTo>
                <a:lnTo>
                  <a:pt x="641530" y="1122802"/>
                </a:lnTo>
                <a:lnTo>
                  <a:pt x="645537" y="1115241"/>
                </a:lnTo>
                <a:lnTo>
                  <a:pt x="660764" y="1134143"/>
                </a:lnTo>
                <a:lnTo>
                  <a:pt x="660764" y="1140759"/>
                </a:lnTo>
                <a:lnTo>
                  <a:pt x="661966" y="1134143"/>
                </a:lnTo>
                <a:lnTo>
                  <a:pt x="677594" y="1115241"/>
                </a:lnTo>
                <a:lnTo>
                  <a:pt x="681200" y="1122802"/>
                </a:lnTo>
                <a:lnTo>
                  <a:pt x="685207" y="1136034"/>
                </a:lnTo>
                <a:lnTo>
                  <a:pt x="686008" y="1136034"/>
                </a:lnTo>
                <a:lnTo>
                  <a:pt x="696026" y="1134143"/>
                </a:lnTo>
                <a:lnTo>
                  <a:pt x="702838" y="1131308"/>
                </a:lnTo>
                <a:lnTo>
                  <a:pt x="718065" y="1129418"/>
                </a:lnTo>
                <a:lnTo>
                  <a:pt x="718065" y="486737"/>
                </a:lnTo>
                <a:lnTo>
                  <a:pt x="735696" y="486737"/>
                </a:lnTo>
                <a:lnTo>
                  <a:pt x="735696" y="364816"/>
                </a:lnTo>
                <a:lnTo>
                  <a:pt x="756132" y="364816"/>
                </a:lnTo>
                <a:lnTo>
                  <a:pt x="756132" y="486737"/>
                </a:lnTo>
                <a:lnTo>
                  <a:pt x="800611" y="486737"/>
                </a:lnTo>
                <a:lnTo>
                  <a:pt x="800611" y="364816"/>
                </a:lnTo>
                <a:lnTo>
                  <a:pt x="811430" y="364816"/>
                </a:lnTo>
                <a:lnTo>
                  <a:pt x="811430" y="486737"/>
                </a:lnTo>
                <a:lnTo>
                  <a:pt x="838678" y="486737"/>
                </a:lnTo>
                <a:lnTo>
                  <a:pt x="838678" y="697498"/>
                </a:lnTo>
                <a:lnTo>
                  <a:pt x="885961" y="697498"/>
                </a:lnTo>
                <a:lnTo>
                  <a:pt x="885961" y="390334"/>
                </a:lnTo>
                <a:lnTo>
                  <a:pt x="900387" y="390334"/>
                </a:lnTo>
                <a:lnTo>
                  <a:pt x="900387" y="380883"/>
                </a:lnTo>
                <a:lnTo>
                  <a:pt x="901589" y="380883"/>
                </a:lnTo>
                <a:lnTo>
                  <a:pt x="901589" y="335518"/>
                </a:lnTo>
                <a:lnTo>
                  <a:pt x="901589" y="316615"/>
                </a:lnTo>
                <a:lnTo>
                  <a:pt x="901589" y="314725"/>
                </a:lnTo>
                <a:lnTo>
                  <a:pt x="901589" y="295823"/>
                </a:lnTo>
                <a:lnTo>
                  <a:pt x="901589" y="291097"/>
                </a:lnTo>
                <a:lnTo>
                  <a:pt x="901589" y="287316"/>
                </a:lnTo>
                <a:lnTo>
                  <a:pt x="913209" y="287316"/>
                </a:lnTo>
                <a:lnTo>
                  <a:pt x="913209" y="266524"/>
                </a:lnTo>
                <a:lnTo>
                  <a:pt x="913209" y="258963"/>
                </a:lnTo>
                <a:lnTo>
                  <a:pt x="913209" y="242896"/>
                </a:lnTo>
                <a:lnTo>
                  <a:pt x="913209" y="239115"/>
                </a:lnTo>
                <a:lnTo>
                  <a:pt x="913209" y="75610"/>
                </a:lnTo>
                <a:lnTo>
                  <a:pt x="916014" y="75610"/>
                </a:lnTo>
                <a:lnTo>
                  <a:pt x="917216" y="86951"/>
                </a:lnTo>
                <a:lnTo>
                  <a:pt x="920021" y="86951"/>
                </a:lnTo>
                <a:close/>
              </a:path>
            </a:pathLst>
          </a:custGeom>
          <a:gradFill>
            <a:gsLst>
              <a:gs pos="0">
                <a:srgbClr val="660066">
                  <a:alpha val="20000"/>
                </a:srgbClr>
              </a:gs>
              <a:gs pos="100000">
                <a:srgbClr val="CC0099">
                  <a:alpha val="20000"/>
                </a:srgbClr>
              </a:gs>
            </a:gsLst>
            <a:lin ang="5400000" scaled="1"/>
          </a:gradFill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F1AD4CDA-FA52-4F7A-B658-501D936AF5D7}"/>
              </a:ext>
            </a:extLst>
          </p:cNvPr>
          <p:cNvSpPr/>
          <p:nvPr/>
        </p:nvSpPr>
        <p:spPr>
          <a:xfrm>
            <a:off x="575676" y="3523129"/>
            <a:ext cx="1227750" cy="53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</a:rPr>
              <a:t>请在此处输入您的文本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EE6A03C0-36F7-4936-A874-F4BAFA1A85DF}"/>
              </a:ext>
            </a:extLst>
          </p:cNvPr>
          <p:cNvSpPr/>
          <p:nvPr/>
        </p:nvSpPr>
        <p:spPr>
          <a:xfrm>
            <a:off x="3846643" y="3668575"/>
            <a:ext cx="1227750" cy="53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</a:rPr>
              <a:t>请在此处输入您的文本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2FE464F2-F232-4293-A41E-1D7A60E0595E}"/>
              </a:ext>
            </a:extLst>
          </p:cNvPr>
          <p:cNvSpPr/>
          <p:nvPr/>
        </p:nvSpPr>
        <p:spPr>
          <a:xfrm>
            <a:off x="7117610" y="3737185"/>
            <a:ext cx="1227750" cy="53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</a:rPr>
              <a:t>请在此处输入您的文本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A8A09E8D-640F-4E23-9C8A-AB5981128EFA}"/>
              </a:ext>
            </a:extLst>
          </p:cNvPr>
          <p:cNvSpPr/>
          <p:nvPr/>
        </p:nvSpPr>
        <p:spPr>
          <a:xfrm>
            <a:off x="10388578" y="3589161"/>
            <a:ext cx="1227750" cy="53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</a:rPr>
              <a:t>请在此处输入您的文本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B3BE7C51-9A15-4830-9753-90CD40EB7EFB}"/>
              </a:ext>
            </a:extLst>
          </p:cNvPr>
          <p:cNvSpPr/>
          <p:nvPr/>
        </p:nvSpPr>
        <p:spPr>
          <a:xfrm>
            <a:off x="2211813" y="4336319"/>
            <a:ext cx="1227750" cy="53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</a:rPr>
              <a:t>请在此处输入您的文本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3C498E23-3DAC-426B-B65F-F7D274D2ADBF}"/>
              </a:ext>
            </a:extLst>
          </p:cNvPr>
          <p:cNvSpPr/>
          <p:nvPr/>
        </p:nvSpPr>
        <p:spPr>
          <a:xfrm>
            <a:off x="5482125" y="4336319"/>
            <a:ext cx="1227750" cy="53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</a:rPr>
              <a:t>请在此处输入您的文本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A1066A8D-E4AA-42AD-B7A5-5A70B887BF91}"/>
              </a:ext>
            </a:extLst>
          </p:cNvPr>
          <p:cNvSpPr/>
          <p:nvPr/>
        </p:nvSpPr>
        <p:spPr>
          <a:xfrm>
            <a:off x="8752437" y="4336319"/>
            <a:ext cx="1227750" cy="53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</a:rPr>
              <a:t>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205318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餐桌, 室内&#10;&#10;已生成极高可信度的说明">
            <a:extLst>
              <a:ext uri="{FF2B5EF4-FFF2-40B4-BE49-F238E27FC236}">
                <a16:creationId xmlns:a16="http://schemas.microsoft.com/office/drawing/2014/main" xmlns="" id="{E3F7B1EA-AB46-4E56-BC83-94B453B1E8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3" b="11043"/>
          <a:stretch>
            <a:fillRect/>
          </a:stretch>
        </p:blipFill>
        <p:spPr>
          <a:xfrm>
            <a:off x="6434052" y="4229100"/>
            <a:ext cx="3937000" cy="20447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2F6217-BA42-4CDD-979D-DA5399994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 b="11048"/>
          <a:stretch>
            <a:fillRect/>
          </a:stretch>
        </p:blipFill>
        <p:spPr>
          <a:xfrm>
            <a:off x="1820947" y="4229100"/>
            <a:ext cx="3937000" cy="2044700"/>
          </a:xfrm>
          <a:prstGeom prst="rect">
            <a:avLst/>
          </a:prstGeom>
        </p:spPr>
      </p:pic>
      <p:pic>
        <p:nvPicPr>
          <p:cNvPr id="5" name="图片 4" descr="图片包含 人员, 餐桌, 室内, 人物&#10;&#10;已生成极高可信度的说明">
            <a:extLst>
              <a:ext uri="{FF2B5EF4-FFF2-40B4-BE49-F238E27FC236}">
                <a16:creationId xmlns:a16="http://schemas.microsoft.com/office/drawing/2014/main" xmlns="" id="{21AAE50C-C83E-4067-8F52-692F6615EB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 b="11048"/>
          <a:stretch>
            <a:fillRect/>
          </a:stretch>
        </p:blipFill>
        <p:spPr>
          <a:xfrm>
            <a:off x="6434052" y="1635437"/>
            <a:ext cx="3937000" cy="2044700"/>
          </a:xfrm>
          <a:prstGeom prst="rect">
            <a:avLst/>
          </a:prstGeom>
        </p:spPr>
      </p:pic>
      <p:pic>
        <p:nvPicPr>
          <p:cNvPr id="6" name="图片 5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DC79097E-D207-49AC-8861-FD692FEB8B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3" b="11043"/>
          <a:stretch>
            <a:fillRect/>
          </a:stretch>
        </p:blipFill>
        <p:spPr>
          <a:xfrm>
            <a:off x="1820947" y="1635437"/>
            <a:ext cx="3937000" cy="2044700"/>
          </a:xfrm>
          <a:prstGeom prst="rect">
            <a:avLst/>
          </a:prstGeom>
        </p:spPr>
      </p:pic>
      <p:sp>
        <p:nvSpPr>
          <p:cNvPr id="7" name="原创设计师QQ598969553          _1">
            <a:extLst>
              <a:ext uri="{FF2B5EF4-FFF2-40B4-BE49-F238E27FC236}">
                <a16:creationId xmlns:a16="http://schemas.microsoft.com/office/drawing/2014/main" xmlns="" id="{9612F5A6-B6B8-4BF8-B0FC-D680623771E4}"/>
              </a:ext>
            </a:extLst>
          </p:cNvPr>
          <p:cNvSpPr txBox="1"/>
          <p:nvPr/>
        </p:nvSpPr>
        <p:spPr>
          <a:xfrm>
            <a:off x="4349368" y="175058"/>
            <a:ext cx="34932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培训课程内容</a:t>
            </a:r>
            <a:endParaRPr lang="en-US" altLang="zh-CN" sz="4000" b="1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41E4A6F-93CC-4F41-9BB7-62269849CBC3}"/>
              </a:ext>
            </a:extLst>
          </p:cNvPr>
          <p:cNvSpPr/>
          <p:nvPr/>
        </p:nvSpPr>
        <p:spPr>
          <a:xfrm>
            <a:off x="4426312" y="853916"/>
            <a:ext cx="3339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TRAINING COURSE CONTENT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8E6983B-46E3-4DD1-B4C7-6AAFCA41021B}"/>
              </a:ext>
            </a:extLst>
          </p:cNvPr>
          <p:cNvSpPr/>
          <p:nvPr/>
        </p:nvSpPr>
        <p:spPr>
          <a:xfrm>
            <a:off x="1820948" y="1635437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21E033E-5AB9-4214-9620-8B33290ADFE3}"/>
              </a:ext>
            </a:extLst>
          </p:cNvPr>
          <p:cNvSpPr/>
          <p:nvPr/>
        </p:nvSpPr>
        <p:spPr>
          <a:xfrm>
            <a:off x="6434053" y="1635437"/>
            <a:ext cx="3937000" cy="2044700"/>
          </a:xfrm>
          <a:prstGeom prst="rect">
            <a:avLst/>
          </a:prstGeom>
          <a:gradFill>
            <a:gsLst>
              <a:gs pos="0">
                <a:srgbClr val="660066">
                  <a:alpha val="75000"/>
                </a:srgbClr>
              </a:gs>
              <a:gs pos="100000">
                <a:srgbClr val="CC0099">
                  <a:alpha val="75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5E88BF5-3962-45C7-ACFB-EB508F523897}"/>
              </a:ext>
            </a:extLst>
          </p:cNvPr>
          <p:cNvSpPr/>
          <p:nvPr/>
        </p:nvSpPr>
        <p:spPr>
          <a:xfrm>
            <a:off x="1820948" y="4229100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B03EACE-112D-4BE6-9980-463C747DDE10}"/>
              </a:ext>
            </a:extLst>
          </p:cNvPr>
          <p:cNvSpPr/>
          <p:nvPr/>
        </p:nvSpPr>
        <p:spPr>
          <a:xfrm>
            <a:off x="6434053" y="4229100"/>
            <a:ext cx="3937000" cy="2044700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8B481A0-7C88-4567-8271-82BD22B88EF3}"/>
              </a:ext>
            </a:extLst>
          </p:cNvPr>
          <p:cNvSpPr/>
          <p:nvPr/>
        </p:nvSpPr>
        <p:spPr>
          <a:xfrm>
            <a:off x="2096828" y="1870712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8831FC0-70B6-4144-A7D6-9B54A38B9B7A}"/>
              </a:ext>
            </a:extLst>
          </p:cNvPr>
          <p:cNvSpPr/>
          <p:nvPr/>
        </p:nvSpPr>
        <p:spPr>
          <a:xfrm>
            <a:off x="2096828" y="261846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8E25474-274D-449C-8116-414418F905D3}"/>
              </a:ext>
            </a:extLst>
          </p:cNvPr>
          <p:cNvSpPr/>
          <p:nvPr/>
        </p:nvSpPr>
        <p:spPr>
          <a:xfrm>
            <a:off x="6819757" y="1870712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EB82012-1769-42B5-A225-8731EB639697}"/>
              </a:ext>
            </a:extLst>
          </p:cNvPr>
          <p:cNvSpPr/>
          <p:nvPr/>
        </p:nvSpPr>
        <p:spPr>
          <a:xfrm>
            <a:off x="6819757" y="261846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人事制度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2E0C8C1-1F92-4759-B943-7AE1F41E7037}"/>
              </a:ext>
            </a:extLst>
          </p:cNvPr>
          <p:cNvSpPr/>
          <p:nvPr/>
        </p:nvSpPr>
        <p:spPr>
          <a:xfrm>
            <a:off x="2096828" y="4432630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717C1C5-71AB-4CE9-8857-D271BC6C38B1}"/>
              </a:ext>
            </a:extLst>
          </p:cNvPr>
          <p:cNvSpPr/>
          <p:nvPr/>
        </p:nvSpPr>
        <p:spPr>
          <a:xfrm>
            <a:off x="2096828" y="518038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行政制度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61A5246-133A-4F5B-AA6A-ADCC50A33098}"/>
              </a:ext>
            </a:extLst>
          </p:cNvPr>
          <p:cNvSpPr/>
          <p:nvPr/>
        </p:nvSpPr>
        <p:spPr>
          <a:xfrm>
            <a:off x="6819757" y="4432630"/>
            <a:ext cx="1891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80D488D-E547-4EF3-9226-BDCDC037E2DC}"/>
              </a:ext>
            </a:extLst>
          </p:cNvPr>
          <p:cNvSpPr/>
          <p:nvPr/>
        </p:nvSpPr>
        <p:spPr>
          <a:xfrm>
            <a:off x="6819757" y="518038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财务制度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773A705-AFD9-4092-884C-28E9BD040CAE}"/>
              </a:ext>
            </a:extLst>
          </p:cNvPr>
          <p:cNvSpPr/>
          <p:nvPr/>
        </p:nvSpPr>
        <p:spPr>
          <a:xfrm>
            <a:off x="2096827" y="3199460"/>
            <a:ext cx="2053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Company Profile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8AD25D7-15A3-4270-8ABF-F00D9C9A3D9A}"/>
              </a:ext>
            </a:extLst>
          </p:cNvPr>
          <p:cNvSpPr/>
          <p:nvPr/>
        </p:nvSpPr>
        <p:spPr>
          <a:xfrm>
            <a:off x="6797314" y="3199460"/>
            <a:ext cx="2098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Century Gothic" panose="020B0502020202020204" pitchFamily="34" charset="0"/>
              </a:rPr>
              <a:t>Personnel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9E80ABC-5E06-4957-BDC3-E25571052908}"/>
              </a:ext>
            </a:extLst>
          </p:cNvPr>
          <p:cNvSpPr/>
          <p:nvPr/>
        </p:nvSpPr>
        <p:spPr>
          <a:xfrm>
            <a:off x="2096827" y="5752743"/>
            <a:ext cx="2576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Administrative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A8EED98-7852-4A29-B652-2CE93B232AA1}"/>
              </a:ext>
            </a:extLst>
          </p:cNvPr>
          <p:cNvSpPr/>
          <p:nvPr/>
        </p:nvSpPr>
        <p:spPr>
          <a:xfrm>
            <a:off x="6849411" y="5752743"/>
            <a:ext cx="1994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Century Gothic" panose="020B0502020202020204" pitchFamily="34" charset="0"/>
              </a:rPr>
              <a:t>Financial system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65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原创设计师QQ598969553          _1">
            <a:extLst>
              <a:ext uri="{FF2B5EF4-FFF2-40B4-BE49-F238E27FC236}">
                <a16:creationId xmlns:a16="http://schemas.microsoft.com/office/drawing/2014/main" xmlns="" id="{82AE17DE-8D59-4941-A643-05DE382C2F83}"/>
              </a:ext>
            </a:extLst>
          </p:cNvPr>
          <p:cNvSpPr txBox="1"/>
          <p:nvPr/>
        </p:nvSpPr>
        <p:spPr>
          <a:xfrm>
            <a:off x="3522221" y="175058"/>
            <a:ext cx="51475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人力资源管理的目的</a:t>
            </a:r>
            <a:endParaRPr lang="en-US" altLang="zh-CN" sz="4000" spc="300" dirty="0">
              <a:gradFill flip="none" rotWithShape="1"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23B58D0-0FD7-449E-9F96-D9E67E1311FE}"/>
              </a:ext>
            </a:extLst>
          </p:cNvPr>
          <p:cNvSpPr/>
          <p:nvPr/>
        </p:nvSpPr>
        <p:spPr>
          <a:xfrm>
            <a:off x="3369133" y="853916"/>
            <a:ext cx="5453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PURPOSE OF HUMAN RESOURCE MANAGEMENT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29E7C64-2476-4EA0-B196-89484228D920}"/>
              </a:ext>
            </a:extLst>
          </p:cNvPr>
          <p:cNvGrpSpPr/>
          <p:nvPr/>
        </p:nvGrpSpPr>
        <p:grpSpPr>
          <a:xfrm>
            <a:off x="3261001" y="1565796"/>
            <a:ext cx="5106300" cy="5305650"/>
            <a:chOff x="3261001" y="1565796"/>
            <a:chExt cx="5106300" cy="5305650"/>
          </a:xfrm>
        </p:grpSpPr>
        <p:grpSp>
          <p:nvGrpSpPr>
            <p:cNvPr id="6" name="iSļíḓe">
              <a:extLst>
                <a:ext uri="{FF2B5EF4-FFF2-40B4-BE49-F238E27FC236}">
                  <a16:creationId xmlns:a16="http://schemas.microsoft.com/office/drawing/2014/main" xmlns="" id="{FF2FCEC3-B0FB-4F88-AD7C-F70634D108CF}"/>
                </a:ext>
              </a:extLst>
            </p:cNvPr>
            <p:cNvGrpSpPr/>
            <p:nvPr/>
          </p:nvGrpSpPr>
          <p:grpSpPr>
            <a:xfrm>
              <a:off x="3261001" y="2690705"/>
              <a:ext cx="3838182" cy="4180741"/>
              <a:chOff x="3261000" y="1799897"/>
              <a:chExt cx="4656000" cy="5071550"/>
            </a:xfrm>
          </p:grpSpPr>
          <p:sp>
            <p:nvSpPr>
              <p:cNvPr id="30" name="îŝ1íḋè">
                <a:extLst>
                  <a:ext uri="{FF2B5EF4-FFF2-40B4-BE49-F238E27FC236}">
                    <a16:creationId xmlns:a16="http://schemas.microsoft.com/office/drawing/2014/main" xmlns="" id="{D47A9437-350D-4DF6-8013-3066EDA88285}"/>
                  </a:ext>
                </a:extLst>
              </p:cNvPr>
              <p:cNvSpPr/>
              <p:nvPr/>
            </p:nvSpPr>
            <p:spPr bwMode="auto">
              <a:xfrm>
                <a:off x="7038688" y="1816087"/>
                <a:ext cx="878312" cy="875615"/>
              </a:xfrm>
              <a:custGeom>
                <a:avLst/>
                <a:gdLst>
                  <a:gd name="T0" fmla="*/ 20 w 651"/>
                  <a:gd name="T1" fmla="*/ 580 h 649"/>
                  <a:gd name="T2" fmla="*/ 651 w 651"/>
                  <a:gd name="T3" fmla="*/ 649 h 649"/>
                  <a:gd name="T4" fmla="*/ 553 w 651"/>
                  <a:gd name="T5" fmla="*/ 0 h 649"/>
                  <a:gd name="T6" fmla="*/ 0 w 651"/>
                  <a:gd name="T7" fmla="*/ 536 h 649"/>
                  <a:gd name="T8" fmla="*/ 20 w 651"/>
                  <a:gd name="T9" fmla="*/ 58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649">
                    <a:moveTo>
                      <a:pt x="20" y="580"/>
                    </a:moveTo>
                    <a:lnTo>
                      <a:pt x="651" y="649"/>
                    </a:lnTo>
                    <a:lnTo>
                      <a:pt x="553" y="0"/>
                    </a:lnTo>
                    <a:lnTo>
                      <a:pt x="0" y="536"/>
                    </a:lnTo>
                    <a:lnTo>
                      <a:pt x="20" y="580"/>
                    </a:lnTo>
                    <a:close/>
                  </a:path>
                </a:pathLst>
              </a:custGeom>
              <a:gradFill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íS1îḑê">
                <a:extLst>
                  <a:ext uri="{FF2B5EF4-FFF2-40B4-BE49-F238E27FC236}">
                    <a16:creationId xmlns:a16="http://schemas.microsoft.com/office/drawing/2014/main" xmlns="" id="{9E59D4EC-1FB4-4904-9DF2-3C3E2A5AD0E1}"/>
                  </a:ext>
                </a:extLst>
              </p:cNvPr>
              <p:cNvSpPr/>
              <p:nvPr/>
            </p:nvSpPr>
            <p:spPr bwMode="auto">
              <a:xfrm>
                <a:off x="6643380" y="1799897"/>
                <a:ext cx="1247986" cy="2240980"/>
              </a:xfrm>
              <a:custGeom>
                <a:avLst/>
                <a:gdLst>
                  <a:gd name="T0" fmla="*/ 925 w 925"/>
                  <a:gd name="T1" fmla="*/ 611 h 1661"/>
                  <a:gd name="T2" fmla="*/ 845 w 925"/>
                  <a:gd name="T3" fmla="*/ 0 h 1661"/>
                  <a:gd name="T4" fmla="*/ 293 w 925"/>
                  <a:gd name="T5" fmla="*/ 548 h 1661"/>
                  <a:gd name="T6" fmla="*/ 434 w 925"/>
                  <a:gd name="T7" fmla="*/ 562 h 1661"/>
                  <a:gd name="T8" fmla="*/ 0 w 925"/>
                  <a:gd name="T9" fmla="*/ 1580 h 1661"/>
                  <a:gd name="T10" fmla="*/ 539 w 925"/>
                  <a:gd name="T11" fmla="*/ 1661 h 1661"/>
                  <a:gd name="T12" fmla="*/ 750 w 925"/>
                  <a:gd name="T13" fmla="*/ 594 h 1661"/>
                  <a:gd name="T14" fmla="*/ 925 w 925"/>
                  <a:gd name="T15" fmla="*/ 611 h 1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5" h="1661">
                    <a:moveTo>
                      <a:pt x="925" y="611"/>
                    </a:moveTo>
                    <a:lnTo>
                      <a:pt x="845" y="0"/>
                    </a:lnTo>
                    <a:lnTo>
                      <a:pt x="293" y="548"/>
                    </a:lnTo>
                    <a:lnTo>
                      <a:pt x="434" y="562"/>
                    </a:lnTo>
                    <a:lnTo>
                      <a:pt x="0" y="1580"/>
                    </a:lnTo>
                    <a:lnTo>
                      <a:pt x="539" y="1661"/>
                    </a:lnTo>
                    <a:lnTo>
                      <a:pt x="750" y="594"/>
                    </a:lnTo>
                    <a:lnTo>
                      <a:pt x="925" y="611"/>
                    </a:lnTo>
                    <a:close/>
                  </a:path>
                </a:pathLst>
              </a:custGeom>
              <a:gradFill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ïšlîḍè">
                <a:extLst>
                  <a:ext uri="{FF2B5EF4-FFF2-40B4-BE49-F238E27FC236}">
                    <a16:creationId xmlns:a16="http://schemas.microsoft.com/office/drawing/2014/main" xmlns="" id="{971854D7-0712-40E0-B1B8-EC08BFE08353}"/>
                  </a:ext>
                </a:extLst>
              </p:cNvPr>
              <p:cNvSpPr/>
              <p:nvPr/>
            </p:nvSpPr>
            <p:spPr bwMode="auto">
              <a:xfrm>
                <a:off x="5786654" y="2601307"/>
                <a:ext cx="1883447" cy="4270140"/>
              </a:xfrm>
              <a:custGeom>
                <a:avLst/>
                <a:gdLst>
                  <a:gd name="T0" fmla="*/ 1097 w 1101"/>
                  <a:gd name="T1" fmla="*/ 0 h 2495"/>
                  <a:gd name="T2" fmla="*/ 1097 w 1101"/>
                  <a:gd name="T3" fmla="*/ 0 h 2495"/>
                  <a:gd name="T4" fmla="*/ 1086 w 1101"/>
                  <a:gd name="T5" fmla="*/ 23 h 2495"/>
                  <a:gd name="T6" fmla="*/ 1086 w 1101"/>
                  <a:gd name="T7" fmla="*/ 23 h 2495"/>
                  <a:gd name="T8" fmla="*/ 921 w 1101"/>
                  <a:gd name="T9" fmla="*/ 756 h 2495"/>
                  <a:gd name="T10" fmla="*/ 618 w 1101"/>
                  <a:gd name="T11" fmla="*/ 309 h 2495"/>
                  <a:gd name="T12" fmla="*/ 0 w 1101"/>
                  <a:gd name="T13" fmla="*/ 2495 h 2495"/>
                  <a:gd name="T14" fmla="*/ 235 w 1101"/>
                  <a:gd name="T15" fmla="*/ 2495 h 2495"/>
                  <a:gd name="T16" fmla="*/ 654 w 1101"/>
                  <a:gd name="T17" fmla="*/ 493 h 2495"/>
                  <a:gd name="T18" fmla="*/ 926 w 1101"/>
                  <a:gd name="T19" fmla="*/ 841 h 2495"/>
                  <a:gd name="T20" fmla="*/ 1100 w 1101"/>
                  <a:gd name="T21" fmla="*/ 37 h 2495"/>
                  <a:gd name="T22" fmla="*/ 1097 w 1101"/>
                  <a:gd name="T23" fmla="*/ 0 h 2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01" h="2495">
                    <a:moveTo>
                      <a:pt x="1097" y="0"/>
                    </a:moveTo>
                    <a:cubicBezTo>
                      <a:pt x="1097" y="0"/>
                      <a:pt x="1097" y="0"/>
                      <a:pt x="1097" y="0"/>
                    </a:cubicBezTo>
                    <a:cubicBezTo>
                      <a:pt x="1086" y="23"/>
                      <a:pt x="1086" y="23"/>
                      <a:pt x="1086" y="23"/>
                    </a:cubicBezTo>
                    <a:cubicBezTo>
                      <a:pt x="1086" y="23"/>
                      <a:pt x="1086" y="23"/>
                      <a:pt x="1086" y="23"/>
                    </a:cubicBezTo>
                    <a:cubicBezTo>
                      <a:pt x="921" y="756"/>
                      <a:pt x="921" y="756"/>
                      <a:pt x="921" y="756"/>
                    </a:cubicBezTo>
                    <a:cubicBezTo>
                      <a:pt x="618" y="309"/>
                      <a:pt x="618" y="309"/>
                      <a:pt x="618" y="309"/>
                    </a:cubicBezTo>
                    <a:cubicBezTo>
                      <a:pt x="0" y="2495"/>
                      <a:pt x="0" y="2495"/>
                      <a:pt x="0" y="2495"/>
                    </a:cubicBezTo>
                    <a:cubicBezTo>
                      <a:pt x="235" y="2495"/>
                      <a:pt x="235" y="2495"/>
                      <a:pt x="235" y="2495"/>
                    </a:cubicBezTo>
                    <a:cubicBezTo>
                      <a:pt x="654" y="493"/>
                      <a:pt x="654" y="493"/>
                      <a:pt x="654" y="493"/>
                    </a:cubicBezTo>
                    <a:cubicBezTo>
                      <a:pt x="926" y="841"/>
                      <a:pt x="926" y="841"/>
                      <a:pt x="926" y="841"/>
                    </a:cubicBezTo>
                    <a:cubicBezTo>
                      <a:pt x="1100" y="37"/>
                      <a:pt x="1100" y="37"/>
                      <a:pt x="1100" y="37"/>
                    </a:cubicBezTo>
                    <a:cubicBezTo>
                      <a:pt x="1101" y="8"/>
                      <a:pt x="1096" y="30"/>
                      <a:pt x="109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ïś1ïdé">
                <a:extLst>
                  <a:ext uri="{FF2B5EF4-FFF2-40B4-BE49-F238E27FC236}">
                    <a16:creationId xmlns:a16="http://schemas.microsoft.com/office/drawing/2014/main" xmlns="" id="{F055F96E-0199-4EC6-874A-000C07B3FD17}"/>
                  </a:ext>
                </a:extLst>
              </p:cNvPr>
              <p:cNvSpPr/>
              <p:nvPr/>
            </p:nvSpPr>
            <p:spPr bwMode="auto">
              <a:xfrm>
                <a:off x="3261000" y="2979076"/>
                <a:ext cx="3583407" cy="3892371"/>
              </a:xfrm>
              <a:custGeom>
                <a:avLst/>
                <a:gdLst>
                  <a:gd name="T0" fmla="*/ 0 w 2656"/>
                  <a:gd name="T1" fmla="*/ 2885 h 2885"/>
                  <a:gd name="T2" fmla="*/ 1613 w 2656"/>
                  <a:gd name="T3" fmla="*/ 0 h 2885"/>
                  <a:gd name="T4" fmla="*/ 2656 w 2656"/>
                  <a:gd name="T5" fmla="*/ 112 h 2885"/>
                  <a:gd name="T6" fmla="*/ 1872 w 2656"/>
                  <a:gd name="T7" fmla="*/ 2885 h 2885"/>
                  <a:gd name="T8" fmla="*/ 0 w 2656"/>
                  <a:gd name="T9" fmla="*/ 2885 h 2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6" h="2885">
                    <a:moveTo>
                      <a:pt x="0" y="2885"/>
                    </a:moveTo>
                    <a:lnTo>
                      <a:pt x="1613" y="0"/>
                    </a:lnTo>
                    <a:lnTo>
                      <a:pt x="2656" y="112"/>
                    </a:lnTo>
                    <a:lnTo>
                      <a:pt x="1872" y="2885"/>
                    </a:lnTo>
                    <a:lnTo>
                      <a:pt x="0" y="2885"/>
                    </a:lnTo>
                    <a:close/>
                  </a:path>
                </a:pathLst>
              </a:custGeom>
              <a:gradFill>
                <a:gsLst>
                  <a:gs pos="0">
                    <a:srgbClr val="660066">
                      <a:alpha val="75000"/>
                    </a:srgbClr>
                  </a:gs>
                  <a:gs pos="100000">
                    <a:srgbClr val="CC0099">
                      <a:alpha val="75000"/>
                    </a:srgbClr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2911982F-28BE-483D-88DA-0A0ED498FAB4}"/>
                </a:ext>
              </a:extLst>
            </p:cNvPr>
            <p:cNvSpPr/>
            <p:nvPr/>
          </p:nvSpPr>
          <p:spPr>
            <a:xfrm>
              <a:off x="5968403" y="1764300"/>
              <a:ext cx="226155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gradFill flip="none" rotWithShape="1">
                    <a:gsLst>
                      <a:gs pos="0">
                        <a:srgbClr val="660066">
                          <a:alpha val="75000"/>
                        </a:srgbClr>
                      </a:gs>
                      <a:gs pos="100000">
                        <a:srgbClr val="CC0099">
                          <a:alpha val="75000"/>
                        </a:srgbClr>
                      </a:gs>
                    </a:gsLst>
                    <a:lin ang="108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规范员工行为</a:t>
              </a:r>
              <a:endParaRPr lang="en-US" altLang="zh-CN" sz="2400" dirty="0">
                <a:gradFill flip="none" rotWithShape="1">
                  <a:gsLst>
                    <a:gs pos="0">
                      <a:srgbClr val="660066">
                        <a:alpha val="75000"/>
                      </a:srgbClr>
                    </a:gs>
                    <a:gs pos="100000">
                      <a:srgbClr val="CC0099">
                        <a:alpha val="75000"/>
                      </a:srgbClr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gradFill flip="none" rotWithShape="1">
                    <a:gsLst>
                      <a:gs pos="0">
                        <a:srgbClr val="660066">
                          <a:alpha val="75000"/>
                        </a:srgbClr>
                      </a:gs>
                      <a:gs pos="100000">
                        <a:srgbClr val="CC0099">
                          <a:alpha val="75000"/>
                        </a:srgbClr>
                      </a:gs>
                    </a:gsLst>
                    <a:lin ang="108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推动企业绩效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782B3A72-50EC-446F-965D-FB751FD54396}"/>
                </a:ext>
              </a:extLst>
            </p:cNvPr>
            <p:cNvGrpSpPr/>
            <p:nvPr/>
          </p:nvGrpSpPr>
          <p:grpSpPr>
            <a:xfrm>
              <a:off x="5816856" y="1565796"/>
              <a:ext cx="2550445" cy="1228005"/>
              <a:chOff x="828040" y="1684020"/>
              <a:chExt cx="3464560" cy="855980"/>
            </a:xfrm>
            <a:noFill/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xmlns="" id="{0B6E145D-221F-4948-818E-D56C8DC9AE71}"/>
                  </a:ext>
                </a:extLst>
              </p:cNvPr>
              <p:cNvSpPr/>
              <p:nvPr/>
            </p:nvSpPr>
            <p:spPr>
              <a:xfrm>
                <a:off x="914400" y="1778000"/>
                <a:ext cx="3378200" cy="762000"/>
              </a:xfrm>
              <a:prstGeom prst="rect">
                <a:avLst/>
              </a:prstGeom>
              <a:grpFill/>
              <a:ln>
                <a:gradFill>
                  <a:gsLst>
                    <a:gs pos="0">
                      <a:srgbClr val="C240A7">
                        <a:alpha val="40000"/>
                      </a:srgbClr>
                    </a:gs>
                    <a:gs pos="100000">
                      <a:srgbClr val="961083">
                        <a:alpha val="40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543E6967-5174-4654-9674-18B39DA96C33}"/>
                  </a:ext>
                </a:extLst>
              </p:cNvPr>
              <p:cNvSpPr/>
              <p:nvPr/>
            </p:nvSpPr>
            <p:spPr>
              <a:xfrm>
                <a:off x="828040" y="1684020"/>
                <a:ext cx="3378200" cy="762000"/>
              </a:xfrm>
              <a:prstGeom prst="rect">
                <a:avLst/>
              </a:prstGeom>
              <a:grpFill/>
              <a:ln>
                <a:gradFill>
                  <a:gsLst>
                    <a:gs pos="0">
                      <a:srgbClr val="C240A7"/>
                    </a:gs>
                    <a:gs pos="100000">
                      <a:srgbClr val="96108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9C25FFB-1A75-4B5D-A2E5-C4A03EA068B9}"/>
              </a:ext>
            </a:extLst>
          </p:cNvPr>
          <p:cNvGrpSpPr/>
          <p:nvPr/>
        </p:nvGrpSpPr>
        <p:grpSpPr>
          <a:xfrm>
            <a:off x="8669783" y="2399750"/>
            <a:ext cx="2899231" cy="830805"/>
            <a:chOff x="8669783" y="2399750"/>
            <a:chExt cx="2899231" cy="830805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D2E6B122-AE1F-4275-8D13-B75F12BDABEA}"/>
                </a:ext>
              </a:extLst>
            </p:cNvPr>
            <p:cNvSpPr/>
            <p:nvPr/>
          </p:nvSpPr>
          <p:spPr>
            <a:xfrm>
              <a:off x="8669783" y="239975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42" name="Textfeld 53">
              <a:extLst>
                <a:ext uri="{FF2B5EF4-FFF2-40B4-BE49-F238E27FC236}">
                  <a16:creationId xmlns:a16="http://schemas.microsoft.com/office/drawing/2014/main" xmlns="" id="{060F5728-2EF0-441A-AB68-DDFC3349EC9E}"/>
                </a:ext>
              </a:extLst>
            </p:cNvPr>
            <p:cNvSpPr txBox="1"/>
            <p:nvPr/>
          </p:nvSpPr>
          <p:spPr>
            <a:xfrm>
              <a:off x="8669784" y="2769082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30AB0BE-FEEA-4D0E-A25A-74B7BB7469E1}"/>
              </a:ext>
            </a:extLst>
          </p:cNvPr>
          <p:cNvGrpSpPr/>
          <p:nvPr/>
        </p:nvGrpSpPr>
        <p:grpSpPr>
          <a:xfrm>
            <a:off x="8669783" y="3676815"/>
            <a:ext cx="2899231" cy="830805"/>
            <a:chOff x="8669783" y="3676815"/>
            <a:chExt cx="2899231" cy="830805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7D30D364-897D-406A-8D27-241C8816FCB6}"/>
                </a:ext>
              </a:extLst>
            </p:cNvPr>
            <p:cNvSpPr/>
            <p:nvPr/>
          </p:nvSpPr>
          <p:spPr>
            <a:xfrm>
              <a:off x="8669783" y="367681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44" name="Textfeld 53">
              <a:extLst>
                <a:ext uri="{FF2B5EF4-FFF2-40B4-BE49-F238E27FC236}">
                  <a16:creationId xmlns:a16="http://schemas.microsoft.com/office/drawing/2014/main" xmlns="" id="{ACDE4426-7B33-4A86-BD15-32ADD8A8938B}"/>
                </a:ext>
              </a:extLst>
            </p:cNvPr>
            <p:cNvSpPr txBox="1"/>
            <p:nvPr/>
          </p:nvSpPr>
          <p:spPr>
            <a:xfrm>
              <a:off x="8669784" y="4046147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158739D-CFB7-4284-BB50-A4F494A83ADC}"/>
              </a:ext>
            </a:extLst>
          </p:cNvPr>
          <p:cNvGrpSpPr/>
          <p:nvPr/>
        </p:nvGrpSpPr>
        <p:grpSpPr>
          <a:xfrm>
            <a:off x="8669783" y="4953880"/>
            <a:ext cx="2899231" cy="830805"/>
            <a:chOff x="8669783" y="4953880"/>
            <a:chExt cx="2899231" cy="83080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5D8F58C1-5495-4BC9-8129-641EAC31AC6A}"/>
                </a:ext>
              </a:extLst>
            </p:cNvPr>
            <p:cNvSpPr/>
            <p:nvPr/>
          </p:nvSpPr>
          <p:spPr>
            <a:xfrm>
              <a:off x="8669783" y="495388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46" name="Textfeld 53">
              <a:extLst>
                <a:ext uri="{FF2B5EF4-FFF2-40B4-BE49-F238E27FC236}">
                  <a16:creationId xmlns:a16="http://schemas.microsoft.com/office/drawing/2014/main" xmlns="" id="{E5AA29FE-F0EE-4B8D-895F-3926615C1999}"/>
                </a:ext>
              </a:extLst>
            </p:cNvPr>
            <p:cNvSpPr txBox="1"/>
            <p:nvPr/>
          </p:nvSpPr>
          <p:spPr>
            <a:xfrm>
              <a:off x="8669784" y="5323212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673CA9C4-E2AB-4B46-960B-02D9B0E262F9}"/>
              </a:ext>
            </a:extLst>
          </p:cNvPr>
          <p:cNvCxnSpPr>
            <a:cxnSpLocks/>
          </p:cNvCxnSpPr>
          <p:nvPr/>
        </p:nvCxnSpPr>
        <p:spPr>
          <a:xfrm>
            <a:off x="8774587" y="3415112"/>
            <a:ext cx="2779187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ABAABBC8-9699-491F-B4E0-8D382ABC8B09}"/>
              </a:ext>
            </a:extLst>
          </p:cNvPr>
          <p:cNvCxnSpPr>
            <a:cxnSpLocks/>
          </p:cNvCxnSpPr>
          <p:nvPr/>
        </p:nvCxnSpPr>
        <p:spPr>
          <a:xfrm>
            <a:off x="8774587" y="4771472"/>
            <a:ext cx="2779187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7AF8539-A9C8-42BA-B1C2-3ABF988D9FA7}"/>
              </a:ext>
            </a:extLst>
          </p:cNvPr>
          <p:cNvGrpSpPr/>
          <p:nvPr/>
        </p:nvGrpSpPr>
        <p:grpSpPr>
          <a:xfrm>
            <a:off x="618498" y="2399750"/>
            <a:ext cx="2899230" cy="830805"/>
            <a:chOff x="618498" y="2399750"/>
            <a:chExt cx="2899230" cy="830805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A0ECE1F2-8E3E-4D66-9D89-0CA431A057E9}"/>
                </a:ext>
              </a:extLst>
            </p:cNvPr>
            <p:cNvSpPr/>
            <p:nvPr/>
          </p:nvSpPr>
          <p:spPr>
            <a:xfrm>
              <a:off x="1948068" y="239975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52" name="Textfeld 53">
              <a:extLst>
                <a:ext uri="{FF2B5EF4-FFF2-40B4-BE49-F238E27FC236}">
                  <a16:creationId xmlns:a16="http://schemas.microsoft.com/office/drawing/2014/main" xmlns="" id="{C334FA54-20F1-438D-BF5C-D968DEC70C19}"/>
                </a:ext>
              </a:extLst>
            </p:cNvPr>
            <p:cNvSpPr txBox="1"/>
            <p:nvPr/>
          </p:nvSpPr>
          <p:spPr>
            <a:xfrm>
              <a:off x="618498" y="2769082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6F57521-BEF8-4A6D-BB05-4FED1AD23BE1}"/>
              </a:ext>
            </a:extLst>
          </p:cNvPr>
          <p:cNvGrpSpPr/>
          <p:nvPr/>
        </p:nvGrpSpPr>
        <p:grpSpPr>
          <a:xfrm>
            <a:off x="618498" y="3676815"/>
            <a:ext cx="2899230" cy="830805"/>
            <a:chOff x="618498" y="3676815"/>
            <a:chExt cx="2899230" cy="830805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CBA806C-EC76-4FF6-BBCF-F37D6BF10A6E}"/>
                </a:ext>
              </a:extLst>
            </p:cNvPr>
            <p:cNvSpPr/>
            <p:nvPr/>
          </p:nvSpPr>
          <p:spPr>
            <a:xfrm>
              <a:off x="1948068" y="367681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xmlns="" id="{C184B99E-B9DF-4B09-B4A4-264CB255D974}"/>
                </a:ext>
              </a:extLst>
            </p:cNvPr>
            <p:cNvSpPr txBox="1"/>
            <p:nvPr/>
          </p:nvSpPr>
          <p:spPr>
            <a:xfrm>
              <a:off x="618498" y="4046147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4CE1668-61D2-4BE8-BDD8-C7C55991C625}"/>
              </a:ext>
            </a:extLst>
          </p:cNvPr>
          <p:cNvGrpSpPr/>
          <p:nvPr/>
        </p:nvGrpSpPr>
        <p:grpSpPr>
          <a:xfrm>
            <a:off x="618498" y="4953880"/>
            <a:ext cx="2899230" cy="830805"/>
            <a:chOff x="618498" y="4953880"/>
            <a:chExt cx="2899230" cy="830805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3636755D-54E5-4A95-970A-68427CDEA2F0}"/>
                </a:ext>
              </a:extLst>
            </p:cNvPr>
            <p:cNvSpPr/>
            <p:nvPr/>
          </p:nvSpPr>
          <p:spPr>
            <a:xfrm>
              <a:off x="1948068" y="495388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微米黑" panose="020B0606030804020204" pitchFamily="34" charset="-122"/>
                </a:rPr>
                <a:t>输入文本内容</a:t>
              </a:r>
              <a:endParaRPr lang="de-DE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微米黑" panose="020B0606030804020204" pitchFamily="34" charset="-122"/>
              </a:endParaRPr>
            </a:p>
          </p:txBody>
        </p:sp>
        <p:sp>
          <p:nvSpPr>
            <p:cNvPr id="56" name="Textfeld 53">
              <a:extLst>
                <a:ext uri="{FF2B5EF4-FFF2-40B4-BE49-F238E27FC236}">
                  <a16:creationId xmlns:a16="http://schemas.microsoft.com/office/drawing/2014/main" xmlns="" id="{1BC34C46-FE3D-4752-8892-0409BB974145}"/>
                </a:ext>
              </a:extLst>
            </p:cNvPr>
            <p:cNvSpPr txBox="1"/>
            <p:nvPr/>
          </p:nvSpPr>
          <p:spPr>
            <a:xfrm>
              <a:off x="618498" y="5323212"/>
              <a:ext cx="2899230" cy="46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de-DE" sz="1050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Lorem ipsum dolor sit amet, consetetur sadipscing elitr, sed diam nonumy eirmod</a:t>
              </a:r>
            </a:p>
          </p:txBody>
        </p:sp>
      </p:grp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8BB3EB70-854D-467B-991D-9EBC2CBC6CF8}"/>
              </a:ext>
            </a:extLst>
          </p:cNvPr>
          <p:cNvCxnSpPr>
            <a:cxnSpLocks/>
          </p:cNvCxnSpPr>
          <p:nvPr/>
        </p:nvCxnSpPr>
        <p:spPr>
          <a:xfrm>
            <a:off x="639239" y="3415112"/>
            <a:ext cx="2779187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04D4B5D5-6D52-450B-8FC2-08CF072B2BC1}"/>
              </a:ext>
            </a:extLst>
          </p:cNvPr>
          <p:cNvCxnSpPr>
            <a:cxnSpLocks/>
          </p:cNvCxnSpPr>
          <p:nvPr/>
        </p:nvCxnSpPr>
        <p:spPr>
          <a:xfrm>
            <a:off x="639239" y="4771472"/>
            <a:ext cx="2779187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92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Name&quot;:&quot;窄&quot;,&quot;HeaderHeight&quot;:10.0,&quot;TopMargin&quot;:0.0,&quot;FooterHeight&quot;:5.0,&quot;BottomMargin&quot;:0.0,&quot;SideMargin&quot;:2.5,&quot;IntervalMargin&quot;:1.0,&quot;Id&quot;:&quot;GuidesStyle_Narrow&quot;,&quot;SettingType&quot;:&quot;System&quot;}"/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Century Gothic"/>
        <a:ea typeface="思源黑体 CN Heavy"/>
        <a:cs typeface=""/>
      </a:majorFont>
      <a:minorFont>
        <a:latin typeface="Calibri Light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lnSpc>
            <a:spcPct val="120000"/>
          </a:lnSpc>
          <a:defRPr sz="1600" dirty="0">
            <a:solidFill>
              <a:schemeClr val="bg1">
                <a:lumMod val="95000"/>
              </a:schemeClr>
            </a:solidFill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1684</Words>
  <Application>Microsoft Office PowerPoint</Application>
  <PresentationFormat>宽屏</PresentationFormat>
  <Paragraphs>312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Century Gothic</vt:lpstr>
      <vt:lpstr>Roboto Medium</vt:lpstr>
      <vt:lpstr>等线</vt:lpstr>
      <vt:lpstr>思源黑体 CN Normal</vt:lpstr>
      <vt:lpstr>微软雅黑</vt:lpstr>
      <vt:lpstr>文泉驿微米黑</vt:lpstr>
      <vt:lpstr>Arial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Name</dc:creator>
  <cp:lastModifiedBy>阳光 男孩</cp:lastModifiedBy>
  <cp:revision>47</cp:revision>
  <dcterms:created xsi:type="dcterms:W3CDTF">2018-09-18T13:37:28Z</dcterms:created>
  <dcterms:modified xsi:type="dcterms:W3CDTF">2020-02-27T13:16:25Z</dcterms:modified>
</cp:coreProperties>
</file>