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charts/chart3.xml" ContentType="application/vnd.openxmlformats-officedocument.drawingml.chart+xml"/>
  <Override PartName="/ppt/notesSlides/notesSlide11.xml" ContentType="application/vnd.openxmlformats-officedocument.presentationml.notesSlide+xml"/>
  <Override PartName="/ppt/tags/tag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56" r:id="rId2"/>
    <p:sldId id="321" r:id="rId3"/>
    <p:sldId id="282" r:id="rId4"/>
    <p:sldId id="295" r:id="rId5"/>
    <p:sldId id="322" r:id="rId6"/>
    <p:sldId id="323" r:id="rId7"/>
    <p:sldId id="324" r:id="rId8"/>
    <p:sldId id="325" r:id="rId9"/>
    <p:sldId id="342" r:id="rId10"/>
    <p:sldId id="327" r:id="rId11"/>
    <p:sldId id="329" r:id="rId12"/>
    <p:sldId id="328" r:id="rId13"/>
    <p:sldId id="330" r:id="rId14"/>
    <p:sldId id="332" r:id="rId15"/>
    <p:sldId id="333" r:id="rId16"/>
    <p:sldId id="334" r:id="rId17"/>
    <p:sldId id="335" r:id="rId18"/>
    <p:sldId id="343" r:id="rId19"/>
    <p:sldId id="337" r:id="rId20"/>
    <p:sldId id="339" r:id="rId21"/>
    <p:sldId id="340" r:id="rId22"/>
    <p:sldId id="341" r:id="rId23"/>
    <p:sldId id="344" r:id="rId24"/>
  </p:sldIdLst>
  <p:sldSz cx="12192000"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extLst>
    <p:ext uri="{EFAFB233-063F-42B5-8137-9DF3F51BA10A}">
      <p15:sldGuideLst xmlns:p15="http://schemas.microsoft.com/office/powerpoint/2012/main">
        <p15:guide id="1" orient="horz" pos="2220">
          <p15:clr>
            <a:srgbClr val="A4A3A4"/>
          </p15:clr>
        </p15:guide>
        <p15:guide id="2" pos="3927">
          <p15:clr>
            <a:srgbClr val="A4A3A4"/>
          </p15:clr>
        </p15:guide>
        <p15:guide id="3" pos="790">
          <p15:clr>
            <a:srgbClr val="A4A3A4"/>
          </p15:clr>
        </p15:guide>
        <p15:guide id="4" pos="6912">
          <p15:clr>
            <a:srgbClr val="A4A3A4"/>
          </p15:clr>
        </p15:guide>
        <p15:guide id="5" orient="horz" pos="1008">
          <p15:clr>
            <a:srgbClr val="A4A3A4"/>
          </p15:clr>
        </p15:guide>
        <p15:guide id="6" orient="horz" pos="670">
          <p15:clr>
            <a:srgbClr val="A4A3A4"/>
          </p15:clr>
        </p15:guide>
        <p15:guide id="7" orient="horz" pos="3696">
          <p15:clr>
            <a:srgbClr val="A4A3A4"/>
          </p15:clr>
        </p15:guide>
        <p15:guide id="8" pos="7512">
          <p15:clr>
            <a:srgbClr val="A4A3A4"/>
          </p15:clr>
        </p15:guide>
        <p15:guide id="9" pos="16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7456"/>
    <a:srgbClr val="0C262D"/>
    <a:srgbClr val="013C18"/>
    <a:srgbClr val="559F42"/>
    <a:srgbClr val="002340"/>
    <a:srgbClr val="56B94A"/>
    <a:srgbClr val="012847"/>
    <a:srgbClr val="262626"/>
    <a:srgbClr val="51BA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296" autoAdjust="0"/>
  </p:normalViewPr>
  <p:slideViewPr>
    <p:cSldViewPr snapToGrid="0" showGuides="1">
      <p:cViewPr varScale="1">
        <p:scale>
          <a:sx n="83" d="100"/>
          <a:sy n="83" d="100"/>
        </p:scale>
        <p:origin x="62" y="336"/>
      </p:cViewPr>
      <p:guideLst>
        <p:guide orient="horz" pos="2220"/>
        <p:guide pos="3927"/>
        <p:guide pos="790"/>
        <p:guide pos="6912"/>
        <p:guide orient="horz" pos="1008"/>
        <p:guide orient="horz" pos="670"/>
        <p:guide orient="horz" pos="3696"/>
        <p:guide pos="7512"/>
        <p:guide pos="166"/>
      </p:guideLst>
    </p:cSldViewPr>
  </p:slideViewPr>
  <p:notesTextViewPr>
    <p:cViewPr>
      <p:scale>
        <a:sx n="1" d="1"/>
        <a:sy n="1" d="1"/>
      </p:scale>
      <p:origin x="0" y="0"/>
    </p:cViewPr>
  </p:notesTextViewPr>
  <p:sorterViewPr>
    <p:cViewPr>
      <p:scale>
        <a:sx n="139" d="100"/>
        <a:sy n="139" d="100"/>
      </p:scale>
      <p:origin x="0" y="0"/>
    </p:cViewPr>
  </p:sorterViewPr>
  <p:gridSpacing cx="76198" cy="7619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013C18"/>
              </a:solidFill>
              <a:round/>
            </a:ln>
            <a:effectLst/>
          </c:spPr>
          <c:marker>
            <c:symbol val="none"/>
          </c:marker>
          <c:cat>
            <c:strRef>
              <c:f>Sheet1!$A$2:$A$11</c:f>
              <c:strCache>
                <c:ptCount val="10"/>
                <c:pt idx="0">
                  <c:v>A</c:v>
                </c:pt>
                <c:pt idx="1">
                  <c:v>B</c:v>
                </c:pt>
                <c:pt idx="2">
                  <c:v>C</c:v>
                </c:pt>
                <c:pt idx="3">
                  <c:v>D</c:v>
                </c:pt>
                <c:pt idx="4">
                  <c:v>E</c:v>
                </c:pt>
                <c:pt idx="5">
                  <c:v>F</c:v>
                </c:pt>
                <c:pt idx="6">
                  <c:v>G</c:v>
                </c:pt>
                <c:pt idx="7">
                  <c:v>H</c:v>
                </c:pt>
                <c:pt idx="8">
                  <c:v>I</c:v>
                </c:pt>
                <c:pt idx="9">
                  <c:v>J</c:v>
                </c:pt>
              </c:strCache>
            </c:strRef>
          </c:cat>
          <c:val>
            <c:numRef>
              <c:f>Sheet1!$B$2:$B$11</c:f>
              <c:numCache>
                <c:formatCode>General</c:formatCode>
                <c:ptCount val="10"/>
                <c:pt idx="0">
                  <c:v>2.4</c:v>
                </c:pt>
                <c:pt idx="1">
                  <c:v>3.8</c:v>
                </c:pt>
                <c:pt idx="2">
                  <c:v>2.6</c:v>
                </c:pt>
                <c:pt idx="3">
                  <c:v>4.2</c:v>
                </c:pt>
                <c:pt idx="4">
                  <c:v>2.9</c:v>
                </c:pt>
                <c:pt idx="5">
                  <c:v>4.8</c:v>
                </c:pt>
                <c:pt idx="6">
                  <c:v>2.8</c:v>
                </c:pt>
                <c:pt idx="7">
                  <c:v>5.6</c:v>
                </c:pt>
                <c:pt idx="8">
                  <c:v>4.7</c:v>
                </c:pt>
                <c:pt idx="9">
                  <c:v>6.2</c:v>
                </c:pt>
              </c:numCache>
            </c:numRef>
          </c:val>
          <c:smooth val="1"/>
          <c:extLst xmlns:c16r2="http://schemas.microsoft.com/office/drawing/2015/06/chart">
            <c:ext xmlns:c16="http://schemas.microsoft.com/office/drawing/2014/chart" uri="{C3380CC4-5D6E-409C-BE32-E72D297353CC}">
              <c16:uniqueId val="{00000000-C29E-4EF2-B718-1460805C5345}"/>
            </c:ext>
          </c:extLst>
        </c:ser>
        <c:dLbls>
          <c:showLegendKey val="0"/>
          <c:showVal val="0"/>
          <c:showCatName val="0"/>
          <c:showSerName val="0"/>
          <c:showPercent val="0"/>
          <c:showBubbleSize val="0"/>
        </c:dLbls>
        <c:smooth val="0"/>
        <c:axId val="-78990144"/>
        <c:axId val="-78985248"/>
      </c:lineChart>
      <c:catAx>
        <c:axId val="-78990144"/>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楷体" panose="02010609060101010101" pitchFamily="49" charset="-122"/>
                <a:cs typeface="+mn-cs"/>
                <a:sym typeface="Arial" panose="020B0604020202020204" pitchFamily="34" charset="0"/>
              </a:defRPr>
            </a:pPr>
            <a:endParaRPr lang="zh-CN"/>
          </a:p>
        </c:txPr>
        <c:crossAx val="-78985248"/>
        <c:crosses val="autoZero"/>
        <c:auto val="1"/>
        <c:lblAlgn val="ctr"/>
        <c:lblOffset val="100"/>
        <c:noMultiLvlLbl val="0"/>
      </c:catAx>
      <c:valAx>
        <c:axId val="-789852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楷体" panose="02010609060101010101" pitchFamily="49" charset="-122"/>
                <a:cs typeface="+mn-cs"/>
                <a:sym typeface="Arial" panose="020B0604020202020204" pitchFamily="34" charset="0"/>
              </a:defRPr>
            </a:pPr>
            <a:endParaRPr lang="zh-CN"/>
          </a:p>
        </c:txPr>
        <c:crossAx val="-78990144"/>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楷体" panose="02010609060101010101" pitchFamily="49" charset="-122"/>
          <a:sym typeface="Arial" panose="020B0604020202020204"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chemeClr val="bg1"/>
              </a:solidFill>
            </a:ln>
          </c:spPr>
          <c:dPt>
            <c:idx val="0"/>
            <c:bubble3D val="0"/>
            <c:spPr>
              <a:solidFill>
                <a:srgbClr val="013C18"/>
              </a:solidFill>
              <a:ln>
                <a:noFill/>
              </a:ln>
            </c:spPr>
            <c:extLst xmlns:c16r2="http://schemas.microsoft.com/office/drawing/2015/06/chart">
              <c:ext xmlns:c16="http://schemas.microsoft.com/office/drawing/2014/chart" uri="{C3380CC4-5D6E-409C-BE32-E72D297353CC}">
                <c16:uniqueId val="{00000001-F1C5-48B2-B2CA-2E50AC97D662}"/>
              </c:ext>
            </c:extLst>
          </c:dPt>
          <c:dPt>
            <c:idx val="1"/>
            <c:bubble3D val="0"/>
            <c:spPr>
              <a:noFill/>
              <a:ln>
                <a:noFill/>
              </a:ln>
            </c:spPr>
            <c:extLst xmlns:c16r2="http://schemas.microsoft.com/office/drawing/2015/06/chart">
              <c:ext xmlns:c16="http://schemas.microsoft.com/office/drawing/2014/chart" uri="{C3380CC4-5D6E-409C-BE32-E72D297353CC}">
                <c16:uniqueId val="{00000003-F1C5-48B2-B2CA-2E50AC97D662}"/>
              </c:ext>
            </c:extLst>
          </c:dPt>
          <c:cat>
            <c:strRef>
              <c:f>Sheet1!$A$2:$A$3</c:f>
              <c:strCache>
                <c:ptCount val="2"/>
                <c:pt idx="0">
                  <c:v>第一季度</c:v>
                </c:pt>
                <c:pt idx="1">
                  <c:v>第二季度</c:v>
                </c:pt>
              </c:strCache>
            </c:strRef>
          </c:cat>
          <c:val>
            <c:numRef>
              <c:f>Sheet1!$B$2:$B$3</c:f>
              <c:numCache>
                <c:formatCode>General</c:formatCode>
                <c:ptCount val="2"/>
                <c:pt idx="0">
                  <c:v>8.2000000000000011</c:v>
                </c:pt>
                <c:pt idx="1">
                  <c:v>3.2</c:v>
                </c:pt>
              </c:numCache>
            </c:numRef>
          </c:val>
          <c:extLst xmlns:c16r2="http://schemas.microsoft.com/office/drawing/2015/06/chart">
            <c:ext xmlns:c16="http://schemas.microsoft.com/office/drawing/2014/chart" uri="{C3380CC4-5D6E-409C-BE32-E72D297353CC}">
              <c16:uniqueId val="{00000004-F1C5-48B2-B2CA-2E50AC97D662}"/>
            </c:ext>
          </c:extLst>
        </c:ser>
        <c:dLbls>
          <c:showLegendKey val="0"/>
          <c:showVal val="0"/>
          <c:showCatName val="0"/>
          <c:showSerName val="0"/>
          <c:showPercent val="0"/>
          <c:showBubbleSize val="0"/>
          <c:showLeaderLines val="1"/>
        </c:dLbls>
        <c:firstSliceAng val="101"/>
        <c:holeSize val="70"/>
      </c:doughnutChart>
    </c:plotArea>
    <c:plotVisOnly val="1"/>
    <c:dispBlanksAs val="gap"/>
    <c:showDLblsOverMax val="0"/>
  </c:chart>
  <c:txPr>
    <a:bodyPr/>
    <a:lstStyle/>
    <a:p>
      <a:pPr>
        <a:defRPr sz="1800">
          <a:latin typeface="Arial" panose="020B0604020202020204" pitchFamily="34" charset="0"/>
          <a:ea typeface="楷体" panose="02010609060101010101" pitchFamily="49" charset="-122"/>
          <a:cs typeface="+mn-ea"/>
          <a:sym typeface="Arial" panose="020B0604020202020204" pitchFamily="34" charset="0"/>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6.2498106271020393E-3"/>
          <c:w val="1"/>
          <c:h val="0.99375000000000002"/>
        </c:manualLayout>
      </c:layout>
      <c:lineChart>
        <c:grouping val="standard"/>
        <c:varyColors val="0"/>
        <c:ser>
          <c:idx val="0"/>
          <c:order val="0"/>
          <c:tx>
            <c:strRef>
              <c:f>Sheet1!$B$1</c:f>
              <c:strCache>
                <c:ptCount val="1"/>
                <c:pt idx="0">
                  <c:v>系列 1</c:v>
                </c:pt>
              </c:strCache>
            </c:strRef>
          </c:tx>
          <c:spPr>
            <a:ln>
              <a:solidFill>
                <a:schemeClr val="bg1"/>
              </a:solidFill>
            </a:ln>
          </c:spPr>
          <c:marker>
            <c:symbol val="none"/>
          </c:marker>
          <c:cat>
            <c:strRef>
              <c:f>Sheet1!$A$2:$A$8</c:f>
              <c:strCache>
                <c:ptCount val="4"/>
                <c:pt idx="0">
                  <c:v>类别 1</c:v>
                </c:pt>
                <c:pt idx="1">
                  <c:v>类别 2</c:v>
                </c:pt>
                <c:pt idx="2">
                  <c:v>类别 3</c:v>
                </c:pt>
                <c:pt idx="3">
                  <c:v>类别 4</c:v>
                </c:pt>
              </c:strCache>
            </c:strRef>
          </c:cat>
          <c:val>
            <c:numRef>
              <c:f>Sheet1!$B$2:$B$8</c:f>
              <c:numCache>
                <c:formatCode>General</c:formatCode>
                <c:ptCount val="7"/>
                <c:pt idx="0">
                  <c:v>2</c:v>
                </c:pt>
                <c:pt idx="1">
                  <c:v>5</c:v>
                </c:pt>
                <c:pt idx="2">
                  <c:v>6</c:v>
                </c:pt>
                <c:pt idx="3">
                  <c:v>12</c:v>
                </c:pt>
                <c:pt idx="4">
                  <c:v>8</c:v>
                </c:pt>
                <c:pt idx="5">
                  <c:v>9</c:v>
                </c:pt>
                <c:pt idx="6">
                  <c:v>16</c:v>
                </c:pt>
              </c:numCache>
            </c:numRef>
          </c:val>
          <c:smooth val="1"/>
          <c:extLst xmlns:c16r2="http://schemas.microsoft.com/office/drawing/2015/06/chart">
            <c:ext xmlns:c16="http://schemas.microsoft.com/office/drawing/2014/chart" uri="{C3380CC4-5D6E-409C-BE32-E72D297353CC}">
              <c16:uniqueId val="{00000000-0B4A-475C-BB6C-6667C2EC436B}"/>
            </c:ext>
          </c:extLst>
        </c:ser>
        <c:dLbls>
          <c:showLegendKey val="0"/>
          <c:showVal val="0"/>
          <c:showCatName val="0"/>
          <c:showSerName val="0"/>
          <c:showPercent val="0"/>
          <c:showBubbleSize val="0"/>
        </c:dLbls>
        <c:smooth val="0"/>
        <c:axId val="-78977088"/>
        <c:axId val="-78991776"/>
      </c:lineChart>
      <c:catAx>
        <c:axId val="-78977088"/>
        <c:scaling>
          <c:orientation val="minMax"/>
        </c:scaling>
        <c:delete val="1"/>
        <c:axPos val="b"/>
        <c:numFmt formatCode="General" sourceLinked="0"/>
        <c:majorTickMark val="out"/>
        <c:minorTickMark val="none"/>
        <c:tickLblPos val="none"/>
        <c:crossAx val="-78991776"/>
        <c:crosses val="autoZero"/>
        <c:auto val="1"/>
        <c:lblAlgn val="ctr"/>
        <c:lblOffset val="100"/>
        <c:noMultiLvlLbl val="0"/>
      </c:catAx>
      <c:valAx>
        <c:axId val="-78991776"/>
        <c:scaling>
          <c:orientation val="minMax"/>
        </c:scaling>
        <c:delete val="1"/>
        <c:axPos val="l"/>
        <c:numFmt formatCode="General" sourceLinked="1"/>
        <c:majorTickMark val="out"/>
        <c:minorTickMark val="none"/>
        <c:tickLblPos val="none"/>
        <c:crossAx val="-78977088"/>
        <c:crosses val="autoZero"/>
        <c:crossBetween val="between"/>
      </c:valAx>
      <c:spPr>
        <a:solidFill>
          <a:srgbClr val="013C18"/>
        </a:solidFill>
        <a:ln w="25400">
          <a:solidFill>
            <a:srgbClr val="013C18"/>
          </a:solidFill>
        </a:ln>
      </c:spPr>
    </c:plotArea>
    <c:plotVisOnly val="1"/>
    <c:dispBlanksAs val="gap"/>
    <c:showDLblsOverMax val="0"/>
  </c:chart>
  <c:txPr>
    <a:bodyPr/>
    <a:lstStyle/>
    <a:p>
      <a:pPr>
        <a:defRPr sz="1800">
          <a:latin typeface="Arial" panose="020B0604020202020204" pitchFamily="34" charset="0"/>
          <a:ea typeface="楷体" panose="02010609060101010101" pitchFamily="49" charset="-122"/>
          <a:cs typeface="+mn-ea"/>
          <a:sym typeface="Arial" panose="020B0604020202020204" pitchFamily="34" charset="0"/>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C90526BA-73E8-4000-8E83-1A33F468B6B2}" type="doc">
      <dgm:prSet loTypeId="urn:microsoft.com/office/officeart/2009/3/layout/CircleRelationship" loCatId="relationship" qsTypeId="urn:microsoft.com/office/officeart/2005/8/quickstyle/simple1#1" qsCatId="simple" csTypeId="urn:microsoft.com/office/officeart/2005/8/colors/accent1_2#1" csCatId="accent1" phldr="1"/>
      <dgm:spPr/>
      <dgm:t>
        <a:bodyPr/>
        <a:lstStyle/>
        <a:p>
          <a:endParaRPr lang="en-US"/>
        </a:p>
      </dgm:t>
    </dgm:pt>
    <dgm:pt modelId="{F5CBFC44-C568-4958-80BD-663F12AD2593}">
      <dgm:prSet phldrT="[Text]" custT="1"/>
      <dgm:spPr>
        <a:solidFill>
          <a:srgbClr val="013C18"/>
        </a:solidFill>
        <a:ln>
          <a:solidFill>
            <a:schemeClr val="bg1"/>
          </a:solidFill>
        </a:ln>
      </dgm:spPr>
      <dgm:t>
        <a:bodyPr/>
        <a:lstStyle/>
        <a:p>
          <a:r>
            <a:rPr lang="en-US" sz="2400" dirty="0">
              <a:latin typeface="Arial" panose="020B0604020202020204" pitchFamily="34" charset="0"/>
              <a:ea typeface="楷体" panose="02010609060101010101" pitchFamily="49" charset="-122"/>
              <a:sym typeface="Arial" panose="020B0604020202020204" pitchFamily="34" charset="0"/>
            </a:rPr>
            <a:t>45%</a:t>
          </a:r>
        </a:p>
      </dgm:t>
    </dgm:pt>
    <dgm:pt modelId="{FC5C7C3D-57C6-4347-913D-C7F4D706C71F}" type="parTrans" cxnId="{3B924E45-D843-4A91-80FD-84F0389B91D3}">
      <dgm:prSet/>
      <dgm:spPr/>
      <dgm:t>
        <a:bodyPr/>
        <a:lstStyle/>
        <a:p>
          <a:endParaRPr lang="en-US" sz="900">
            <a:latin typeface="Bebas Neue" charset="0"/>
          </a:endParaRPr>
        </a:p>
      </dgm:t>
    </dgm:pt>
    <dgm:pt modelId="{6751814A-821E-4E61-8212-34C1078EF16D}" type="sibTrans" cxnId="{3B924E45-D843-4A91-80FD-84F0389B91D3}">
      <dgm:prSet/>
      <dgm:spPr/>
      <dgm:t>
        <a:bodyPr/>
        <a:lstStyle/>
        <a:p>
          <a:endParaRPr lang="en-US" sz="900">
            <a:latin typeface="Bebas Neue" charset="0"/>
          </a:endParaRPr>
        </a:p>
      </dgm:t>
    </dgm:pt>
    <dgm:pt modelId="{471C365C-6579-4A32-BB23-1524DF35760B}">
      <dgm:prSet phldrT="[Text]" custT="1"/>
      <dgm:spPr>
        <a:solidFill>
          <a:srgbClr val="013C18"/>
        </a:solidFill>
        <a:ln>
          <a:solidFill>
            <a:schemeClr val="bg1"/>
          </a:solidFill>
        </a:ln>
      </dgm:spPr>
      <dgm:t>
        <a:bodyPr/>
        <a:lstStyle/>
        <a:p>
          <a:r>
            <a:rPr lang="en-US" sz="2000" dirty="0">
              <a:latin typeface="Arial" panose="020B0604020202020204" pitchFamily="34" charset="0"/>
              <a:ea typeface="楷体" panose="02010609060101010101" pitchFamily="49" charset="-122"/>
              <a:sym typeface="Arial" panose="020B0604020202020204" pitchFamily="34" charset="0"/>
            </a:rPr>
            <a:t>10</a:t>
          </a:r>
          <a:r>
            <a:rPr lang="en-US" sz="900" dirty="0">
              <a:latin typeface="Arial" panose="020B0604020202020204" pitchFamily="34" charset="0"/>
              <a:ea typeface="楷体" panose="02010609060101010101" pitchFamily="49" charset="-122"/>
              <a:sym typeface="Arial" panose="020B0604020202020204" pitchFamily="34" charset="0"/>
            </a:rPr>
            <a:t>%</a:t>
          </a:r>
        </a:p>
      </dgm:t>
    </dgm:pt>
    <dgm:pt modelId="{E898ABF0-A021-4DE7-A5F7-CC069131AB06}" type="parTrans" cxnId="{2991D8A8-A71F-4F57-813A-D64445442273}">
      <dgm:prSet/>
      <dgm:spPr/>
      <dgm:t>
        <a:bodyPr/>
        <a:lstStyle/>
        <a:p>
          <a:endParaRPr lang="en-US" sz="900">
            <a:latin typeface="Bebas Neue" charset="0"/>
          </a:endParaRPr>
        </a:p>
      </dgm:t>
    </dgm:pt>
    <dgm:pt modelId="{A6C2461E-2596-4D58-B6C7-3CF74D3CB7AD}" type="sibTrans" cxnId="{2991D8A8-A71F-4F57-813A-D64445442273}">
      <dgm:prSet/>
      <dgm:spPr/>
      <dgm:t>
        <a:bodyPr/>
        <a:lstStyle/>
        <a:p>
          <a:endParaRPr lang="en-US" sz="900">
            <a:latin typeface="Bebas Neue" charset="0"/>
          </a:endParaRPr>
        </a:p>
      </dgm:t>
    </dgm:pt>
    <dgm:pt modelId="{07968798-0B7D-4F74-B139-925B62F3226F}">
      <dgm:prSet phldrT="[Text]" custT="1"/>
      <dgm:spPr>
        <a:solidFill>
          <a:srgbClr val="013C18"/>
        </a:solidFill>
        <a:ln>
          <a:solidFill>
            <a:schemeClr val="bg1"/>
          </a:solidFill>
        </a:ln>
      </dgm:spPr>
      <dgm:t>
        <a:bodyPr/>
        <a:lstStyle/>
        <a:p>
          <a:r>
            <a:rPr lang="en-US" sz="2000" dirty="0">
              <a:latin typeface="Arial" panose="020B0604020202020204" pitchFamily="34" charset="0"/>
              <a:ea typeface="楷体" panose="02010609060101010101" pitchFamily="49" charset="-122"/>
              <a:sym typeface="Arial" panose="020B0604020202020204" pitchFamily="34" charset="0"/>
            </a:rPr>
            <a:t>25%</a:t>
          </a:r>
        </a:p>
      </dgm:t>
    </dgm:pt>
    <dgm:pt modelId="{03A74D74-6573-4EB4-8D87-C4C8C118A09D}" type="parTrans" cxnId="{4CBE5EB8-69C6-427D-BBD9-2F29EDD45B11}">
      <dgm:prSet/>
      <dgm:spPr/>
      <dgm:t>
        <a:bodyPr/>
        <a:lstStyle/>
        <a:p>
          <a:endParaRPr lang="en-US" sz="900">
            <a:latin typeface="Bebas Neue" charset="0"/>
          </a:endParaRPr>
        </a:p>
      </dgm:t>
    </dgm:pt>
    <dgm:pt modelId="{8210ED91-60D5-42E4-A539-5456AB09845A}" type="sibTrans" cxnId="{4CBE5EB8-69C6-427D-BBD9-2F29EDD45B11}">
      <dgm:prSet/>
      <dgm:spPr/>
      <dgm:t>
        <a:bodyPr/>
        <a:lstStyle/>
        <a:p>
          <a:endParaRPr lang="en-US" sz="900">
            <a:latin typeface="Bebas Neue" charset="0"/>
          </a:endParaRPr>
        </a:p>
      </dgm:t>
    </dgm:pt>
    <dgm:pt modelId="{ADAE4A54-06D9-4928-B6D0-CADCA0042AFE}">
      <dgm:prSet custT="1"/>
      <dgm:spPr>
        <a:solidFill>
          <a:srgbClr val="013C18"/>
        </a:solidFill>
        <a:ln>
          <a:solidFill>
            <a:schemeClr val="bg1"/>
          </a:solidFill>
        </a:ln>
      </dgm:spPr>
      <dgm:t>
        <a:bodyPr/>
        <a:lstStyle/>
        <a:p>
          <a:r>
            <a:rPr lang="en-US" sz="2000" dirty="0">
              <a:latin typeface="Arial" panose="020B0604020202020204" pitchFamily="34" charset="0"/>
              <a:ea typeface="楷体" panose="02010609060101010101" pitchFamily="49" charset="-122"/>
              <a:sym typeface="Arial" panose="020B0604020202020204" pitchFamily="34" charset="0"/>
            </a:rPr>
            <a:t>20%</a:t>
          </a:r>
        </a:p>
      </dgm:t>
    </dgm:pt>
    <dgm:pt modelId="{8DFA8BCE-879E-4EF8-A999-84530CAD68AD}" type="parTrans" cxnId="{83981694-BAF1-4B06-941F-6CC670B9BFC0}">
      <dgm:prSet/>
      <dgm:spPr/>
      <dgm:t>
        <a:bodyPr/>
        <a:lstStyle/>
        <a:p>
          <a:endParaRPr lang="en-US" sz="900">
            <a:latin typeface="Bebas Neue" charset="0"/>
          </a:endParaRPr>
        </a:p>
      </dgm:t>
    </dgm:pt>
    <dgm:pt modelId="{42F50406-B429-49E5-B5AD-815A4D2C2F1E}" type="sibTrans" cxnId="{83981694-BAF1-4B06-941F-6CC670B9BFC0}">
      <dgm:prSet/>
      <dgm:spPr/>
      <dgm:t>
        <a:bodyPr/>
        <a:lstStyle/>
        <a:p>
          <a:endParaRPr lang="en-US" sz="900">
            <a:latin typeface="Bebas Neue" charset="0"/>
          </a:endParaRPr>
        </a:p>
      </dgm:t>
    </dgm:pt>
    <dgm:pt modelId="{9F6694B6-7CC7-464B-B783-EB2A2792ADAF}" type="pres">
      <dgm:prSet presAssocID="{C90526BA-73E8-4000-8E83-1A33F468B6B2}" presName="Name0" presStyleCnt="0">
        <dgm:presLayoutVars>
          <dgm:chMax val="1"/>
          <dgm:chPref val="1"/>
        </dgm:presLayoutVars>
      </dgm:prSet>
      <dgm:spPr/>
      <dgm:t>
        <a:bodyPr/>
        <a:lstStyle/>
        <a:p>
          <a:endParaRPr lang="zh-CN" altLang="en-US"/>
        </a:p>
      </dgm:t>
    </dgm:pt>
    <dgm:pt modelId="{EEAAEBC3-C6DD-4511-8920-DF74EF64C78D}" type="pres">
      <dgm:prSet presAssocID="{F5CBFC44-C568-4958-80BD-663F12AD2593}" presName="Parent" presStyleLbl="node0" presStyleIdx="0" presStyleCnt="1">
        <dgm:presLayoutVars>
          <dgm:chMax val="5"/>
          <dgm:chPref val="5"/>
        </dgm:presLayoutVars>
      </dgm:prSet>
      <dgm:spPr/>
      <dgm:t>
        <a:bodyPr/>
        <a:lstStyle/>
        <a:p>
          <a:endParaRPr lang="zh-CN" altLang="en-US"/>
        </a:p>
      </dgm:t>
    </dgm:pt>
    <dgm:pt modelId="{E9D1F334-8313-45F5-9910-DA62071A81A7}" type="pres">
      <dgm:prSet presAssocID="{F5CBFC44-C568-4958-80BD-663F12AD2593}" presName="Accent1" presStyleLbl="node1" presStyleIdx="0" presStyleCnt="15"/>
      <dgm:spPr>
        <a:solidFill>
          <a:srgbClr val="013C18"/>
        </a:solidFill>
        <a:ln>
          <a:solidFill>
            <a:schemeClr val="bg1"/>
          </a:solidFill>
        </a:ln>
      </dgm:spPr>
    </dgm:pt>
    <dgm:pt modelId="{2A9F6743-9737-4174-97C0-FB8E095569CC}" type="pres">
      <dgm:prSet presAssocID="{F5CBFC44-C568-4958-80BD-663F12AD2593}" presName="Accent2" presStyleLbl="node1" presStyleIdx="1" presStyleCnt="15"/>
      <dgm:spPr>
        <a:solidFill>
          <a:srgbClr val="013C18"/>
        </a:solidFill>
        <a:ln>
          <a:solidFill>
            <a:schemeClr val="bg1"/>
          </a:solidFill>
        </a:ln>
      </dgm:spPr>
    </dgm:pt>
    <dgm:pt modelId="{DD3ACCC2-A2E7-4BE4-A771-B05649FFB906}" type="pres">
      <dgm:prSet presAssocID="{F5CBFC44-C568-4958-80BD-663F12AD2593}" presName="Accent3" presStyleLbl="node1" presStyleIdx="2" presStyleCnt="15"/>
      <dgm:spPr>
        <a:solidFill>
          <a:srgbClr val="013C18"/>
        </a:solidFill>
        <a:ln>
          <a:solidFill>
            <a:schemeClr val="bg1"/>
          </a:solidFill>
        </a:ln>
      </dgm:spPr>
    </dgm:pt>
    <dgm:pt modelId="{A418DB51-4E24-4332-8D56-3FDA32AD33D1}" type="pres">
      <dgm:prSet presAssocID="{F5CBFC44-C568-4958-80BD-663F12AD2593}" presName="Accent4" presStyleLbl="node1" presStyleIdx="3" presStyleCnt="15"/>
      <dgm:spPr>
        <a:solidFill>
          <a:srgbClr val="013C18"/>
        </a:solidFill>
        <a:ln>
          <a:solidFill>
            <a:schemeClr val="bg1"/>
          </a:solidFill>
        </a:ln>
      </dgm:spPr>
    </dgm:pt>
    <dgm:pt modelId="{5443F9F3-1EE4-4378-B81A-0811CE1F1F0F}" type="pres">
      <dgm:prSet presAssocID="{F5CBFC44-C568-4958-80BD-663F12AD2593}" presName="Accent5" presStyleLbl="node1" presStyleIdx="4" presStyleCnt="15"/>
      <dgm:spPr>
        <a:solidFill>
          <a:srgbClr val="013C18"/>
        </a:solidFill>
        <a:ln>
          <a:solidFill>
            <a:schemeClr val="bg1"/>
          </a:solidFill>
        </a:ln>
      </dgm:spPr>
    </dgm:pt>
    <dgm:pt modelId="{E5082105-D4CF-4752-BE9F-13EA6CB2620D}" type="pres">
      <dgm:prSet presAssocID="{F5CBFC44-C568-4958-80BD-663F12AD2593}" presName="Accent6" presStyleLbl="node1" presStyleIdx="5" presStyleCnt="15"/>
      <dgm:spPr>
        <a:solidFill>
          <a:srgbClr val="013C18"/>
        </a:solidFill>
        <a:ln>
          <a:solidFill>
            <a:schemeClr val="bg1"/>
          </a:solidFill>
        </a:ln>
      </dgm:spPr>
    </dgm:pt>
    <dgm:pt modelId="{2257381D-A6A5-4C21-9F6B-6FCCB5C59EB2}" type="pres">
      <dgm:prSet presAssocID="{471C365C-6579-4A32-BB23-1524DF35760B}" presName="Child1" presStyleLbl="node1" presStyleIdx="6" presStyleCnt="15">
        <dgm:presLayoutVars>
          <dgm:chMax val="0"/>
          <dgm:chPref val="0"/>
        </dgm:presLayoutVars>
      </dgm:prSet>
      <dgm:spPr/>
      <dgm:t>
        <a:bodyPr/>
        <a:lstStyle/>
        <a:p>
          <a:endParaRPr lang="zh-CN" altLang="en-US"/>
        </a:p>
      </dgm:t>
    </dgm:pt>
    <dgm:pt modelId="{D219E83C-A34C-4230-AAE1-3DD7EE5A6FE2}" type="pres">
      <dgm:prSet presAssocID="{471C365C-6579-4A32-BB23-1524DF35760B}" presName="Accent7" presStyleCnt="0"/>
      <dgm:spPr/>
    </dgm:pt>
    <dgm:pt modelId="{6968E1F2-ED48-4622-9700-52974E177A0A}" type="pres">
      <dgm:prSet presAssocID="{471C365C-6579-4A32-BB23-1524DF35760B}" presName="AccentHold1" presStyleLbl="node1" presStyleIdx="7" presStyleCnt="15"/>
      <dgm:spPr>
        <a:solidFill>
          <a:srgbClr val="013C18"/>
        </a:solidFill>
        <a:ln>
          <a:solidFill>
            <a:schemeClr val="bg1"/>
          </a:solidFill>
        </a:ln>
      </dgm:spPr>
    </dgm:pt>
    <dgm:pt modelId="{F33AA133-F373-429F-BE83-6D83FA06B1CE}" type="pres">
      <dgm:prSet presAssocID="{471C365C-6579-4A32-BB23-1524DF35760B}" presName="Accent8" presStyleCnt="0"/>
      <dgm:spPr/>
    </dgm:pt>
    <dgm:pt modelId="{1A647742-D5C0-4145-8897-E33E130A57D0}" type="pres">
      <dgm:prSet presAssocID="{471C365C-6579-4A32-BB23-1524DF35760B}" presName="AccentHold2" presStyleLbl="node1" presStyleIdx="8" presStyleCnt="15"/>
      <dgm:spPr>
        <a:solidFill>
          <a:srgbClr val="013C18"/>
        </a:solidFill>
        <a:ln>
          <a:solidFill>
            <a:schemeClr val="bg1"/>
          </a:solidFill>
        </a:ln>
      </dgm:spPr>
    </dgm:pt>
    <dgm:pt modelId="{3B8376C3-2D23-4EBB-A626-0F91508477DA}" type="pres">
      <dgm:prSet presAssocID="{07968798-0B7D-4F74-B139-925B62F3226F}" presName="Child2" presStyleLbl="node1" presStyleIdx="9" presStyleCnt="15">
        <dgm:presLayoutVars>
          <dgm:chMax val="0"/>
          <dgm:chPref val="0"/>
        </dgm:presLayoutVars>
      </dgm:prSet>
      <dgm:spPr/>
      <dgm:t>
        <a:bodyPr/>
        <a:lstStyle/>
        <a:p>
          <a:endParaRPr lang="zh-CN" altLang="en-US"/>
        </a:p>
      </dgm:t>
    </dgm:pt>
    <dgm:pt modelId="{E29A6745-808B-4600-93F6-A6E5C6BAFF8B}" type="pres">
      <dgm:prSet presAssocID="{07968798-0B7D-4F74-B139-925B62F3226F}" presName="Accent9" presStyleCnt="0"/>
      <dgm:spPr/>
    </dgm:pt>
    <dgm:pt modelId="{B71C4F6C-8BDC-46A1-834F-8187F783B476}" type="pres">
      <dgm:prSet presAssocID="{07968798-0B7D-4F74-B139-925B62F3226F}" presName="AccentHold1" presStyleLbl="node1" presStyleIdx="10" presStyleCnt="15"/>
      <dgm:spPr>
        <a:solidFill>
          <a:srgbClr val="013C18"/>
        </a:solidFill>
        <a:ln>
          <a:solidFill>
            <a:schemeClr val="bg1"/>
          </a:solidFill>
        </a:ln>
      </dgm:spPr>
    </dgm:pt>
    <dgm:pt modelId="{A3B2961C-9A12-4746-BBF8-E6D75E774428}" type="pres">
      <dgm:prSet presAssocID="{07968798-0B7D-4F74-B139-925B62F3226F}" presName="Accent10" presStyleCnt="0"/>
      <dgm:spPr/>
    </dgm:pt>
    <dgm:pt modelId="{BC887CCC-CADD-49EB-A808-260F8EDB2D91}" type="pres">
      <dgm:prSet presAssocID="{07968798-0B7D-4F74-B139-925B62F3226F}" presName="AccentHold2" presStyleLbl="node1" presStyleIdx="11" presStyleCnt="15"/>
      <dgm:spPr>
        <a:solidFill>
          <a:srgbClr val="013C18"/>
        </a:solidFill>
        <a:ln>
          <a:solidFill>
            <a:schemeClr val="bg1"/>
          </a:solidFill>
        </a:ln>
      </dgm:spPr>
    </dgm:pt>
    <dgm:pt modelId="{C33FBAC7-52DE-4798-9BB8-74767C56F9FD}" type="pres">
      <dgm:prSet presAssocID="{07968798-0B7D-4F74-B139-925B62F3226F}" presName="Accent11" presStyleCnt="0"/>
      <dgm:spPr/>
    </dgm:pt>
    <dgm:pt modelId="{C4DFA7FB-04F6-466E-B1C1-5DA74B4980B0}" type="pres">
      <dgm:prSet presAssocID="{07968798-0B7D-4F74-B139-925B62F3226F}" presName="AccentHold3" presStyleLbl="node1" presStyleIdx="12" presStyleCnt="15"/>
      <dgm:spPr>
        <a:solidFill>
          <a:srgbClr val="013C18"/>
        </a:solidFill>
        <a:ln>
          <a:solidFill>
            <a:schemeClr val="bg1"/>
          </a:solidFill>
        </a:ln>
      </dgm:spPr>
    </dgm:pt>
    <dgm:pt modelId="{8B734733-5068-4BBC-AB1F-F02AE2D95154}" type="pres">
      <dgm:prSet presAssocID="{ADAE4A54-06D9-4928-B6D0-CADCA0042AFE}" presName="Child3" presStyleLbl="node1" presStyleIdx="13" presStyleCnt="15">
        <dgm:presLayoutVars>
          <dgm:chMax val="0"/>
          <dgm:chPref val="0"/>
        </dgm:presLayoutVars>
      </dgm:prSet>
      <dgm:spPr/>
      <dgm:t>
        <a:bodyPr/>
        <a:lstStyle/>
        <a:p>
          <a:endParaRPr lang="zh-CN" altLang="en-US"/>
        </a:p>
      </dgm:t>
    </dgm:pt>
    <dgm:pt modelId="{B91B299C-200D-4568-9F65-0D493C8B51F7}" type="pres">
      <dgm:prSet presAssocID="{ADAE4A54-06D9-4928-B6D0-CADCA0042AFE}" presName="Accent12" presStyleCnt="0"/>
      <dgm:spPr/>
    </dgm:pt>
    <dgm:pt modelId="{28122B00-DAD4-464B-BEF7-9E15254980FE}" type="pres">
      <dgm:prSet presAssocID="{ADAE4A54-06D9-4928-B6D0-CADCA0042AFE}" presName="AccentHold1" presStyleLbl="node1" presStyleIdx="14" presStyleCnt="15"/>
      <dgm:spPr>
        <a:solidFill>
          <a:srgbClr val="013C18"/>
        </a:solidFill>
        <a:ln>
          <a:solidFill>
            <a:schemeClr val="bg1"/>
          </a:solidFill>
        </a:ln>
      </dgm:spPr>
    </dgm:pt>
  </dgm:ptLst>
  <dgm:cxnLst>
    <dgm:cxn modelId="{97217BF9-71AA-41F2-ADB3-7629315B1160}" type="presOf" srcId="{ADAE4A54-06D9-4928-B6D0-CADCA0042AFE}" destId="{8B734733-5068-4BBC-AB1F-F02AE2D95154}" srcOrd="0" destOrd="0" presId="urn:microsoft.com/office/officeart/2009/3/layout/CircleRelationship"/>
    <dgm:cxn modelId="{83981694-BAF1-4B06-941F-6CC670B9BFC0}" srcId="{F5CBFC44-C568-4958-80BD-663F12AD2593}" destId="{ADAE4A54-06D9-4928-B6D0-CADCA0042AFE}" srcOrd="2" destOrd="0" parTransId="{8DFA8BCE-879E-4EF8-A999-84530CAD68AD}" sibTransId="{42F50406-B429-49E5-B5AD-815A4D2C2F1E}"/>
    <dgm:cxn modelId="{2212B970-911B-4830-B4E8-6843B595679D}" type="presOf" srcId="{07968798-0B7D-4F74-B139-925B62F3226F}" destId="{3B8376C3-2D23-4EBB-A626-0F91508477DA}" srcOrd="0" destOrd="0" presId="urn:microsoft.com/office/officeart/2009/3/layout/CircleRelationship"/>
    <dgm:cxn modelId="{4CBE5EB8-69C6-427D-BBD9-2F29EDD45B11}" srcId="{F5CBFC44-C568-4958-80BD-663F12AD2593}" destId="{07968798-0B7D-4F74-B139-925B62F3226F}" srcOrd="1" destOrd="0" parTransId="{03A74D74-6573-4EB4-8D87-C4C8C118A09D}" sibTransId="{8210ED91-60D5-42E4-A539-5456AB09845A}"/>
    <dgm:cxn modelId="{B5FA93A2-0776-47A6-8A9A-C59F88C51B26}" type="presOf" srcId="{C90526BA-73E8-4000-8E83-1A33F468B6B2}" destId="{9F6694B6-7CC7-464B-B783-EB2A2792ADAF}" srcOrd="0" destOrd="0" presId="urn:microsoft.com/office/officeart/2009/3/layout/CircleRelationship"/>
    <dgm:cxn modelId="{3B924E45-D843-4A91-80FD-84F0389B91D3}" srcId="{C90526BA-73E8-4000-8E83-1A33F468B6B2}" destId="{F5CBFC44-C568-4958-80BD-663F12AD2593}" srcOrd="0" destOrd="0" parTransId="{FC5C7C3D-57C6-4347-913D-C7F4D706C71F}" sibTransId="{6751814A-821E-4E61-8212-34C1078EF16D}"/>
    <dgm:cxn modelId="{3856B61A-2CA0-487A-978A-060A1E2CA4AE}" type="presOf" srcId="{F5CBFC44-C568-4958-80BD-663F12AD2593}" destId="{EEAAEBC3-C6DD-4511-8920-DF74EF64C78D}" srcOrd="0" destOrd="0" presId="urn:microsoft.com/office/officeart/2009/3/layout/CircleRelationship"/>
    <dgm:cxn modelId="{2991D8A8-A71F-4F57-813A-D64445442273}" srcId="{F5CBFC44-C568-4958-80BD-663F12AD2593}" destId="{471C365C-6579-4A32-BB23-1524DF35760B}" srcOrd="0" destOrd="0" parTransId="{E898ABF0-A021-4DE7-A5F7-CC069131AB06}" sibTransId="{A6C2461E-2596-4D58-B6C7-3CF74D3CB7AD}"/>
    <dgm:cxn modelId="{40931E67-4214-4D50-B79E-0DD192183DF7}" type="presOf" srcId="{471C365C-6579-4A32-BB23-1524DF35760B}" destId="{2257381D-A6A5-4C21-9F6B-6FCCB5C59EB2}" srcOrd="0" destOrd="0" presId="urn:microsoft.com/office/officeart/2009/3/layout/CircleRelationship"/>
    <dgm:cxn modelId="{3EF3C84C-EA86-467E-BB69-040F0060270E}" type="presParOf" srcId="{9F6694B6-7CC7-464B-B783-EB2A2792ADAF}" destId="{EEAAEBC3-C6DD-4511-8920-DF74EF64C78D}" srcOrd="0" destOrd="0" presId="urn:microsoft.com/office/officeart/2009/3/layout/CircleRelationship"/>
    <dgm:cxn modelId="{E896FC4F-EB78-4BF6-ABC4-FFF1AE603022}" type="presParOf" srcId="{9F6694B6-7CC7-464B-B783-EB2A2792ADAF}" destId="{E9D1F334-8313-45F5-9910-DA62071A81A7}" srcOrd="1" destOrd="0" presId="urn:microsoft.com/office/officeart/2009/3/layout/CircleRelationship"/>
    <dgm:cxn modelId="{E0466743-0015-4DC3-B77E-71A9DEEF873B}" type="presParOf" srcId="{9F6694B6-7CC7-464B-B783-EB2A2792ADAF}" destId="{2A9F6743-9737-4174-97C0-FB8E095569CC}" srcOrd="2" destOrd="0" presId="urn:microsoft.com/office/officeart/2009/3/layout/CircleRelationship"/>
    <dgm:cxn modelId="{75F3F56D-6ED9-446F-A459-C1B63B13A7C5}" type="presParOf" srcId="{9F6694B6-7CC7-464B-B783-EB2A2792ADAF}" destId="{DD3ACCC2-A2E7-4BE4-A771-B05649FFB906}" srcOrd="3" destOrd="0" presId="urn:microsoft.com/office/officeart/2009/3/layout/CircleRelationship"/>
    <dgm:cxn modelId="{6529151B-35D6-4949-B665-632E13BC8DE8}" type="presParOf" srcId="{9F6694B6-7CC7-464B-B783-EB2A2792ADAF}" destId="{A418DB51-4E24-4332-8D56-3FDA32AD33D1}" srcOrd="4" destOrd="0" presId="urn:microsoft.com/office/officeart/2009/3/layout/CircleRelationship"/>
    <dgm:cxn modelId="{74B93295-B770-4E19-9931-1C34B193F926}" type="presParOf" srcId="{9F6694B6-7CC7-464B-B783-EB2A2792ADAF}" destId="{5443F9F3-1EE4-4378-B81A-0811CE1F1F0F}" srcOrd="5" destOrd="0" presId="urn:microsoft.com/office/officeart/2009/3/layout/CircleRelationship"/>
    <dgm:cxn modelId="{ECF5CEDB-B5F2-49C0-A7E3-08A4BFA523AC}" type="presParOf" srcId="{9F6694B6-7CC7-464B-B783-EB2A2792ADAF}" destId="{E5082105-D4CF-4752-BE9F-13EA6CB2620D}" srcOrd="6" destOrd="0" presId="urn:microsoft.com/office/officeart/2009/3/layout/CircleRelationship"/>
    <dgm:cxn modelId="{2273A301-B6FF-498C-B410-4A9086EA0D45}" type="presParOf" srcId="{9F6694B6-7CC7-464B-B783-EB2A2792ADAF}" destId="{2257381D-A6A5-4C21-9F6B-6FCCB5C59EB2}" srcOrd="7" destOrd="0" presId="urn:microsoft.com/office/officeart/2009/3/layout/CircleRelationship"/>
    <dgm:cxn modelId="{040B1D4C-F7A7-4F8C-B9DF-F2139E643DF6}" type="presParOf" srcId="{9F6694B6-7CC7-464B-B783-EB2A2792ADAF}" destId="{D219E83C-A34C-4230-AAE1-3DD7EE5A6FE2}" srcOrd="8" destOrd="0" presId="urn:microsoft.com/office/officeart/2009/3/layout/CircleRelationship"/>
    <dgm:cxn modelId="{DBA51701-A2B7-42E4-B423-6FF9D54C4C9F}" type="presParOf" srcId="{D219E83C-A34C-4230-AAE1-3DD7EE5A6FE2}" destId="{6968E1F2-ED48-4622-9700-52974E177A0A}" srcOrd="0" destOrd="0" presId="urn:microsoft.com/office/officeart/2009/3/layout/CircleRelationship"/>
    <dgm:cxn modelId="{C374E2BD-885A-4A5E-93A7-B5F1C335FD91}" type="presParOf" srcId="{9F6694B6-7CC7-464B-B783-EB2A2792ADAF}" destId="{F33AA133-F373-429F-BE83-6D83FA06B1CE}" srcOrd="9" destOrd="0" presId="urn:microsoft.com/office/officeart/2009/3/layout/CircleRelationship"/>
    <dgm:cxn modelId="{8EFA9EA4-88FC-4233-91AA-BB6DDCF610F0}" type="presParOf" srcId="{F33AA133-F373-429F-BE83-6D83FA06B1CE}" destId="{1A647742-D5C0-4145-8897-E33E130A57D0}" srcOrd="0" destOrd="0" presId="urn:microsoft.com/office/officeart/2009/3/layout/CircleRelationship"/>
    <dgm:cxn modelId="{E534ADE0-F666-4A45-8E33-A69F6A52F1B0}" type="presParOf" srcId="{9F6694B6-7CC7-464B-B783-EB2A2792ADAF}" destId="{3B8376C3-2D23-4EBB-A626-0F91508477DA}" srcOrd="10" destOrd="0" presId="urn:microsoft.com/office/officeart/2009/3/layout/CircleRelationship"/>
    <dgm:cxn modelId="{3A6B3478-0569-4B48-B801-8D8AC9AA4C23}" type="presParOf" srcId="{9F6694B6-7CC7-464B-B783-EB2A2792ADAF}" destId="{E29A6745-808B-4600-93F6-A6E5C6BAFF8B}" srcOrd="11" destOrd="0" presId="urn:microsoft.com/office/officeart/2009/3/layout/CircleRelationship"/>
    <dgm:cxn modelId="{32B108E1-CB04-4363-8AE8-FBF9122EF5C5}" type="presParOf" srcId="{E29A6745-808B-4600-93F6-A6E5C6BAFF8B}" destId="{B71C4F6C-8BDC-46A1-834F-8187F783B476}" srcOrd="0" destOrd="0" presId="urn:microsoft.com/office/officeart/2009/3/layout/CircleRelationship"/>
    <dgm:cxn modelId="{A16CD2E9-B331-412C-86CC-D6D3A2287A47}" type="presParOf" srcId="{9F6694B6-7CC7-464B-B783-EB2A2792ADAF}" destId="{A3B2961C-9A12-4746-BBF8-E6D75E774428}" srcOrd="12" destOrd="0" presId="urn:microsoft.com/office/officeart/2009/3/layout/CircleRelationship"/>
    <dgm:cxn modelId="{E348059C-7A71-4673-AA38-4ADA8525D171}" type="presParOf" srcId="{A3B2961C-9A12-4746-BBF8-E6D75E774428}" destId="{BC887CCC-CADD-49EB-A808-260F8EDB2D91}" srcOrd="0" destOrd="0" presId="urn:microsoft.com/office/officeart/2009/3/layout/CircleRelationship"/>
    <dgm:cxn modelId="{37BC2AA9-8D00-4A85-81DA-A3A7D626EB58}" type="presParOf" srcId="{9F6694B6-7CC7-464B-B783-EB2A2792ADAF}" destId="{C33FBAC7-52DE-4798-9BB8-74767C56F9FD}" srcOrd="13" destOrd="0" presId="urn:microsoft.com/office/officeart/2009/3/layout/CircleRelationship"/>
    <dgm:cxn modelId="{3BA877E8-55F4-481B-8AA0-C85C252D6480}" type="presParOf" srcId="{C33FBAC7-52DE-4798-9BB8-74767C56F9FD}" destId="{C4DFA7FB-04F6-466E-B1C1-5DA74B4980B0}" srcOrd="0" destOrd="0" presId="urn:microsoft.com/office/officeart/2009/3/layout/CircleRelationship"/>
    <dgm:cxn modelId="{FC57CE5E-3322-4EAA-985F-1851C262531C}" type="presParOf" srcId="{9F6694B6-7CC7-464B-B783-EB2A2792ADAF}" destId="{8B734733-5068-4BBC-AB1F-F02AE2D95154}" srcOrd="14" destOrd="0" presId="urn:microsoft.com/office/officeart/2009/3/layout/CircleRelationship"/>
    <dgm:cxn modelId="{17EAB824-E00B-4D0B-AC8C-3141F27983A8}" type="presParOf" srcId="{9F6694B6-7CC7-464B-B783-EB2A2792ADAF}" destId="{B91B299C-200D-4568-9F65-0D493C8B51F7}" srcOrd="15" destOrd="0" presId="urn:microsoft.com/office/officeart/2009/3/layout/CircleRelationship"/>
    <dgm:cxn modelId="{FA61EBE6-A276-4484-AE53-EF340724D65C}" type="presParOf" srcId="{B91B299C-200D-4568-9F65-0D493C8B51F7}" destId="{28122B00-DAD4-464B-BEF7-9E15254980FE}" srcOrd="0" destOrd="0" presId="urn:microsoft.com/office/officeart/2009/3/layout/CircleRelationship"/>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smtClean="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buFont typeface="Arial" panose="020B0604020202020204" pitchFamily="34" charset="0"/>
              <a:buNone/>
              <a:defRPr sz="12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base" latinLnBrk="0" hangingPunct="1">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编辑母版文本样式</a:t>
            </a: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hangingPunct="1">
              <a:buFont typeface="Arial" panose="020B0604020202020204" pitchFamily="34" charset="0"/>
              <a:buNone/>
              <a:defRPr sz="1200" smtClean="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eaLnBrk="1" hangingPunct="1">
              <a:buFont typeface="Arial" panose="020B0604020202020204" pitchFamily="34" charset="0"/>
              <a:buNone/>
              <a:defRPr sz="12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D63515E-111E-4B7B-8D2C-25930243D556}"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141081324"/>
      </p:ext>
    </p:extLst>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a:solidFill>
              <a:srgbClr val="000000"/>
            </a:solidFill>
          </a:ln>
        </p:spPr>
      </p:sp>
      <p:sp>
        <p:nvSpPr>
          <p:cNvPr id="5122" name="备注占位符 2"/>
          <p:cNvSpPr>
            <a:spLocks noGrp="1"/>
          </p:cNvSpPr>
          <p:nvPr>
            <p:ph type="body"/>
          </p:nvPr>
        </p:nvSpPr>
        <p:spPr>
          <a:noFill/>
          <a:ln>
            <a:noFill/>
          </a:ln>
        </p:spPr>
        <p:txBody>
          <a:bodyPr lIns="91440" tIns="45720" rIns="91440" bIns="45720" anchor="t"/>
          <a:lstStyle/>
          <a:p>
            <a:pPr marL="0" lvl="0" indent="0" defTabSz="914400" eaLnBrk="1" latinLnBrk="0" hangingPunct="1">
              <a:lnSpc>
                <a:spcPct val="100000"/>
              </a:lnSpc>
              <a:spcBef>
                <a:spcPct val="0"/>
              </a:spcBef>
              <a:buNone/>
            </a:pPr>
            <a:r>
              <a:rPr lang="zh-CN" altLang="en-US" dirty="0"/>
              <a:t>从上图中我们看到了什么？对称吗？是的，就是对称。</a:t>
            </a:r>
            <a:endParaRPr lang="en-US" altLang="zh-CN" dirty="0"/>
          </a:p>
          <a:p>
            <a:pPr marL="0" lvl="0" indent="0" defTabSz="914400" eaLnBrk="1" latinLnBrk="0" hangingPunct="1">
              <a:lnSpc>
                <a:spcPct val="100000"/>
              </a:lnSpc>
              <a:spcBef>
                <a:spcPct val="0"/>
              </a:spcBef>
              <a:buNone/>
            </a:pPr>
            <a:endParaRPr lang="zh-CN" altLang="en-US" dirty="0"/>
          </a:p>
          <a:p>
            <a:pPr marL="0" lvl="0" indent="0" defTabSz="914400"/>
            <a:r>
              <a:rPr lang="zh-CN" altLang="en-US" dirty="0"/>
              <a:t>在视重设计当中，视重和对称密切相关，为了视觉设计中达到对称和平衡，我们会制造出物体在视重上相等的感觉。</a:t>
            </a:r>
            <a:endParaRPr lang="en-US" altLang="zh-CN" dirty="0"/>
          </a:p>
          <a:p>
            <a:pPr marL="0" lvl="0" indent="0" defTabSz="914400"/>
            <a:endParaRPr lang="en-US" altLang="zh-CN" dirty="0"/>
          </a:p>
          <a:p>
            <a:pPr marL="0" lvl="0" indent="0" defTabSz="914400"/>
            <a:r>
              <a:rPr lang="zh-CN" altLang="en-US" dirty="0"/>
              <a:t>而为了把注意力吸引到某个物体上，我们会选择性打破平衡，重新创造一个视觉层次，从而将目光吸引到我们希望的位置。</a:t>
            </a:r>
            <a:endParaRPr lang="en-US" altLang="zh-CN" dirty="0"/>
          </a:p>
          <a:p>
            <a:pPr marL="0" lvl="0" indent="0" defTabSz="914400"/>
            <a:endParaRPr lang="en-US" altLang="zh-CN" dirty="0"/>
          </a:p>
        </p:txBody>
      </p:sp>
      <p:sp>
        <p:nvSpPr>
          <p:cNvPr id="5123"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indent="0" algn="r">
              <a:buFont typeface="Arial" panose="020B0604020202020204" pitchFamily="34" charset="0"/>
              <a:buChar char="•"/>
            </a:pPr>
            <a:fld id="{9A0DB2DC-4C9A-4742-B13C-FB6460FD3503}" type="slidenum">
              <a:rPr lang="zh-CN" altLang="en-US" sz="1200"/>
              <a:t>2</a:t>
            </a:fld>
            <a:endParaRPr lang="zh-CN" altLang="en-US" sz="1200"/>
          </a:p>
        </p:txBody>
      </p:sp>
    </p:spTree>
    <p:extLst>
      <p:ext uri="{BB962C8B-B14F-4D97-AF65-F5344CB8AC3E}">
        <p14:creationId xmlns:p14="http://schemas.microsoft.com/office/powerpoint/2010/main" val="15425814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5787899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889662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222620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697387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993135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996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3118363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0289105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5784777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9490421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单击以编辑母版副标题样式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2020/2/24</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hasCustomPrompt="1"/>
          </p:nvPr>
        </p:nvSpPr>
        <p:spPr/>
        <p:txBody>
          <a:bodyPr vert="eaVert"/>
          <a:lstStyle/>
          <a:p>
            <a:pPr lvl="0" fontAlgn="base"/>
            <a:r>
              <a:rPr lang="zh-CN" altLang="en-US" strike="noStrike" noProof="1"/>
              <a:t>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2020/2/24</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fontAlgn="base"/>
            <a:r>
              <a:rPr lang="zh-CN" altLang="en-US" strike="noStrike" noProof="1"/>
              <a:t>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2020/2/24</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2020/2/24</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130177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hasCustomPrompt="1"/>
          </p:nvPr>
        </p:nvSpPr>
        <p:spPr/>
        <p:txBody>
          <a:bodyPr/>
          <a:lstStyle/>
          <a:p>
            <a:pPr lvl="0" fontAlgn="base"/>
            <a:r>
              <a:rPr lang="zh-CN" altLang="en-US" strike="noStrike" noProof="1"/>
              <a:t>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2020/2/24</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a:t>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2020/2/24</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fontAlgn="base"/>
            <a:r>
              <a:rPr lang="zh-CN" altLang="en-US" strike="noStrike" noProof="1"/>
              <a:t>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hasCustomPrompt="1"/>
          </p:nvPr>
        </p:nvSpPr>
        <p:spPr>
          <a:xfrm>
            <a:off x="6172200" y="1825625"/>
            <a:ext cx="5181600" cy="4351338"/>
          </a:xfrm>
        </p:spPr>
        <p:txBody>
          <a:bodyPr/>
          <a:lstStyle/>
          <a:p>
            <a:pPr lvl="0" fontAlgn="base"/>
            <a:r>
              <a:rPr lang="zh-CN" altLang="en-US" strike="noStrike" noProof="1"/>
              <a:t>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2020/2/24</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fontAlgn="base"/>
            <a:r>
              <a:rPr lang="zh-CN" altLang="en-US" strike="noStrike" noProof="1"/>
              <a:t>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fontAlgn="base"/>
            <a:r>
              <a:rPr lang="zh-CN" altLang="en-US" strike="noStrike" noProof="1"/>
              <a:t>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2020/2/24</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2020/2/24</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2020/2/24</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base"/>
            <a:r>
              <a:rPr lang="zh-CN" altLang="en-US" strike="noStrike" noProof="1"/>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2020/2/24</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2020/2/24</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C262D"/>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15"/>
          <a:srcRect l="2538" t="4668" r="5383" b="13302"/>
          <a:stretch/>
        </p:blipFill>
        <p:spPr>
          <a:xfrm>
            <a:off x="0" y="5787"/>
            <a:ext cx="12176567" cy="6852213"/>
          </a:xfrm>
          <a:prstGeom prst="rect">
            <a:avLst/>
          </a:prstGeom>
        </p:spPr>
      </p:pic>
      <p:sp>
        <p:nvSpPr>
          <p:cNvPr id="8" name="矩形 7"/>
          <p:cNvSpPr/>
          <p:nvPr userDrawn="1"/>
        </p:nvSpPr>
        <p:spPr bwMode="auto">
          <a:xfrm>
            <a:off x="393539" y="358814"/>
            <a:ext cx="11389488" cy="6146157"/>
          </a:xfrm>
          <a:prstGeom prst="rect">
            <a:avLst/>
          </a:prstGeom>
          <a:solidFill>
            <a:schemeClr val="bg1">
              <a:alpha val="85000"/>
            </a:schemeClr>
          </a:solidFill>
          <a:ln w="25400" cap="flat" cmpd="sng" algn="ctr">
            <a:solidFill>
              <a:schemeClr val="bg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26" name="Title Placeholder 1"/>
          <p:cNvSpPr>
            <a:spLocks noGrp="1"/>
          </p:cNvSpPr>
          <p:nvPr>
            <p:ph type="title"/>
          </p:nvPr>
        </p:nvSpPr>
        <p:spPr>
          <a:xfrm>
            <a:off x="838200" y="365125"/>
            <a:ext cx="10515600" cy="1325563"/>
          </a:xfrm>
          <a:prstGeom prst="rect">
            <a:avLst/>
          </a:prstGeom>
          <a:noFill/>
          <a:ln w="9525">
            <a:noFill/>
          </a:ln>
        </p:spPr>
        <p:txBody>
          <a:bodyPr anchor="ctr"/>
          <a:lstStyle/>
          <a:p>
            <a:pPr lvl="0" indent="-914400"/>
            <a:r>
              <a:rPr lang="zh-CN" altLang="zh-CN" dirty="0"/>
              <a:t>Click to edit Master title style</a:t>
            </a:r>
          </a:p>
        </p:txBody>
      </p:sp>
      <p:sp>
        <p:nvSpPr>
          <p:cNvPr id="1027" name="Text Placeholder 2"/>
          <p:cNvSpPr>
            <a:spLocks noGrp="1"/>
          </p:cNvSpPr>
          <p:nvPr>
            <p:ph type="body"/>
          </p:nvPr>
        </p:nvSpPr>
        <p:spPr>
          <a:xfrm>
            <a:off x="838200" y="1825625"/>
            <a:ext cx="10515600" cy="4351338"/>
          </a:xfrm>
          <a:prstGeom prst="rect">
            <a:avLst/>
          </a:prstGeom>
          <a:noFill/>
          <a:ln w="9525">
            <a:noFill/>
          </a:ln>
        </p:spPr>
        <p:txBody>
          <a:bodyPr anchor="t"/>
          <a:lstStyle/>
          <a:p>
            <a:pPr lvl="0" indent="-228600"/>
            <a:r>
              <a:rPr lang="zh-CN" altLang="zh-CN" dirty="0"/>
              <a:t>Click to edit Master text styles</a:t>
            </a:r>
          </a:p>
          <a:p>
            <a:pPr lvl="1" indent="-228600"/>
            <a:r>
              <a:rPr lang="zh-CN" altLang="zh-CN" dirty="0"/>
              <a:t>Second level</a:t>
            </a:r>
          </a:p>
          <a:p>
            <a:pPr lvl="2" indent="-228600"/>
            <a:r>
              <a:rPr lang="zh-CN" altLang="zh-CN" dirty="0"/>
              <a:t>Third level</a:t>
            </a:r>
          </a:p>
          <a:p>
            <a:pPr lvl="3" indent="-228600"/>
            <a:r>
              <a:rPr lang="zh-CN" altLang="zh-CN" dirty="0"/>
              <a:t>Fourth level</a:t>
            </a:r>
          </a:p>
          <a:p>
            <a:pPr lvl="4" indent="-228600"/>
            <a:r>
              <a:rPr lang="zh-CN" altLang="zh-CN" dirty="0"/>
              <a:t>Fifth level</a:t>
            </a:r>
          </a:p>
        </p:txBody>
      </p:sp>
      <p:sp>
        <p:nvSpPr>
          <p:cNvPr id="1028" name="Date Placeholder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2020/2/24</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Footer Placeholder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30" name="Slide Number Placeholder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hf sldNum="0" hdr="0" ftr="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1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6.emf"/></Relationships>
</file>

<file path=ppt/slides/_rels/slide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2.xml"/><Relationship Id="rId1" Type="http://schemas.openxmlformats.org/officeDocument/2006/relationships/tags" Target="../tags/tag9.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17.jpeg"/><Relationship Id="rId4" Type="http://schemas.openxmlformats.org/officeDocument/2006/relationships/chart" Target="../charts/char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emf"/></Relationships>
</file>

<file path=ppt/slides/_rels/slide2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2.xml"/><Relationship Id="rId1" Type="http://schemas.openxmlformats.org/officeDocument/2006/relationships/tags" Target="../tags/tag10.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chart" Target="../charts/chart1.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2.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C262D"/>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srcRect l="2538" t="4668" r="5383" b="13302"/>
          <a:stretch/>
        </p:blipFill>
        <p:spPr>
          <a:xfrm>
            <a:off x="0" y="5787"/>
            <a:ext cx="12176567" cy="6852213"/>
          </a:xfrm>
          <a:prstGeom prst="rect">
            <a:avLst/>
          </a:prstGeom>
        </p:spPr>
      </p:pic>
      <p:grpSp>
        <p:nvGrpSpPr>
          <p:cNvPr id="34" name="组合 33"/>
          <p:cNvGrpSpPr/>
          <p:nvPr/>
        </p:nvGrpSpPr>
        <p:grpSpPr>
          <a:xfrm>
            <a:off x="5009469" y="3939952"/>
            <a:ext cx="2376262" cy="593601"/>
            <a:chOff x="3419873" y="3274292"/>
            <a:chExt cx="2376264" cy="593601"/>
          </a:xfrm>
          <a:solidFill>
            <a:srgbClr val="013C18"/>
          </a:solidFill>
        </p:grpSpPr>
        <p:sp>
          <p:nvSpPr>
            <p:cNvPr id="35" name="圆角矩形 34"/>
            <p:cNvSpPr/>
            <p:nvPr/>
          </p:nvSpPr>
          <p:spPr>
            <a:xfrm>
              <a:off x="3419873" y="3274292"/>
              <a:ext cx="2376264" cy="593601"/>
            </a:xfrm>
            <a:prstGeom prst="roundRect">
              <a:avLst>
                <a:gd name="adj" fmla="val 50000"/>
              </a:avLst>
            </a:prstGeom>
            <a:solidFill>
              <a:srgbClr val="3174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36" name="TextBox 11"/>
            <p:cNvSpPr txBox="1"/>
            <p:nvPr/>
          </p:nvSpPr>
          <p:spPr>
            <a:xfrm>
              <a:off x="3554888" y="3386426"/>
              <a:ext cx="2106234" cy="369332"/>
            </a:xfrm>
            <a:prstGeom prst="rect">
              <a:avLst/>
            </a:prstGeom>
            <a:noFill/>
            <a:extLst/>
          </p:spPr>
          <p:txBody>
            <a:bodyPr wrap="square" rtlCol="0">
              <a:spAutoFit/>
            </a:bodyPr>
            <a:lstStyle/>
            <a:p>
              <a:pPr algn="ctr" fontAlgn="base"/>
              <a:r>
                <a:rPr lang="zh-CN" altLang="en-US" noProof="1">
                  <a:solidFill>
                    <a:schemeClr val="bg1"/>
                  </a:solidFill>
                  <a:ea typeface="楷体" panose="02010609060101010101" pitchFamily="49" charset="-122"/>
                  <a:cs typeface="+mn-ea"/>
                  <a:sym typeface="Arial" panose="020B0604020202020204" pitchFamily="34" charset="0"/>
                </a:rPr>
                <a:t>汇报</a:t>
              </a:r>
              <a:r>
                <a:rPr lang="zh-CN" altLang="en-US" noProof="1" smtClean="0">
                  <a:solidFill>
                    <a:schemeClr val="bg1"/>
                  </a:solidFill>
                  <a:ea typeface="楷体" panose="02010609060101010101" pitchFamily="49" charset="-122"/>
                  <a:cs typeface="+mn-ea"/>
                  <a:sym typeface="Arial" panose="020B0604020202020204" pitchFamily="34" charset="0"/>
                </a:rPr>
                <a:t>人：</a:t>
              </a:r>
              <a:r>
                <a:rPr lang="en-US" altLang="zh-CN" strike="noStrike" noProof="1" smtClean="0">
                  <a:solidFill>
                    <a:schemeClr val="bg1"/>
                  </a:solidFill>
                  <a:ea typeface="楷体" panose="02010609060101010101" pitchFamily="49" charset="-122"/>
                  <a:cs typeface="+mn-ea"/>
                  <a:sym typeface="Arial" panose="020B0604020202020204" pitchFamily="34" charset="0"/>
                </a:rPr>
                <a:t>sunny</a:t>
              </a:r>
              <a:endParaRPr lang="en-US" altLang="zh-CN" strike="noStrike" noProof="1">
                <a:solidFill>
                  <a:schemeClr val="bg1"/>
                </a:solidFill>
                <a:ea typeface="楷体" panose="02010609060101010101" pitchFamily="49" charset="-122"/>
                <a:cs typeface="+mn-ea"/>
                <a:sym typeface="Arial" panose="020B0604020202020204" pitchFamily="34" charset="0"/>
              </a:endParaRPr>
            </a:p>
          </p:txBody>
        </p:sp>
      </p:grpSp>
      <p:sp>
        <p:nvSpPr>
          <p:cNvPr id="3075" name="矩形 36"/>
          <p:cNvSpPr/>
          <p:nvPr/>
        </p:nvSpPr>
        <p:spPr>
          <a:xfrm>
            <a:off x="3352760" y="3347053"/>
            <a:ext cx="5698643" cy="307777"/>
          </a:xfrm>
          <a:prstGeom prst="rect">
            <a:avLst/>
          </a:prstGeom>
          <a:noFill/>
          <a:ln w="9525">
            <a:noFill/>
          </a:ln>
        </p:spPr>
        <p:txBody>
          <a:bodyPr wrap="square" anchor="t">
            <a:spAutoFit/>
          </a:bodyPr>
          <a:lstStyle/>
          <a:p>
            <a:pPr lvl="0" algn="dist" eaLnBrk="0" hangingPunct="0"/>
            <a:r>
              <a:rPr lang="zh-CN" altLang="en-US" sz="1400" dirty="0">
                <a:solidFill>
                  <a:schemeClr val="bg1"/>
                </a:solidFill>
                <a:ea typeface="楷体" panose="02010609060101010101" pitchFamily="49" charset="-122"/>
                <a:sym typeface="Arial" panose="020B0604020202020204" pitchFamily="34" charset="0"/>
              </a:rPr>
              <a:t>年终总结 </a:t>
            </a:r>
            <a:r>
              <a:rPr lang="en-US" altLang="zh-CN" sz="1400" dirty="0" smtClean="0">
                <a:solidFill>
                  <a:schemeClr val="bg1"/>
                </a:solidFill>
                <a:ea typeface="楷体" panose="02010609060101010101" pitchFamily="49" charset="-122"/>
                <a:sym typeface="Arial" panose="020B0604020202020204" pitchFamily="34" charset="0"/>
              </a:rPr>
              <a:t>/ </a:t>
            </a:r>
            <a:r>
              <a:rPr lang="zh-CN" altLang="en-US" sz="1400" dirty="0">
                <a:solidFill>
                  <a:schemeClr val="bg1"/>
                </a:solidFill>
                <a:ea typeface="楷体" panose="02010609060101010101" pitchFamily="49" charset="-122"/>
                <a:sym typeface="Arial" panose="020B0604020202020204" pitchFamily="34" charset="0"/>
              </a:rPr>
              <a:t>新年计划 </a:t>
            </a:r>
            <a:r>
              <a:rPr lang="en-US" altLang="zh-CN" sz="1400" dirty="0" smtClean="0">
                <a:solidFill>
                  <a:schemeClr val="bg1"/>
                </a:solidFill>
                <a:ea typeface="楷体" panose="02010609060101010101" pitchFamily="49" charset="-122"/>
                <a:sym typeface="Arial" panose="020B0604020202020204" pitchFamily="34" charset="0"/>
              </a:rPr>
              <a:t>/ </a:t>
            </a:r>
            <a:r>
              <a:rPr lang="zh-CN" altLang="en-US" sz="1400" dirty="0">
                <a:solidFill>
                  <a:schemeClr val="bg1"/>
                </a:solidFill>
                <a:ea typeface="楷体" panose="02010609060101010101" pitchFamily="49" charset="-122"/>
                <a:sym typeface="Arial" panose="020B0604020202020204" pitchFamily="34" charset="0"/>
              </a:rPr>
              <a:t>述职报告 </a:t>
            </a:r>
            <a:r>
              <a:rPr lang="en-US" altLang="zh-CN" sz="1400" dirty="0" smtClean="0">
                <a:solidFill>
                  <a:schemeClr val="bg1"/>
                </a:solidFill>
                <a:ea typeface="楷体" panose="02010609060101010101" pitchFamily="49" charset="-122"/>
                <a:sym typeface="Arial" panose="020B0604020202020204" pitchFamily="34" charset="0"/>
              </a:rPr>
              <a:t>/ </a:t>
            </a:r>
            <a:r>
              <a:rPr lang="zh-CN" altLang="en-US" sz="1400" dirty="0">
                <a:solidFill>
                  <a:schemeClr val="bg1"/>
                </a:solidFill>
                <a:ea typeface="楷体" panose="02010609060101010101" pitchFamily="49" charset="-122"/>
                <a:sym typeface="Arial" panose="020B0604020202020204" pitchFamily="34" charset="0"/>
              </a:rPr>
              <a:t>工作汇报</a:t>
            </a:r>
          </a:p>
        </p:txBody>
      </p:sp>
      <p:sp>
        <p:nvSpPr>
          <p:cNvPr id="3076" name="文本框 40"/>
          <p:cNvSpPr txBox="1"/>
          <p:nvPr/>
        </p:nvSpPr>
        <p:spPr>
          <a:xfrm>
            <a:off x="2469012" y="2330450"/>
            <a:ext cx="7802136" cy="923330"/>
          </a:xfrm>
          <a:prstGeom prst="rect">
            <a:avLst/>
          </a:prstGeom>
          <a:noFill/>
          <a:ln w="9525">
            <a:noFill/>
          </a:ln>
        </p:spPr>
        <p:txBody>
          <a:bodyPr wrap="none" anchor="t">
            <a:spAutoFit/>
          </a:bodyPr>
          <a:lstStyle/>
          <a:p>
            <a:pPr lvl="0" indent="0" eaLnBrk="0" hangingPunct="0"/>
            <a:r>
              <a:rPr lang="zh-CN" altLang="en-US" sz="5400" dirty="0" smtClean="0">
                <a:solidFill>
                  <a:schemeClr val="bg1"/>
                </a:solidFill>
                <a:ea typeface="楷体" panose="02010609060101010101" pitchFamily="49" charset="-122"/>
                <a:sym typeface="Arial" panose="020B0604020202020204" pitchFamily="34" charset="0"/>
              </a:rPr>
              <a:t>矢量植物叶子花朵小清新</a:t>
            </a:r>
            <a:endParaRPr lang="zh-CN" altLang="en-US" sz="5400" dirty="0">
              <a:solidFill>
                <a:schemeClr val="bg1"/>
              </a:solidFill>
              <a:ea typeface="楷体" panose="02010609060101010101" pitchFamily="49" charset="-122"/>
              <a:sym typeface="Arial" panose="020B0604020202020204"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3000" advTm="6917">
        <p14:shred pattern="rectangle"/>
      </p:transition>
    </mc:Choice>
    <mc:Fallback xmlns="">
      <p:transition spd="slow" advTm="691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076"/>
                                        </p:tgtEl>
                                        <p:attrNameLst>
                                          <p:attrName>style.visibility</p:attrName>
                                        </p:attrNameLst>
                                      </p:cBhvr>
                                      <p:to>
                                        <p:strVal val="visible"/>
                                      </p:to>
                                    </p:set>
                                    <p:anim calcmode="lin" valueType="num">
                                      <p:cBhvr>
                                        <p:cTn id="7" dur="500" fill="hold"/>
                                        <p:tgtEl>
                                          <p:spTgt spid="307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76"/>
                                        </p:tgtEl>
                                        <p:attrNameLst>
                                          <p:attrName>ppt_y</p:attrName>
                                        </p:attrNameLst>
                                      </p:cBhvr>
                                      <p:tavLst>
                                        <p:tav tm="0">
                                          <p:val>
                                            <p:strVal val="#ppt_y"/>
                                          </p:val>
                                        </p:tav>
                                        <p:tav tm="100000">
                                          <p:val>
                                            <p:strVal val="#ppt_y"/>
                                          </p:val>
                                        </p:tav>
                                      </p:tavLst>
                                    </p:anim>
                                    <p:anim calcmode="lin" valueType="num">
                                      <p:cBhvr>
                                        <p:cTn id="9" dur="500" fill="hold"/>
                                        <p:tgtEl>
                                          <p:spTgt spid="307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7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7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3075"/>
                                        </p:tgtEl>
                                        <p:attrNameLst>
                                          <p:attrName>style.visibility</p:attrName>
                                        </p:attrNameLst>
                                      </p:cBhvr>
                                      <p:to>
                                        <p:strVal val="visible"/>
                                      </p:to>
                                    </p:set>
                                    <p:animEffect transition="in" filter="fade">
                                      <p:cBhvr>
                                        <p:cTn id="16" dur="1000"/>
                                        <p:tgtEl>
                                          <p:spTgt spid="3075"/>
                                        </p:tgtEl>
                                      </p:cBhvr>
                                    </p:animEffect>
                                    <p:anim calcmode="lin" valueType="num">
                                      <p:cBhvr>
                                        <p:cTn id="17" dur="1000" fill="hold"/>
                                        <p:tgtEl>
                                          <p:spTgt spid="3075"/>
                                        </p:tgtEl>
                                        <p:attrNameLst>
                                          <p:attrName>ppt_x</p:attrName>
                                        </p:attrNameLst>
                                      </p:cBhvr>
                                      <p:tavLst>
                                        <p:tav tm="0">
                                          <p:val>
                                            <p:strVal val="#ppt_x"/>
                                          </p:val>
                                        </p:tav>
                                        <p:tav tm="100000">
                                          <p:val>
                                            <p:strVal val="#ppt_x"/>
                                          </p:val>
                                        </p:tav>
                                      </p:tavLst>
                                    </p:anim>
                                    <p:anim calcmode="lin" valueType="num">
                                      <p:cBhvr>
                                        <p:cTn id="18" dur="1000" fill="hold"/>
                                        <p:tgtEl>
                                          <p:spTgt spid="3075"/>
                                        </p:tgtEl>
                                        <p:attrNameLst>
                                          <p:attrName>ppt_y</p:attrName>
                                        </p:attrNameLst>
                                      </p:cBhvr>
                                      <p:tavLst>
                                        <p:tav tm="0">
                                          <p:val>
                                            <p:strVal val="#ppt_y+.1"/>
                                          </p:val>
                                        </p:tav>
                                        <p:tav tm="100000">
                                          <p:val>
                                            <p:strVal val="#ppt_y"/>
                                          </p:val>
                                        </p:tav>
                                      </p:tavLst>
                                    </p:anim>
                                  </p:childTnLst>
                                </p:cTn>
                              </p:par>
                              <p:par>
                                <p:cTn id="19" presetID="32" presetClass="emph" presetSubtype="0" repeatCount="indefinite" fill="hold" nodeType="withEffect">
                                  <p:stCondLst>
                                    <p:cond delay="500"/>
                                  </p:stCondLst>
                                  <p:childTnLst>
                                    <p:animRot by="120000">
                                      <p:cBhvr>
                                        <p:cTn id="20" dur="100" fill="hold">
                                          <p:stCondLst>
                                            <p:cond delay="0"/>
                                          </p:stCondLst>
                                        </p:cTn>
                                        <p:tgtEl>
                                          <p:spTgt spid="34"/>
                                        </p:tgtEl>
                                        <p:attrNameLst>
                                          <p:attrName>r</p:attrName>
                                        </p:attrNameLst>
                                      </p:cBhvr>
                                    </p:animRot>
                                    <p:animRot by="-240000">
                                      <p:cBhvr>
                                        <p:cTn id="21" dur="200" fill="hold">
                                          <p:stCondLst>
                                            <p:cond delay="200"/>
                                          </p:stCondLst>
                                        </p:cTn>
                                        <p:tgtEl>
                                          <p:spTgt spid="34"/>
                                        </p:tgtEl>
                                        <p:attrNameLst>
                                          <p:attrName>r</p:attrName>
                                        </p:attrNameLst>
                                      </p:cBhvr>
                                    </p:animRot>
                                    <p:animRot by="240000">
                                      <p:cBhvr>
                                        <p:cTn id="22" dur="200" fill="hold">
                                          <p:stCondLst>
                                            <p:cond delay="400"/>
                                          </p:stCondLst>
                                        </p:cTn>
                                        <p:tgtEl>
                                          <p:spTgt spid="34"/>
                                        </p:tgtEl>
                                        <p:attrNameLst>
                                          <p:attrName>r</p:attrName>
                                        </p:attrNameLst>
                                      </p:cBhvr>
                                    </p:animRot>
                                    <p:animRot by="-240000">
                                      <p:cBhvr>
                                        <p:cTn id="23" dur="200" fill="hold">
                                          <p:stCondLst>
                                            <p:cond delay="600"/>
                                          </p:stCondLst>
                                        </p:cTn>
                                        <p:tgtEl>
                                          <p:spTgt spid="34"/>
                                        </p:tgtEl>
                                        <p:attrNameLst>
                                          <p:attrName>r</p:attrName>
                                        </p:attrNameLst>
                                      </p:cBhvr>
                                    </p:animRot>
                                    <p:animRot by="120000">
                                      <p:cBhvr>
                                        <p:cTn id="24" dur="200" fill="hold">
                                          <p:stCondLst>
                                            <p:cond delay="800"/>
                                          </p:stCondLst>
                                        </p:cTn>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P spid="307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Oval 19"/>
          <p:cNvSpPr>
            <a:spLocks noChangeArrowheads="1"/>
          </p:cNvSpPr>
          <p:nvPr/>
        </p:nvSpPr>
        <p:spPr bwMode="auto">
          <a:xfrm>
            <a:off x="1725613" y="4157663"/>
            <a:ext cx="711200" cy="715962"/>
          </a:xfrm>
          <a:prstGeom prst="ellipse">
            <a:avLst/>
          </a:prstGeom>
          <a:solidFill>
            <a:srgbClr val="013C18"/>
          </a:solidFill>
          <a:ln>
            <a:noFill/>
          </a:ln>
          <a:extLst/>
        </p:spPr>
        <p:txBody>
          <a:bodyPr anchor="ctr"/>
          <a:lstStyle/>
          <a:p>
            <a:pPr algn="ctr" eaLnBrk="1" hangingPunct="1"/>
            <a:endParaRPr lang="en-US" altLang="zh-CN" sz="11700">
              <a:solidFill>
                <a:schemeClr val="tx1">
                  <a:lumMod val="85000"/>
                  <a:lumOff val="15000"/>
                </a:schemeClr>
              </a:solidFill>
              <a:ea typeface="楷体" panose="02010609060101010101" pitchFamily="49" charset="-122"/>
              <a:sym typeface="Arial" panose="020B0604020202020204" pitchFamily="34" charset="0"/>
            </a:endParaRPr>
          </a:p>
        </p:txBody>
      </p:sp>
      <p:pic>
        <p:nvPicPr>
          <p:cNvPr id="65" name="Group 23"/>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08175" y="4354513"/>
            <a:ext cx="390525"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Oval 16"/>
          <p:cNvSpPr>
            <a:spLocks noChangeArrowheads="1"/>
          </p:cNvSpPr>
          <p:nvPr/>
        </p:nvSpPr>
        <p:spPr bwMode="auto">
          <a:xfrm>
            <a:off x="1725613" y="3100388"/>
            <a:ext cx="711200" cy="715962"/>
          </a:xfrm>
          <a:prstGeom prst="ellipse">
            <a:avLst/>
          </a:prstGeom>
          <a:solidFill>
            <a:srgbClr val="013C18"/>
          </a:solidFill>
          <a:ln>
            <a:noFill/>
          </a:ln>
          <a:extLst/>
        </p:spPr>
        <p:txBody>
          <a:bodyPr anchor="ctr"/>
          <a:lstStyle/>
          <a:p>
            <a:pPr algn="ctr" eaLnBrk="1" hangingPunct="1"/>
            <a:endParaRPr lang="en-US" altLang="zh-CN" sz="11700">
              <a:solidFill>
                <a:schemeClr val="tx1">
                  <a:lumMod val="85000"/>
                  <a:lumOff val="15000"/>
                </a:schemeClr>
              </a:solidFill>
              <a:ea typeface="楷体" panose="02010609060101010101" pitchFamily="49" charset="-122"/>
              <a:sym typeface="Arial" panose="020B0604020202020204" pitchFamily="34" charset="0"/>
            </a:endParaRPr>
          </a:p>
        </p:txBody>
      </p:sp>
      <p:pic>
        <p:nvPicPr>
          <p:cNvPr id="67" name="Group 34"/>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903413" y="3263900"/>
            <a:ext cx="3714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Oval 10"/>
          <p:cNvSpPr>
            <a:spLocks noChangeArrowheads="1"/>
          </p:cNvSpPr>
          <p:nvPr/>
        </p:nvSpPr>
        <p:spPr bwMode="auto">
          <a:xfrm>
            <a:off x="1725613" y="2043113"/>
            <a:ext cx="711200" cy="715962"/>
          </a:xfrm>
          <a:prstGeom prst="ellipse">
            <a:avLst/>
          </a:prstGeom>
          <a:solidFill>
            <a:srgbClr val="013C18"/>
          </a:solidFill>
          <a:ln>
            <a:noFill/>
          </a:ln>
          <a:extLst/>
        </p:spPr>
        <p:txBody>
          <a:bodyPr anchor="ctr"/>
          <a:lstStyle/>
          <a:p>
            <a:pPr algn="ctr" eaLnBrk="1" hangingPunct="1"/>
            <a:endParaRPr lang="en-US" altLang="zh-CN" sz="11700">
              <a:solidFill>
                <a:schemeClr val="tx1">
                  <a:lumMod val="85000"/>
                  <a:lumOff val="15000"/>
                </a:schemeClr>
              </a:solidFill>
              <a:ea typeface="楷体" panose="02010609060101010101" pitchFamily="49" charset="-122"/>
              <a:sym typeface="Arial" panose="020B0604020202020204" pitchFamily="34" charset="0"/>
            </a:endParaRPr>
          </a:p>
        </p:txBody>
      </p:sp>
      <p:pic>
        <p:nvPicPr>
          <p:cNvPr id="69" name="Group 82"/>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920875" y="2208213"/>
            <a:ext cx="347663"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TextBox 13"/>
          <p:cNvSpPr txBox="1">
            <a:spLocks noChangeArrowheads="1"/>
          </p:cNvSpPr>
          <p:nvPr/>
        </p:nvSpPr>
        <p:spPr bwMode="auto">
          <a:xfrm>
            <a:off x="2606675" y="2055813"/>
            <a:ext cx="14001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6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这里输入标题</a:t>
            </a:r>
          </a:p>
        </p:txBody>
      </p:sp>
      <p:sp>
        <p:nvSpPr>
          <p:cNvPr id="71" name="TextBox 13"/>
          <p:cNvSpPr txBox="1">
            <a:spLocks noChangeArrowheads="1"/>
          </p:cNvSpPr>
          <p:nvPr/>
        </p:nvSpPr>
        <p:spPr bwMode="auto">
          <a:xfrm>
            <a:off x="2611438" y="2379663"/>
            <a:ext cx="28019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add your words here</a:t>
            </a:r>
            <a:r>
              <a:rPr lang="zh-CN" altLang="en-US"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t>
            </a:r>
            <a:r>
              <a:rPr lang="en-US" altLang="zh-CN"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according to your need to draw the text box size</a:t>
            </a:r>
          </a:p>
        </p:txBody>
      </p:sp>
      <p:sp>
        <p:nvSpPr>
          <p:cNvPr id="72" name="TextBox 13"/>
          <p:cNvSpPr txBox="1">
            <a:spLocks noChangeArrowheads="1"/>
          </p:cNvSpPr>
          <p:nvPr/>
        </p:nvSpPr>
        <p:spPr bwMode="auto">
          <a:xfrm>
            <a:off x="2606675" y="3087688"/>
            <a:ext cx="14001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6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这里输入标题</a:t>
            </a:r>
          </a:p>
        </p:txBody>
      </p:sp>
      <p:sp>
        <p:nvSpPr>
          <p:cNvPr id="73" name="TextBox 13"/>
          <p:cNvSpPr txBox="1">
            <a:spLocks noChangeArrowheads="1"/>
          </p:cNvSpPr>
          <p:nvPr/>
        </p:nvSpPr>
        <p:spPr bwMode="auto">
          <a:xfrm>
            <a:off x="2611438" y="3411538"/>
            <a:ext cx="28019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add your words here</a:t>
            </a:r>
            <a:r>
              <a:rPr lang="zh-CN" altLang="en-US"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t>
            </a:r>
            <a:r>
              <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according to your need to draw the text box size</a:t>
            </a:r>
          </a:p>
        </p:txBody>
      </p:sp>
      <p:sp>
        <p:nvSpPr>
          <p:cNvPr id="74" name="TextBox 13"/>
          <p:cNvSpPr txBox="1">
            <a:spLocks noChangeArrowheads="1"/>
          </p:cNvSpPr>
          <p:nvPr/>
        </p:nvSpPr>
        <p:spPr bwMode="auto">
          <a:xfrm>
            <a:off x="2606675" y="4164013"/>
            <a:ext cx="14001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6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这里输入标题</a:t>
            </a:r>
          </a:p>
        </p:txBody>
      </p:sp>
      <p:sp>
        <p:nvSpPr>
          <p:cNvPr id="75" name="TextBox 13"/>
          <p:cNvSpPr txBox="1">
            <a:spLocks noChangeArrowheads="1"/>
          </p:cNvSpPr>
          <p:nvPr/>
        </p:nvSpPr>
        <p:spPr bwMode="auto">
          <a:xfrm>
            <a:off x="2611438" y="4487863"/>
            <a:ext cx="28019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add your words here</a:t>
            </a:r>
            <a:r>
              <a:rPr lang="zh-CN" altLang="en-US"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t>
            </a:r>
            <a:r>
              <a:rPr lang="en-US" altLang="zh-CN"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according to your need to draw the text box size</a:t>
            </a:r>
          </a:p>
        </p:txBody>
      </p:sp>
      <p:pic>
        <p:nvPicPr>
          <p:cNvPr id="3" name="图片 2"/>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394325" y="2105440"/>
            <a:ext cx="5209722" cy="2817398"/>
          </a:xfrm>
          <a:prstGeom prst="rect">
            <a:avLst/>
          </a:prstGeom>
          <a:noFill/>
          <a:ln>
            <a:noFill/>
          </a:ln>
        </p:spPr>
      </p:pic>
      <p:sp>
        <p:nvSpPr>
          <p:cNvPr id="17" name="矩形 16"/>
          <p:cNvSpPr/>
          <p:nvPr/>
        </p:nvSpPr>
        <p:spPr>
          <a:xfrm>
            <a:off x="993998" y="394046"/>
            <a:ext cx="2339103" cy="523220"/>
          </a:xfrm>
          <a:prstGeom prst="rect">
            <a:avLst/>
          </a:prstGeom>
        </p:spPr>
        <p:txBody>
          <a:bodyPr wrap="none">
            <a:spAutoFit/>
          </a:bodyPr>
          <a:lstStyle/>
          <a:p>
            <a:pPr algn="ctr">
              <a:defRPr/>
            </a:pPr>
            <a:r>
              <a:rPr lang="zh-CN" altLang="en-US" sz="2800" dirty="0" smtClean="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18" name="图片 17"/>
          <p:cNvPicPr>
            <a:picLocks noChangeAspect="1"/>
          </p:cNvPicPr>
          <p:nvPr/>
        </p:nvPicPr>
        <p:blipFill>
          <a:blip r:embed="rId7"/>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54530594"/>
      </p:ext>
    </p:extLst>
  </p:cSld>
  <p:clrMapOvr>
    <a:masterClrMapping/>
  </p:clrMapOvr>
  <mc:AlternateContent xmlns:mc="http://schemas.openxmlformats.org/markup-compatibility/2006" xmlns:p14="http://schemas.microsoft.com/office/powerpoint/2010/main">
    <mc:Choice Requires="p14">
      <p:transition spd="slow" p14:dur="1600" advTm="1382">
        <p14:prism isInverted="1"/>
      </p:transition>
    </mc:Choice>
    <mc:Fallback xmlns="">
      <p:transition spd="slow" advTm="13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1000"/>
                                        <p:tgtEl>
                                          <p:spTgt spid="65"/>
                                        </p:tgtEl>
                                      </p:cBhvr>
                                    </p:animEffect>
                                    <p:anim calcmode="lin" valueType="num">
                                      <p:cBhvr>
                                        <p:cTn id="13" dur="1000" fill="hold"/>
                                        <p:tgtEl>
                                          <p:spTgt spid="65"/>
                                        </p:tgtEl>
                                        <p:attrNameLst>
                                          <p:attrName>ppt_x</p:attrName>
                                        </p:attrNameLst>
                                      </p:cBhvr>
                                      <p:tavLst>
                                        <p:tav tm="0">
                                          <p:val>
                                            <p:strVal val="#ppt_x"/>
                                          </p:val>
                                        </p:tav>
                                        <p:tav tm="100000">
                                          <p:val>
                                            <p:strVal val="#ppt_x"/>
                                          </p:val>
                                        </p:tav>
                                      </p:tavLst>
                                    </p:anim>
                                    <p:anim calcmode="lin" valueType="num">
                                      <p:cBhvr>
                                        <p:cTn id="14" dur="1000" fill="hold"/>
                                        <p:tgtEl>
                                          <p:spTgt spid="6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1000"/>
                                        <p:tgtEl>
                                          <p:spTgt spid="66"/>
                                        </p:tgtEl>
                                      </p:cBhvr>
                                    </p:animEffect>
                                    <p:anim calcmode="lin" valueType="num">
                                      <p:cBhvr>
                                        <p:cTn id="18" dur="1000" fill="hold"/>
                                        <p:tgtEl>
                                          <p:spTgt spid="66"/>
                                        </p:tgtEl>
                                        <p:attrNameLst>
                                          <p:attrName>ppt_x</p:attrName>
                                        </p:attrNameLst>
                                      </p:cBhvr>
                                      <p:tavLst>
                                        <p:tav tm="0">
                                          <p:val>
                                            <p:strVal val="#ppt_x"/>
                                          </p:val>
                                        </p:tav>
                                        <p:tav tm="100000">
                                          <p:val>
                                            <p:strVal val="#ppt_x"/>
                                          </p:val>
                                        </p:tav>
                                      </p:tavLst>
                                    </p:anim>
                                    <p:anim calcmode="lin" valueType="num">
                                      <p:cBhvr>
                                        <p:cTn id="19" dur="1000" fill="hold"/>
                                        <p:tgtEl>
                                          <p:spTgt spid="6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fade">
                                      <p:cBhvr>
                                        <p:cTn id="22" dur="1000"/>
                                        <p:tgtEl>
                                          <p:spTgt spid="67"/>
                                        </p:tgtEl>
                                      </p:cBhvr>
                                    </p:animEffect>
                                    <p:anim calcmode="lin" valueType="num">
                                      <p:cBhvr>
                                        <p:cTn id="23" dur="1000" fill="hold"/>
                                        <p:tgtEl>
                                          <p:spTgt spid="67"/>
                                        </p:tgtEl>
                                        <p:attrNameLst>
                                          <p:attrName>ppt_x</p:attrName>
                                        </p:attrNameLst>
                                      </p:cBhvr>
                                      <p:tavLst>
                                        <p:tav tm="0">
                                          <p:val>
                                            <p:strVal val="#ppt_x"/>
                                          </p:val>
                                        </p:tav>
                                        <p:tav tm="100000">
                                          <p:val>
                                            <p:strVal val="#ppt_x"/>
                                          </p:val>
                                        </p:tav>
                                      </p:tavLst>
                                    </p:anim>
                                    <p:anim calcmode="lin" valueType="num">
                                      <p:cBhvr>
                                        <p:cTn id="24" dur="1000" fill="hold"/>
                                        <p:tgtEl>
                                          <p:spTgt spid="6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1000"/>
                                        <p:tgtEl>
                                          <p:spTgt spid="68"/>
                                        </p:tgtEl>
                                      </p:cBhvr>
                                    </p:animEffect>
                                    <p:anim calcmode="lin" valueType="num">
                                      <p:cBhvr>
                                        <p:cTn id="28" dur="1000" fill="hold"/>
                                        <p:tgtEl>
                                          <p:spTgt spid="68"/>
                                        </p:tgtEl>
                                        <p:attrNameLst>
                                          <p:attrName>ppt_x</p:attrName>
                                        </p:attrNameLst>
                                      </p:cBhvr>
                                      <p:tavLst>
                                        <p:tav tm="0">
                                          <p:val>
                                            <p:strVal val="#ppt_x"/>
                                          </p:val>
                                        </p:tav>
                                        <p:tav tm="100000">
                                          <p:val>
                                            <p:strVal val="#ppt_x"/>
                                          </p:val>
                                        </p:tav>
                                      </p:tavLst>
                                    </p:anim>
                                    <p:anim calcmode="lin" valueType="num">
                                      <p:cBhvr>
                                        <p:cTn id="29" dur="1000" fill="hold"/>
                                        <p:tgtEl>
                                          <p:spTgt spid="6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1000"/>
                                        <p:tgtEl>
                                          <p:spTgt spid="69"/>
                                        </p:tgtEl>
                                      </p:cBhvr>
                                    </p:animEffect>
                                    <p:anim calcmode="lin" valueType="num">
                                      <p:cBhvr>
                                        <p:cTn id="33" dur="1000" fill="hold"/>
                                        <p:tgtEl>
                                          <p:spTgt spid="69"/>
                                        </p:tgtEl>
                                        <p:attrNameLst>
                                          <p:attrName>ppt_x</p:attrName>
                                        </p:attrNameLst>
                                      </p:cBhvr>
                                      <p:tavLst>
                                        <p:tav tm="0">
                                          <p:val>
                                            <p:strVal val="#ppt_x"/>
                                          </p:val>
                                        </p:tav>
                                        <p:tav tm="100000">
                                          <p:val>
                                            <p:strVal val="#ppt_x"/>
                                          </p:val>
                                        </p:tav>
                                      </p:tavLst>
                                    </p:anim>
                                    <p:anim calcmode="lin" valueType="num">
                                      <p:cBhvr>
                                        <p:cTn id="34" dur="1000" fill="hold"/>
                                        <p:tgtEl>
                                          <p:spTgt spid="6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1000"/>
                                        <p:tgtEl>
                                          <p:spTgt spid="71"/>
                                        </p:tgtEl>
                                      </p:cBhvr>
                                    </p:animEffect>
                                    <p:anim calcmode="lin" valueType="num">
                                      <p:cBhvr>
                                        <p:cTn id="43" dur="1000" fill="hold"/>
                                        <p:tgtEl>
                                          <p:spTgt spid="71"/>
                                        </p:tgtEl>
                                        <p:attrNameLst>
                                          <p:attrName>ppt_x</p:attrName>
                                        </p:attrNameLst>
                                      </p:cBhvr>
                                      <p:tavLst>
                                        <p:tav tm="0">
                                          <p:val>
                                            <p:strVal val="#ppt_x"/>
                                          </p:val>
                                        </p:tav>
                                        <p:tav tm="100000">
                                          <p:val>
                                            <p:strVal val="#ppt_x"/>
                                          </p:val>
                                        </p:tav>
                                      </p:tavLst>
                                    </p:anim>
                                    <p:anim calcmode="lin" valueType="num">
                                      <p:cBhvr>
                                        <p:cTn id="44" dur="1000" fill="hold"/>
                                        <p:tgtEl>
                                          <p:spTgt spid="7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fade">
                                      <p:cBhvr>
                                        <p:cTn id="47" dur="1000"/>
                                        <p:tgtEl>
                                          <p:spTgt spid="72"/>
                                        </p:tgtEl>
                                      </p:cBhvr>
                                    </p:animEffect>
                                    <p:anim calcmode="lin" valueType="num">
                                      <p:cBhvr>
                                        <p:cTn id="48" dur="1000" fill="hold"/>
                                        <p:tgtEl>
                                          <p:spTgt spid="72"/>
                                        </p:tgtEl>
                                        <p:attrNameLst>
                                          <p:attrName>ppt_x</p:attrName>
                                        </p:attrNameLst>
                                      </p:cBhvr>
                                      <p:tavLst>
                                        <p:tav tm="0">
                                          <p:val>
                                            <p:strVal val="#ppt_x"/>
                                          </p:val>
                                        </p:tav>
                                        <p:tav tm="100000">
                                          <p:val>
                                            <p:strVal val="#ppt_x"/>
                                          </p:val>
                                        </p:tav>
                                      </p:tavLst>
                                    </p:anim>
                                    <p:anim calcmode="lin" valueType="num">
                                      <p:cBhvr>
                                        <p:cTn id="49" dur="1000" fill="hold"/>
                                        <p:tgtEl>
                                          <p:spTgt spid="7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1000"/>
                                        <p:tgtEl>
                                          <p:spTgt spid="73"/>
                                        </p:tgtEl>
                                      </p:cBhvr>
                                    </p:animEffect>
                                    <p:anim calcmode="lin" valueType="num">
                                      <p:cBhvr>
                                        <p:cTn id="53" dur="1000" fill="hold"/>
                                        <p:tgtEl>
                                          <p:spTgt spid="73"/>
                                        </p:tgtEl>
                                        <p:attrNameLst>
                                          <p:attrName>ppt_x</p:attrName>
                                        </p:attrNameLst>
                                      </p:cBhvr>
                                      <p:tavLst>
                                        <p:tav tm="0">
                                          <p:val>
                                            <p:strVal val="#ppt_x"/>
                                          </p:val>
                                        </p:tav>
                                        <p:tav tm="100000">
                                          <p:val>
                                            <p:strVal val="#ppt_x"/>
                                          </p:val>
                                        </p:tav>
                                      </p:tavLst>
                                    </p:anim>
                                    <p:anim calcmode="lin" valueType="num">
                                      <p:cBhvr>
                                        <p:cTn id="54" dur="1000" fill="hold"/>
                                        <p:tgtEl>
                                          <p:spTgt spid="7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fade">
                                      <p:cBhvr>
                                        <p:cTn id="57" dur="1000"/>
                                        <p:tgtEl>
                                          <p:spTgt spid="74"/>
                                        </p:tgtEl>
                                      </p:cBhvr>
                                    </p:animEffect>
                                    <p:anim calcmode="lin" valueType="num">
                                      <p:cBhvr>
                                        <p:cTn id="58" dur="1000" fill="hold"/>
                                        <p:tgtEl>
                                          <p:spTgt spid="74"/>
                                        </p:tgtEl>
                                        <p:attrNameLst>
                                          <p:attrName>ppt_x</p:attrName>
                                        </p:attrNameLst>
                                      </p:cBhvr>
                                      <p:tavLst>
                                        <p:tav tm="0">
                                          <p:val>
                                            <p:strVal val="#ppt_x"/>
                                          </p:val>
                                        </p:tav>
                                        <p:tav tm="100000">
                                          <p:val>
                                            <p:strVal val="#ppt_x"/>
                                          </p:val>
                                        </p:tav>
                                      </p:tavLst>
                                    </p:anim>
                                    <p:anim calcmode="lin" valueType="num">
                                      <p:cBhvr>
                                        <p:cTn id="59" dur="1000" fill="hold"/>
                                        <p:tgtEl>
                                          <p:spTgt spid="7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75"/>
                                        </p:tgtEl>
                                        <p:attrNameLst>
                                          <p:attrName>style.visibility</p:attrName>
                                        </p:attrNameLst>
                                      </p:cBhvr>
                                      <p:to>
                                        <p:strVal val="visible"/>
                                      </p:to>
                                    </p:set>
                                    <p:animEffect transition="in" filter="fade">
                                      <p:cBhvr>
                                        <p:cTn id="62" dur="1000"/>
                                        <p:tgtEl>
                                          <p:spTgt spid="75"/>
                                        </p:tgtEl>
                                      </p:cBhvr>
                                    </p:animEffect>
                                    <p:anim calcmode="lin" valueType="num">
                                      <p:cBhvr>
                                        <p:cTn id="63" dur="1000" fill="hold"/>
                                        <p:tgtEl>
                                          <p:spTgt spid="75"/>
                                        </p:tgtEl>
                                        <p:attrNameLst>
                                          <p:attrName>ppt_x</p:attrName>
                                        </p:attrNameLst>
                                      </p:cBhvr>
                                      <p:tavLst>
                                        <p:tav tm="0">
                                          <p:val>
                                            <p:strVal val="#ppt_x"/>
                                          </p:val>
                                        </p:tav>
                                        <p:tav tm="100000">
                                          <p:val>
                                            <p:strVal val="#ppt_x"/>
                                          </p:val>
                                        </p:tav>
                                      </p:tavLst>
                                    </p:anim>
                                    <p:anim calcmode="lin" valueType="num">
                                      <p:cBhvr>
                                        <p:cTn id="6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6" grpId="0" animBg="1"/>
      <p:bldP spid="68" grpId="0" animBg="1"/>
      <p:bldP spid="70" grpId="0"/>
      <p:bldP spid="71" grpId="0"/>
      <p:bldP spid="72" grpId="0"/>
      <p:bldP spid="73" grpId="0"/>
      <p:bldP spid="74" grpId="0"/>
      <p:bldP spid="7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15"/>
          <p:cNvSpPr/>
          <p:nvPr/>
        </p:nvSpPr>
        <p:spPr>
          <a:xfrm>
            <a:off x="3760942" y="2256659"/>
            <a:ext cx="629209" cy="629209"/>
          </a:xfrm>
          <a:prstGeom prst="ellipse">
            <a:avLst/>
          </a:prstGeom>
          <a:solidFill>
            <a:srgbClr val="013C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GB" sz="14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18" name="Oval 16"/>
          <p:cNvSpPr/>
          <p:nvPr/>
        </p:nvSpPr>
        <p:spPr>
          <a:xfrm>
            <a:off x="6371225" y="2256659"/>
            <a:ext cx="629209" cy="629209"/>
          </a:xfrm>
          <a:prstGeom prst="ellipse">
            <a:avLst/>
          </a:prstGeom>
          <a:solidFill>
            <a:srgbClr val="013C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GB"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19" name="Oval 17"/>
          <p:cNvSpPr/>
          <p:nvPr/>
        </p:nvSpPr>
        <p:spPr>
          <a:xfrm>
            <a:off x="3770466" y="3884855"/>
            <a:ext cx="629209" cy="629209"/>
          </a:xfrm>
          <a:prstGeom prst="ellipse">
            <a:avLst/>
          </a:prstGeom>
          <a:solidFill>
            <a:srgbClr val="013C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GB"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0" name="Oval 18"/>
          <p:cNvSpPr/>
          <p:nvPr/>
        </p:nvSpPr>
        <p:spPr>
          <a:xfrm>
            <a:off x="6298298" y="3884855"/>
            <a:ext cx="629209" cy="629209"/>
          </a:xfrm>
          <a:prstGeom prst="ellipse">
            <a:avLst/>
          </a:prstGeom>
          <a:solidFill>
            <a:srgbClr val="013C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GB"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1" name="TextBox 19"/>
          <p:cNvSpPr txBox="1"/>
          <p:nvPr/>
        </p:nvSpPr>
        <p:spPr>
          <a:xfrm>
            <a:off x="4538338" y="2447146"/>
            <a:ext cx="718145" cy="232821"/>
          </a:xfrm>
          <a:prstGeom prst="rect">
            <a:avLst/>
          </a:prstGeom>
          <a:noFill/>
        </p:spPr>
        <p:txBody>
          <a:bodyPr wrap="non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20000"/>
              </a:lnSpc>
            </a:pPr>
            <a:r>
              <a:rPr lang="zh-CN" altLang="en-US" sz="14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文字内容</a:t>
            </a:r>
            <a:endParaRPr lang="en-GB" sz="14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2" name="Rectangle 20"/>
          <p:cNvSpPr/>
          <p:nvPr/>
        </p:nvSpPr>
        <p:spPr>
          <a:xfrm>
            <a:off x="6288774" y="4583826"/>
            <a:ext cx="2033040" cy="443198"/>
          </a:xfrm>
          <a:prstGeom prst="rect">
            <a:avLst/>
          </a:prstGeom>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3" name="TextBox 21"/>
          <p:cNvSpPr txBox="1"/>
          <p:nvPr/>
        </p:nvSpPr>
        <p:spPr>
          <a:xfrm>
            <a:off x="7176465" y="2447146"/>
            <a:ext cx="718145" cy="232821"/>
          </a:xfrm>
          <a:prstGeom prst="rect">
            <a:avLst/>
          </a:prstGeom>
          <a:noFill/>
        </p:spPr>
        <p:txBody>
          <a:bodyPr wrap="non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20000"/>
              </a:lnSpc>
            </a:pPr>
            <a:r>
              <a:rPr lang="zh-CN" altLang="en-US" sz="14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文字内容</a:t>
            </a:r>
            <a:endParaRPr lang="en-GB" altLang="zh-CN" sz="14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4" name="TextBox 22"/>
          <p:cNvSpPr txBox="1"/>
          <p:nvPr/>
        </p:nvSpPr>
        <p:spPr>
          <a:xfrm>
            <a:off x="4593354" y="4075342"/>
            <a:ext cx="718145" cy="232821"/>
          </a:xfrm>
          <a:prstGeom prst="rect">
            <a:avLst/>
          </a:prstGeom>
          <a:noFill/>
        </p:spPr>
        <p:txBody>
          <a:bodyPr wrap="non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20000"/>
              </a:lnSpc>
            </a:pPr>
            <a:r>
              <a:rPr lang="zh-CN" altLang="en-US" sz="14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文字内容</a:t>
            </a:r>
            <a:endParaRPr lang="en-GB" altLang="zh-CN" sz="14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5" name="TextBox 23"/>
          <p:cNvSpPr txBox="1"/>
          <p:nvPr/>
        </p:nvSpPr>
        <p:spPr>
          <a:xfrm>
            <a:off x="7155322" y="4075342"/>
            <a:ext cx="718145" cy="232821"/>
          </a:xfrm>
          <a:prstGeom prst="rect">
            <a:avLst/>
          </a:prstGeom>
          <a:noFill/>
        </p:spPr>
        <p:txBody>
          <a:bodyPr wrap="non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20000"/>
              </a:lnSpc>
            </a:pPr>
            <a:r>
              <a:rPr lang="zh-CN" altLang="en-US" sz="14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文字内容</a:t>
            </a:r>
            <a:endParaRPr lang="en-GB" altLang="zh-CN" sz="14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6" name="Rectangle 24"/>
          <p:cNvSpPr/>
          <p:nvPr/>
        </p:nvSpPr>
        <p:spPr>
          <a:xfrm>
            <a:off x="6361701" y="2955631"/>
            <a:ext cx="2033040" cy="443198"/>
          </a:xfrm>
          <a:prstGeom prst="rect">
            <a:avLst/>
          </a:prstGeom>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7" name="Rectangle 25"/>
          <p:cNvSpPr/>
          <p:nvPr/>
        </p:nvSpPr>
        <p:spPr>
          <a:xfrm>
            <a:off x="3760942" y="4583827"/>
            <a:ext cx="2033040" cy="443198"/>
          </a:xfrm>
          <a:prstGeom prst="rect">
            <a:avLst/>
          </a:prstGeom>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8" name="Rectangle 26"/>
          <p:cNvSpPr/>
          <p:nvPr/>
        </p:nvSpPr>
        <p:spPr>
          <a:xfrm>
            <a:off x="3741484" y="2955630"/>
            <a:ext cx="2033040" cy="443198"/>
          </a:xfrm>
          <a:prstGeom prst="rect">
            <a:avLst/>
          </a:prstGeom>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nvGrpSpPr>
          <p:cNvPr id="29" name="Group 36"/>
          <p:cNvGrpSpPr/>
          <p:nvPr/>
        </p:nvGrpSpPr>
        <p:grpSpPr>
          <a:xfrm>
            <a:off x="6437144" y="4056455"/>
            <a:ext cx="351471" cy="285983"/>
            <a:chOff x="10074275" y="4479132"/>
            <a:chExt cx="464344" cy="377825"/>
          </a:xfrm>
          <a:solidFill>
            <a:schemeClr val="bg1"/>
          </a:solidFill>
        </p:grpSpPr>
        <p:sp>
          <p:nvSpPr>
            <p:cNvPr id="30"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31"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grpSp>
        <p:nvGrpSpPr>
          <p:cNvPr id="32" name="Group 39"/>
          <p:cNvGrpSpPr/>
          <p:nvPr/>
        </p:nvGrpSpPr>
        <p:grpSpPr>
          <a:xfrm>
            <a:off x="3909334" y="4023423"/>
            <a:ext cx="351472" cy="352073"/>
            <a:chOff x="9145588" y="4435475"/>
            <a:chExt cx="464344" cy="465138"/>
          </a:xfrm>
          <a:solidFill>
            <a:schemeClr val="bg1"/>
          </a:solidFill>
        </p:grpSpPr>
        <p:sp>
          <p:nvSpPr>
            <p:cNvPr id="3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36"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3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3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3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grpSp>
        <p:nvGrpSpPr>
          <p:cNvPr id="44" name="Group 49"/>
          <p:cNvGrpSpPr/>
          <p:nvPr/>
        </p:nvGrpSpPr>
        <p:grpSpPr>
          <a:xfrm>
            <a:off x="6510094" y="2395528"/>
            <a:ext cx="351472" cy="351472"/>
            <a:chOff x="4439444" y="1652588"/>
            <a:chExt cx="464344" cy="464344"/>
          </a:xfrm>
          <a:solidFill>
            <a:schemeClr val="bg1"/>
          </a:solidFill>
        </p:grpSpPr>
        <p:sp>
          <p:nvSpPr>
            <p:cNvPr id="45"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6"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7"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grpSp>
        <p:nvGrpSpPr>
          <p:cNvPr id="48" name="Group 53"/>
          <p:cNvGrpSpPr/>
          <p:nvPr/>
        </p:nvGrpSpPr>
        <p:grpSpPr>
          <a:xfrm>
            <a:off x="3896786" y="2433979"/>
            <a:ext cx="351473" cy="274568"/>
            <a:chOff x="2581275" y="1710532"/>
            <a:chExt cx="464344" cy="362744"/>
          </a:xfrm>
          <a:solidFill>
            <a:schemeClr val="bg1"/>
          </a:solidFill>
        </p:grpSpPr>
        <p:sp>
          <p:nvSpPr>
            <p:cNvPr id="49"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0"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1"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2"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3"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4"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5"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369"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sp>
        <p:nvSpPr>
          <p:cNvPr id="56" name="矩形 55"/>
          <p:cNvSpPr/>
          <p:nvPr/>
        </p:nvSpPr>
        <p:spPr>
          <a:xfrm>
            <a:off x="993998" y="394046"/>
            <a:ext cx="2339103" cy="523220"/>
          </a:xfrm>
          <a:prstGeom prst="rect">
            <a:avLst/>
          </a:prstGeom>
        </p:spPr>
        <p:txBody>
          <a:bodyPr wrap="none">
            <a:spAutoFit/>
          </a:bodyPr>
          <a:lstStyle/>
          <a:p>
            <a:pPr algn="ctr">
              <a:defRPr/>
            </a:pPr>
            <a:r>
              <a:rPr lang="zh-CN" altLang="en-US" sz="2800" dirty="0" smtClean="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57" name="图片 56"/>
          <p:cNvPicPr>
            <a:picLocks noChangeAspect="1"/>
          </p:cNvPicPr>
          <p:nvPr/>
        </p:nvPicPr>
        <p:blipFill>
          <a:blip r:embed="rId3"/>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11999473"/>
      </p:ext>
    </p:extLst>
  </p:cSld>
  <p:clrMapOvr>
    <a:masterClrMapping/>
  </p:clrMapOvr>
  <mc:AlternateContent xmlns:mc="http://schemas.openxmlformats.org/markup-compatibility/2006" xmlns:p14="http://schemas.microsoft.com/office/powerpoint/2010/main">
    <mc:Choice Requires="p14">
      <p:transition spd="slow" p14:dur="1600" advTm="1854">
        <p14:prism isInverted="1"/>
      </p:transition>
    </mc:Choice>
    <mc:Fallback xmlns="">
      <p:transition spd="slow" advTm="18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1000"/>
                                        <p:tgtEl>
                                          <p:spTgt spid="27"/>
                                        </p:tgtEl>
                                      </p:cBhvr>
                                    </p:animEffect>
                                    <p:anim calcmode="lin" valueType="num">
                                      <p:cBhvr>
                                        <p:cTn id="58" dur="1000" fill="hold"/>
                                        <p:tgtEl>
                                          <p:spTgt spid="27"/>
                                        </p:tgtEl>
                                        <p:attrNameLst>
                                          <p:attrName>ppt_x</p:attrName>
                                        </p:attrNameLst>
                                      </p:cBhvr>
                                      <p:tavLst>
                                        <p:tav tm="0">
                                          <p:val>
                                            <p:strVal val="#ppt_x"/>
                                          </p:val>
                                        </p:tav>
                                        <p:tav tm="100000">
                                          <p:val>
                                            <p:strVal val="#ppt_x"/>
                                          </p:val>
                                        </p:tav>
                                      </p:tavLst>
                                    </p:anim>
                                    <p:anim calcmode="lin" valueType="num">
                                      <p:cBhvr>
                                        <p:cTn id="59" dur="1000" fill="hold"/>
                                        <p:tgtEl>
                                          <p:spTgt spid="2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1000"/>
                                        <p:tgtEl>
                                          <p:spTgt spid="28"/>
                                        </p:tgtEl>
                                      </p:cBhvr>
                                    </p:animEffect>
                                    <p:anim calcmode="lin" valueType="num">
                                      <p:cBhvr>
                                        <p:cTn id="63" dur="1000" fill="hold"/>
                                        <p:tgtEl>
                                          <p:spTgt spid="28"/>
                                        </p:tgtEl>
                                        <p:attrNameLst>
                                          <p:attrName>ppt_x</p:attrName>
                                        </p:attrNameLst>
                                      </p:cBhvr>
                                      <p:tavLst>
                                        <p:tav tm="0">
                                          <p:val>
                                            <p:strVal val="#ppt_x"/>
                                          </p:val>
                                        </p:tav>
                                        <p:tav tm="100000">
                                          <p:val>
                                            <p:strVal val="#ppt_x"/>
                                          </p:val>
                                        </p:tav>
                                      </p:tavLst>
                                    </p:anim>
                                    <p:anim calcmode="lin" valueType="num">
                                      <p:cBhvr>
                                        <p:cTn id="64" dur="1000" fill="hold"/>
                                        <p:tgtEl>
                                          <p:spTgt spid="28"/>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1000"/>
                                        <p:tgtEl>
                                          <p:spTgt spid="29"/>
                                        </p:tgtEl>
                                      </p:cBhvr>
                                    </p:animEffect>
                                    <p:anim calcmode="lin" valueType="num">
                                      <p:cBhvr>
                                        <p:cTn id="68" dur="1000" fill="hold"/>
                                        <p:tgtEl>
                                          <p:spTgt spid="29"/>
                                        </p:tgtEl>
                                        <p:attrNameLst>
                                          <p:attrName>ppt_x</p:attrName>
                                        </p:attrNameLst>
                                      </p:cBhvr>
                                      <p:tavLst>
                                        <p:tav tm="0">
                                          <p:val>
                                            <p:strVal val="#ppt_x"/>
                                          </p:val>
                                        </p:tav>
                                        <p:tav tm="100000">
                                          <p:val>
                                            <p:strVal val="#ppt_x"/>
                                          </p:val>
                                        </p:tav>
                                      </p:tavLst>
                                    </p:anim>
                                    <p:anim calcmode="lin" valueType="num">
                                      <p:cBhvr>
                                        <p:cTn id="69" dur="1000" fill="hold"/>
                                        <p:tgtEl>
                                          <p:spTgt spid="29"/>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
                                          </p:val>
                                        </p:tav>
                                        <p:tav tm="100000">
                                          <p:val>
                                            <p:strVal val="#ppt_x"/>
                                          </p:val>
                                        </p:tav>
                                      </p:tavLst>
                                    </p:anim>
                                    <p:anim calcmode="lin" valueType="num">
                                      <p:cBhvr>
                                        <p:cTn id="74" dur="1000" fill="hold"/>
                                        <p:tgtEl>
                                          <p:spTgt spid="32"/>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1000"/>
                                        <p:tgtEl>
                                          <p:spTgt spid="44"/>
                                        </p:tgtEl>
                                      </p:cBhvr>
                                    </p:animEffect>
                                    <p:anim calcmode="lin" valueType="num">
                                      <p:cBhvr>
                                        <p:cTn id="78" dur="1000" fill="hold"/>
                                        <p:tgtEl>
                                          <p:spTgt spid="44"/>
                                        </p:tgtEl>
                                        <p:attrNameLst>
                                          <p:attrName>ppt_x</p:attrName>
                                        </p:attrNameLst>
                                      </p:cBhvr>
                                      <p:tavLst>
                                        <p:tav tm="0">
                                          <p:val>
                                            <p:strVal val="#ppt_x"/>
                                          </p:val>
                                        </p:tav>
                                        <p:tav tm="100000">
                                          <p:val>
                                            <p:strVal val="#ppt_x"/>
                                          </p:val>
                                        </p:tav>
                                      </p:tavLst>
                                    </p:anim>
                                    <p:anim calcmode="lin" valueType="num">
                                      <p:cBhvr>
                                        <p:cTn id="79" dur="1000" fill="hold"/>
                                        <p:tgtEl>
                                          <p:spTgt spid="44"/>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1000"/>
                                        <p:tgtEl>
                                          <p:spTgt spid="48"/>
                                        </p:tgtEl>
                                      </p:cBhvr>
                                    </p:animEffect>
                                    <p:anim calcmode="lin" valueType="num">
                                      <p:cBhvr>
                                        <p:cTn id="83" dur="1000" fill="hold"/>
                                        <p:tgtEl>
                                          <p:spTgt spid="48"/>
                                        </p:tgtEl>
                                        <p:attrNameLst>
                                          <p:attrName>ppt_x</p:attrName>
                                        </p:attrNameLst>
                                      </p:cBhvr>
                                      <p:tavLst>
                                        <p:tav tm="0">
                                          <p:val>
                                            <p:strVal val="#ppt_x"/>
                                          </p:val>
                                        </p:tav>
                                        <p:tav tm="100000">
                                          <p:val>
                                            <p:strVal val="#ppt_x"/>
                                          </p:val>
                                        </p:tav>
                                      </p:tavLst>
                                    </p:anim>
                                    <p:anim calcmode="lin" valueType="num">
                                      <p:cBhvr>
                                        <p:cTn id="84"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 name="图表 55"/>
          <p:cNvGraphicFramePr/>
          <p:nvPr>
            <p:extLst>
              <p:ext uri="{D42A27DB-BD31-4B8C-83A1-F6EECF244321}">
                <p14:modId xmlns:p14="http://schemas.microsoft.com/office/powerpoint/2010/main" val="3739152441"/>
              </p:ext>
            </p:extLst>
          </p:nvPr>
        </p:nvGraphicFramePr>
        <p:xfrm>
          <a:off x="2079628" y="1824425"/>
          <a:ext cx="3241675" cy="3292140"/>
        </p:xfrm>
        <a:graphic>
          <a:graphicData uri="http://schemas.openxmlformats.org/drawingml/2006/chart">
            <c:chart xmlns:c="http://schemas.openxmlformats.org/drawingml/2006/chart" xmlns:r="http://schemas.openxmlformats.org/officeDocument/2006/relationships" r:id="rId3"/>
          </a:graphicData>
        </a:graphic>
      </p:graphicFrame>
      <p:sp>
        <p:nvSpPr>
          <p:cNvPr id="57" name="TextBox 71"/>
          <p:cNvSpPr txBox="1"/>
          <p:nvPr/>
        </p:nvSpPr>
        <p:spPr>
          <a:xfrm>
            <a:off x="3036658" y="3054998"/>
            <a:ext cx="1327610" cy="1569660"/>
          </a:xfrm>
          <a:prstGeom prst="rect">
            <a:avLst/>
          </a:prstGeom>
          <a:noFill/>
        </p:spPr>
        <p:txBody>
          <a:bodyPr wrap="square" rtlCol="0">
            <a:spAutoFit/>
          </a:bodyPr>
          <a:lstStyle/>
          <a:p>
            <a:pPr algn="ctr"/>
            <a:r>
              <a:rPr lang="en-US" altLang="zh-CN" sz="4800" dirty="0">
                <a:solidFill>
                  <a:schemeClr val="tx1">
                    <a:lumMod val="85000"/>
                    <a:lumOff val="15000"/>
                  </a:schemeClr>
                </a:solidFill>
                <a:ea typeface="楷体" panose="02010609060101010101" pitchFamily="49" charset="-122"/>
                <a:cs typeface="+mn-ea"/>
                <a:sym typeface="Arial" panose="020B0604020202020204" pitchFamily="34" charset="0"/>
              </a:rPr>
              <a:t>72%</a:t>
            </a:r>
            <a:endParaRPr lang="zh-CN" altLang="en-US" sz="4800" dirty="0">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58" name="矩形 57"/>
          <p:cNvSpPr/>
          <p:nvPr/>
        </p:nvSpPr>
        <p:spPr>
          <a:xfrm>
            <a:off x="4168126" y="2425242"/>
            <a:ext cx="4635553" cy="889154"/>
          </a:xfrm>
          <a:prstGeom prst="rect">
            <a:avLst/>
          </a:prstGeom>
        </p:spPr>
        <p:txBody>
          <a:bodyPr wrap="square">
            <a:spAutoFit/>
          </a:bodyPr>
          <a:lstStyle/>
          <a:p>
            <a:pP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 It just means you value your relationship more than your ego.</a:t>
            </a:r>
          </a:p>
        </p:txBody>
      </p:sp>
      <p:sp>
        <p:nvSpPr>
          <p:cNvPr id="59" name="TextBox 79"/>
          <p:cNvSpPr txBox="1"/>
          <p:nvPr/>
        </p:nvSpPr>
        <p:spPr>
          <a:xfrm>
            <a:off x="3745469" y="2019501"/>
            <a:ext cx="1890247" cy="400110"/>
          </a:xfrm>
          <a:prstGeom prst="rect">
            <a:avLst/>
          </a:prstGeom>
          <a:noFill/>
        </p:spPr>
        <p:txBody>
          <a:bodyPr wrap="square" rtlCol="0">
            <a:spAutoFit/>
          </a:bodyPr>
          <a:lstStyle/>
          <a:p>
            <a:r>
              <a:rPr lang="zh-CN" altLang="en-US" sz="2000" dirty="0">
                <a:solidFill>
                  <a:schemeClr val="tx1">
                    <a:lumMod val="85000"/>
                    <a:lumOff val="15000"/>
                  </a:schemeClr>
                </a:solidFill>
                <a:ea typeface="楷体" panose="02010609060101010101" pitchFamily="49" charset="-122"/>
                <a:cs typeface="+mn-ea"/>
                <a:sym typeface="Arial" panose="020B0604020202020204" pitchFamily="34" charset="0"/>
              </a:rPr>
              <a:t>输入你的标题</a:t>
            </a:r>
          </a:p>
        </p:txBody>
      </p:sp>
      <p:sp>
        <p:nvSpPr>
          <p:cNvPr id="60" name="Freeform 1525"/>
          <p:cNvSpPr>
            <a:spLocks/>
          </p:cNvSpPr>
          <p:nvPr/>
        </p:nvSpPr>
        <p:spPr bwMode="auto">
          <a:xfrm>
            <a:off x="5321300" y="4167385"/>
            <a:ext cx="425450" cy="434975"/>
          </a:xfrm>
          <a:custGeom>
            <a:avLst/>
            <a:gdLst>
              <a:gd name="T0" fmla="*/ 101 w 166"/>
              <a:gd name="T1" fmla="*/ 57 h 170"/>
              <a:gd name="T2" fmla="*/ 105 w 166"/>
              <a:gd name="T3" fmla="*/ 57 h 170"/>
              <a:gd name="T4" fmla="*/ 110 w 166"/>
              <a:gd name="T5" fmla="*/ 52 h 170"/>
              <a:gd name="T6" fmla="*/ 100 w 166"/>
              <a:gd name="T7" fmla="*/ 47 h 170"/>
              <a:gd name="T8" fmla="*/ 94 w 166"/>
              <a:gd name="T9" fmla="*/ 47 h 170"/>
              <a:gd name="T10" fmla="*/ 83 w 166"/>
              <a:gd name="T11" fmla="*/ 33 h 170"/>
              <a:gd name="T12" fmla="*/ 88 w 166"/>
              <a:gd name="T13" fmla="*/ 33 h 170"/>
              <a:gd name="T14" fmla="*/ 93 w 166"/>
              <a:gd name="T15" fmla="*/ 29 h 170"/>
              <a:gd name="T16" fmla="*/ 86 w 166"/>
              <a:gd name="T17" fmla="*/ 23 h 170"/>
              <a:gd name="T18" fmla="*/ 76 w 166"/>
              <a:gd name="T19" fmla="*/ 23 h 170"/>
              <a:gd name="T20" fmla="*/ 54 w 166"/>
              <a:gd name="T21" fmla="*/ 0 h 170"/>
              <a:gd name="T22" fmla="*/ 50 w 166"/>
              <a:gd name="T23" fmla="*/ 2 h 170"/>
              <a:gd name="T24" fmla="*/ 47 w 166"/>
              <a:gd name="T25" fmla="*/ 5 h 170"/>
              <a:gd name="T26" fmla="*/ 52 w 166"/>
              <a:gd name="T27" fmla="*/ 15 h 170"/>
              <a:gd name="T28" fmla="*/ 68 w 166"/>
              <a:gd name="T29" fmla="*/ 46 h 170"/>
              <a:gd name="T30" fmla="*/ 78 w 166"/>
              <a:gd name="T31" fmla="*/ 73 h 170"/>
              <a:gd name="T32" fmla="*/ 69 w 166"/>
              <a:gd name="T33" fmla="*/ 76 h 170"/>
              <a:gd name="T34" fmla="*/ 27 w 166"/>
              <a:gd name="T35" fmla="*/ 79 h 170"/>
              <a:gd name="T36" fmla="*/ 19 w 166"/>
              <a:gd name="T37" fmla="*/ 69 h 170"/>
              <a:gd name="T38" fmla="*/ 11 w 166"/>
              <a:gd name="T39" fmla="*/ 60 h 170"/>
              <a:gd name="T40" fmla="*/ 4 w 166"/>
              <a:gd name="T41" fmla="*/ 58 h 170"/>
              <a:gd name="T42" fmla="*/ 0 w 166"/>
              <a:gd name="T43" fmla="*/ 59 h 170"/>
              <a:gd name="T44" fmla="*/ 8 w 166"/>
              <a:gd name="T45" fmla="*/ 85 h 170"/>
              <a:gd name="T46" fmla="*/ 0 w 166"/>
              <a:gd name="T47" fmla="*/ 111 h 170"/>
              <a:gd name="T48" fmla="*/ 4 w 166"/>
              <a:gd name="T49" fmla="*/ 112 h 170"/>
              <a:gd name="T50" fmla="*/ 11 w 166"/>
              <a:gd name="T51" fmla="*/ 111 h 170"/>
              <a:gd name="T52" fmla="*/ 19 w 166"/>
              <a:gd name="T53" fmla="*/ 101 h 170"/>
              <a:gd name="T54" fmla="*/ 27 w 166"/>
              <a:gd name="T55" fmla="*/ 91 h 170"/>
              <a:gd name="T56" fmla="*/ 56 w 166"/>
              <a:gd name="T57" fmla="*/ 94 h 170"/>
              <a:gd name="T58" fmla="*/ 75 w 166"/>
              <a:gd name="T59" fmla="*/ 95 h 170"/>
              <a:gd name="T60" fmla="*/ 78 w 166"/>
              <a:gd name="T61" fmla="*/ 97 h 170"/>
              <a:gd name="T62" fmla="*/ 68 w 166"/>
              <a:gd name="T63" fmla="*/ 124 h 170"/>
              <a:gd name="T64" fmla="*/ 52 w 166"/>
              <a:gd name="T65" fmla="*/ 155 h 170"/>
              <a:gd name="T66" fmla="*/ 47 w 166"/>
              <a:gd name="T67" fmla="*/ 165 h 170"/>
              <a:gd name="T68" fmla="*/ 50 w 166"/>
              <a:gd name="T69" fmla="*/ 168 h 170"/>
              <a:gd name="T70" fmla="*/ 54 w 166"/>
              <a:gd name="T71" fmla="*/ 170 h 170"/>
              <a:gd name="T72" fmla="*/ 76 w 166"/>
              <a:gd name="T73" fmla="*/ 147 h 170"/>
              <a:gd name="T74" fmla="*/ 86 w 166"/>
              <a:gd name="T75" fmla="*/ 147 h 170"/>
              <a:gd name="T76" fmla="*/ 93 w 166"/>
              <a:gd name="T77" fmla="*/ 142 h 170"/>
              <a:gd name="T78" fmla="*/ 88 w 166"/>
              <a:gd name="T79" fmla="*/ 137 h 170"/>
              <a:gd name="T80" fmla="*/ 83 w 166"/>
              <a:gd name="T81" fmla="*/ 137 h 170"/>
              <a:gd name="T82" fmla="*/ 94 w 166"/>
              <a:gd name="T83" fmla="*/ 123 h 170"/>
              <a:gd name="T84" fmla="*/ 100 w 166"/>
              <a:gd name="T85" fmla="*/ 123 h 170"/>
              <a:gd name="T86" fmla="*/ 110 w 166"/>
              <a:gd name="T87" fmla="*/ 118 h 170"/>
              <a:gd name="T88" fmla="*/ 105 w 166"/>
              <a:gd name="T89" fmla="*/ 113 h 170"/>
              <a:gd name="T90" fmla="*/ 101 w 166"/>
              <a:gd name="T91" fmla="*/ 113 h 170"/>
              <a:gd name="T92" fmla="*/ 117 w 166"/>
              <a:gd name="T93" fmla="*/ 94 h 170"/>
              <a:gd name="T94" fmla="*/ 139 w 166"/>
              <a:gd name="T95" fmla="*/ 94 h 170"/>
              <a:gd name="T96" fmla="*/ 166 w 166"/>
              <a:gd name="T97" fmla="*/ 85 h 170"/>
              <a:gd name="T98" fmla="*/ 155 w 166"/>
              <a:gd name="T99" fmla="*/ 79 h 170"/>
              <a:gd name="T100" fmla="*/ 139 w 166"/>
              <a:gd name="T101" fmla="*/ 76 h 170"/>
              <a:gd name="T102" fmla="*/ 117 w 166"/>
              <a:gd name="T103" fmla="*/ 76 h 170"/>
              <a:gd name="T104" fmla="*/ 101 w 166"/>
              <a:gd name="T105"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70">
                <a:moveTo>
                  <a:pt x="101" y="57"/>
                </a:moveTo>
                <a:cubicBezTo>
                  <a:pt x="105" y="57"/>
                  <a:pt x="105" y="57"/>
                  <a:pt x="105" y="57"/>
                </a:cubicBezTo>
                <a:cubicBezTo>
                  <a:pt x="109" y="57"/>
                  <a:pt x="110" y="55"/>
                  <a:pt x="110" y="52"/>
                </a:cubicBezTo>
                <a:cubicBezTo>
                  <a:pt x="110" y="49"/>
                  <a:pt x="107" y="47"/>
                  <a:pt x="100" y="47"/>
                </a:cubicBezTo>
                <a:cubicBezTo>
                  <a:pt x="94" y="47"/>
                  <a:pt x="94" y="47"/>
                  <a:pt x="94" y="47"/>
                </a:cubicBezTo>
                <a:cubicBezTo>
                  <a:pt x="83" y="33"/>
                  <a:pt x="83" y="33"/>
                  <a:pt x="83" y="33"/>
                </a:cubicBezTo>
                <a:cubicBezTo>
                  <a:pt x="88" y="33"/>
                  <a:pt x="88" y="33"/>
                  <a:pt x="88" y="33"/>
                </a:cubicBezTo>
                <a:cubicBezTo>
                  <a:pt x="91" y="33"/>
                  <a:pt x="93" y="32"/>
                  <a:pt x="93" y="29"/>
                </a:cubicBezTo>
                <a:cubicBezTo>
                  <a:pt x="93" y="25"/>
                  <a:pt x="91" y="23"/>
                  <a:pt x="86" y="23"/>
                </a:cubicBezTo>
                <a:cubicBezTo>
                  <a:pt x="76" y="23"/>
                  <a:pt x="76" y="23"/>
                  <a:pt x="76" y="23"/>
                </a:cubicBezTo>
                <a:cubicBezTo>
                  <a:pt x="64" y="8"/>
                  <a:pt x="57" y="0"/>
                  <a:pt x="54" y="0"/>
                </a:cubicBezTo>
                <a:cubicBezTo>
                  <a:pt x="53" y="0"/>
                  <a:pt x="51" y="1"/>
                  <a:pt x="50" y="2"/>
                </a:cubicBezTo>
                <a:cubicBezTo>
                  <a:pt x="48" y="3"/>
                  <a:pt x="47" y="4"/>
                  <a:pt x="47" y="5"/>
                </a:cubicBezTo>
                <a:cubicBezTo>
                  <a:pt x="47" y="7"/>
                  <a:pt x="49" y="10"/>
                  <a:pt x="52" y="15"/>
                </a:cubicBezTo>
                <a:cubicBezTo>
                  <a:pt x="56" y="21"/>
                  <a:pt x="61" y="31"/>
                  <a:pt x="68" y="46"/>
                </a:cubicBezTo>
                <a:cubicBezTo>
                  <a:pt x="74" y="61"/>
                  <a:pt x="78" y="70"/>
                  <a:pt x="78" y="73"/>
                </a:cubicBezTo>
                <a:cubicBezTo>
                  <a:pt x="78" y="75"/>
                  <a:pt x="75" y="76"/>
                  <a:pt x="69" y="76"/>
                </a:cubicBezTo>
                <a:cubicBezTo>
                  <a:pt x="49" y="76"/>
                  <a:pt x="35" y="77"/>
                  <a:pt x="27" y="79"/>
                </a:cubicBezTo>
                <a:cubicBezTo>
                  <a:pt x="26" y="78"/>
                  <a:pt x="23" y="75"/>
                  <a:pt x="19" y="69"/>
                </a:cubicBezTo>
                <a:cubicBezTo>
                  <a:pt x="15" y="64"/>
                  <a:pt x="13" y="61"/>
                  <a:pt x="11" y="60"/>
                </a:cubicBezTo>
                <a:cubicBezTo>
                  <a:pt x="10" y="59"/>
                  <a:pt x="7" y="58"/>
                  <a:pt x="4" y="58"/>
                </a:cubicBezTo>
                <a:cubicBezTo>
                  <a:pt x="2" y="58"/>
                  <a:pt x="0" y="58"/>
                  <a:pt x="0" y="59"/>
                </a:cubicBezTo>
                <a:cubicBezTo>
                  <a:pt x="0" y="61"/>
                  <a:pt x="2" y="70"/>
                  <a:pt x="8" y="85"/>
                </a:cubicBezTo>
                <a:cubicBezTo>
                  <a:pt x="2" y="99"/>
                  <a:pt x="0" y="107"/>
                  <a:pt x="0" y="111"/>
                </a:cubicBezTo>
                <a:cubicBezTo>
                  <a:pt x="0" y="112"/>
                  <a:pt x="2" y="112"/>
                  <a:pt x="4" y="112"/>
                </a:cubicBezTo>
                <a:cubicBezTo>
                  <a:pt x="7" y="112"/>
                  <a:pt x="10" y="112"/>
                  <a:pt x="11" y="111"/>
                </a:cubicBezTo>
                <a:cubicBezTo>
                  <a:pt x="13" y="110"/>
                  <a:pt x="15" y="106"/>
                  <a:pt x="19" y="101"/>
                </a:cubicBezTo>
                <a:cubicBezTo>
                  <a:pt x="23" y="95"/>
                  <a:pt x="26" y="92"/>
                  <a:pt x="27" y="91"/>
                </a:cubicBezTo>
                <a:cubicBezTo>
                  <a:pt x="35" y="93"/>
                  <a:pt x="45" y="94"/>
                  <a:pt x="56" y="94"/>
                </a:cubicBezTo>
                <a:cubicBezTo>
                  <a:pt x="67" y="94"/>
                  <a:pt x="74" y="94"/>
                  <a:pt x="75" y="95"/>
                </a:cubicBezTo>
                <a:cubicBezTo>
                  <a:pt x="77" y="95"/>
                  <a:pt x="78" y="96"/>
                  <a:pt x="78" y="97"/>
                </a:cubicBezTo>
                <a:cubicBezTo>
                  <a:pt x="78" y="100"/>
                  <a:pt x="74" y="109"/>
                  <a:pt x="68" y="124"/>
                </a:cubicBezTo>
                <a:cubicBezTo>
                  <a:pt x="61" y="139"/>
                  <a:pt x="56" y="149"/>
                  <a:pt x="52" y="155"/>
                </a:cubicBezTo>
                <a:cubicBezTo>
                  <a:pt x="49" y="160"/>
                  <a:pt x="47" y="163"/>
                  <a:pt x="47" y="165"/>
                </a:cubicBezTo>
                <a:cubicBezTo>
                  <a:pt x="47" y="166"/>
                  <a:pt x="48" y="167"/>
                  <a:pt x="50" y="168"/>
                </a:cubicBezTo>
                <a:cubicBezTo>
                  <a:pt x="51" y="170"/>
                  <a:pt x="53" y="170"/>
                  <a:pt x="54" y="170"/>
                </a:cubicBezTo>
                <a:cubicBezTo>
                  <a:pt x="57" y="170"/>
                  <a:pt x="64" y="162"/>
                  <a:pt x="76" y="147"/>
                </a:cubicBezTo>
                <a:cubicBezTo>
                  <a:pt x="86" y="147"/>
                  <a:pt x="86" y="147"/>
                  <a:pt x="86" y="147"/>
                </a:cubicBezTo>
                <a:cubicBezTo>
                  <a:pt x="91" y="147"/>
                  <a:pt x="93" y="145"/>
                  <a:pt x="93" y="142"/>
                </a:cubicBezTo>
                <a:cubicBezTo>
                  <a:pt x="93" y="138"/>
                  <a:pt x="91" y="137"/>
                  <a:pt x="88" y="137"/>
                </a:cubicBezTo>
                <a:cubicBezTo>
                  <a:pt x="83" y="137"/>
                  <a:pt x="83" y="137"/>
                  <a:pt x="83" y="137"/>
                </a:cubicBezTo>
                <a:cubicBezTo>
                  <a:pt x="94" y="123"/>
                  <a:pt x="94" y="123"/>
                  <a:pt x="94" y="123"/>
                </a:cubicBezTo>
                <a:cubicBezTo>
                  <a:pt x="100" y="123"/>
                  <a:pt x="100" y="123"/>
                  <a:pt x="100" y="123"/>
                </a:cubicBezTo>
                <a:cubicBezTo>
                  <a:pt x="107" y="123"/>
                  <a:pt x="110" y="121"/>
                  <a:pt x="110" y="118"/>
                </a:cubicBezTo>
                <a:cubicBezTo>
                  <a:pt x="110" y="115"/>
                  <a:pt x="109" y="113"/>
                  <a:pt x="105" y="113"/>
                </a:cubicBezTo>
                <a:cubicBezTo>
                  <a:pt x="101" y="113"/>
                  <a:pt x="101" y="113"/>
                  <a:pt x="101" y="113"/>
                </a:cubicBezTo>
                <a:cubicBezTo>
                  <a:pt x="117" y="94"/>
                  <a:pt x="117" y="94"/>
                  <a:pt x="117" y="94"/>
                </a:cubicBezTo>
                <a:cubicBezTo>
                  <a:pt x="139" y="94"/>
                  <a:pt x="139" y="94"/>
                  <a:pt x="139" y="94"/>
                </a:cubicBezTo>
                <a:cubicBezTo>
                  <a:pt x="157" y="94"/>
                  <a:pt x="166" y="91"/>
                  <a:pt x="166" y="85"/>
                </a:cubicBezTo>
                <a:cubicBezTo>
                  <a:pt x="166" y="82"/>
                  <a:pt x="163" y="80"/>
                  <a:pt x="155" y="79"/>
                </a:cubicBezTo>
                <a:cubicBezTo>
                  <a:pt x="148" y="77"/>
                  <a:pt x="142" y="76"/>
                  <a:pt x="139" y="76"/>
                </a:cubicBezTo>
                <a:cubicBezTo>
                  <a:pt x="117" y="76"/>
                  <a:pt x="117" y="76"/>
                  <a:pt x="117" y="76"/>
                </a:cubicBezTo>
                <a:lnTo>
                  <a:pt x="101" y="57"/>
                </a:lnTo>
                <a:close/>
              </a:path>
            </a:pathLst>
          </a:custGeom>
          <a:solidFill>
            <a:srgbClr val="013C18"/>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a typeface="楷体" panose="02010609060101010101" pitchFamily="49" charset="-122"/>
              <a:cs typeface="+mn-ea"/>
              <a:sym typeface="Arial" panose="020B0604020202020204" pitchFamily="34" charset="0"/>
            </a:endParaRPr>
          </a:p>
        </p:txBody>
      </p:sp>
      <p:cxnSp>
        <p:nvCxnSpPr>
          <p:cNvPr id="61" name="直接连接符 60"/>
          <p:cNvCxnSpPr/>
          <p:nvPr/>
        </p:nvCxnSpPr>
        <p:spPr>
          <a:xfrm>
            <a:off x="5950750" y="3934905"/>
            <a:ext cx="0" cy="899932"/>
          </a:xfrm>
          <a:prstGeom prst="line">
            <a:avLst/>
          </a:prstGeom>
          <a:ln w="19050">
            <a:solidFill>
              <a:srgbClr val="013C18"/>
            </a:solidFill>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6040763" y="3923205"/>
            <a:ext cx="4681215" cy="889154"/>
          </a:xfrm>
          <a:prstGeom prst="rect">
            <a:avLst/>
          </a:prstGeom>
        </p:spPr>
        <p:txBody>
          <a:bodyPr wrap="square">
            <a:spAutoFit/>
          </a:bodyPr>
          <a:lstStyle/>
          <a:p>
            <a:pP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 It just means you value your relationship more than your ego.</a:t>
            </a:r>
          </a:p>
        </p:txBody>
      </p:sp>
      <p:sp>
        <p:nvSpPr>
          <p:cNvPr id="11" name="矩形 10"/>
          <p:cNvSpPr/>
          <p:nvPr/>
        </p:nvSpPr>
        <p:spPr>
          <a:xfrm>
            <a:off x="993998" y="394046"/>
            <a:ext cx="2339103" cy="523220"/>
          </a:xfrm>
          <a:prstGeom prst="rect">
            <a:avLst/>
          </a:prstGeom>
        </p:spPr>
        <p:txBody>
          <a:bodyPr wrap="none">
            <a:spAutoFit/>
          </a:bodyPr>
          <a:lstStyle/>
          <a:p>
            <a:pPr algn="ctr">
              <a:defRPr/>
            </a:pPr>
            <a:r>
              <a:rPr lang="zh-CN" altLang="en-US" sz="2800" dirty="0" smtClean="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12" name="图片 11"/>
          <p:cNvPicPr>
            <a:picLocks noChangeAspect="1"/>
          </p:cNvPicPr>
          <p:nvPr/>
        </p:nvPicPr>
        <p:blipFill>
          <a:blip r:embed="rId4"/>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13103003"/>
      </p:ext>
    </p:extLst>
  </p:cSld>
  <p:clrMapOvr>
    <a:masterClrMapping/>
  </p:clrMapOvr>
  <mc:AlternateContent xmlns:mc="http://schemas.openxmlformats.org/markup-compatibility/2006" xmlns:p14="http://schemas.microsoft.com/office/powerpoint/2010/main">
    <mc:Choice Requires="p14">
      <p:transition spd="slow" p14:dur="1600" advTm="3636">
        <p14:prism isInverted="1"/>
      </p:transition>
    </mc:Choice>
    <mc:Fallback xmlns="">
      <p:transition spd="slow" advTm="363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heel(1)">
                                      <p:cBhvr>
                                        <p:cTn id="7" dur="750"/>
                                        <p:tgtEl>
                                          <p:spTgt spid="56"/>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500"/>
                                        <p:tgtEl>
                                          <p:spTgt spid="57"/>
                                        </p:tgtEl>
                                      </p:cBhvr>
                                    </p:animEffect>
                                  </p:childTnLst>
                                </p:cTn>
                              </p:par>
                            </p:childTnLst>
                          </p:cTn>
                        </p:par>
                        <p:par>
                          <p:cTn id="11" fill="hold">
                            <p:stCondLst>
                              <p:cond delay="75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59"/>
                                        </p:tgtEl>
                                        <p:attrNameLst>
                                          <p:attrName>style.visibility</p:attrName>
                                        </p:attrNameLst>
                                      </p:cBhvr>
                                      <p:to>
                                        <p:strVal val="visible"/>
                                      </p:to>
                                    </p:set>
                                    <p:anim calcmode="lin" valueType="num">
                                      <p:cBhvr>
                                        <p:cTn id="14"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9"/>
                                        </p:tgtEl>
                                        <p:attrNameLst>
                                          <p:attrName>ppt_y</p:attrName>
                                        </p:attrNameLst>
                                      </p:cBhvr>
                                      <p:tavLst>
                                        <p:tav tm="0">
                                          <p:val>
                                            <p:strVal val="#ppt_y"/>
                                          </p:val>
                                        </p:tav>
                                        <p:tav tm="100000">
                                          <p:val>
                                            <p:strVal val="#ppt_y"/>
                                          </p:val>
                                        </p:tav>
                                      </p:tavLst>
                                    </p:anim>
                                    <p:anim calcmode="lin" valueType="num">
                                      <p:cBhvr>
                                        <p:cTn id="16"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9"/>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58"/>
                                        </p:tgtEl>
                                        <p:attrNameLst>
                                          <p:attrName>style.visibility</p:attrName>
                                        </p:attrNameLst>
                                      </p:cBhvr>
                                      <p:to>
                                        <p:strVal val="visible"/>
                                      </p:to>
                                    </p:set>
                                    <p:animEffect transition="in" filter="fade">
                                      <p:cBhvr>
                                        <p:cTn id="21" dur="500"/>
                                        <p:tgtEl>
                                          <p:spTgt spid="58"/>
                                        </p:tgtEl>
                                      </p:cBhvr>
                                    </p:animEffect>
                                  </p:childTnLst>
                                </p:cTn>
                              </p:par>
                            </p:childTnLst>
                          </p:cTn>
                        </p:par>
                        <p:par>
                          <p:cTn id="22" fill="hold">
                            <p:stCondLst>
                              <p:cond delay="1750"/>
                            </p:stCondLst>
                            <p:childTnLst>
                              <p:par>
                                <p:cTn id="23" presetID="2" presetClass="entr" presetSubtype="8" fill="hold" grpId="0" nodeType="after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1000" fill="hold"/>
                                        <p:tgtEl>
                                          <p:spTgt spid="60"/>
                                        </p:tgtEl>
                                        <p:attrNameLst>
                                          <p:attrName>ppt_x</p:attrName>
                                        </p:attrNameLst>
                                      </p:cBhvr>
                                      <p:tavLst>
                                        <p:tav tm="0">
                                          <p:val>
                                            <p:strVal val="0-#ppt_w/2"/>
                                          </p:val>
                                        </p:tav>
                                        <p:tav tm="100000">
                                          <p:val>
                                            <p:strVal val="#ppt_x"/>
                                          </p:val>
                                        </p:tav>
                                      </p:tavLst>
                                    </p:anim>
                                    <p:anim calcmode="lin" valueType="num">
                                      <p:cBhvr additive="base">
                                        <p:cTn id="26" dur="1000" fill="hold"/>
                                        <p:tgtEl>
                                          <p:spTgt spid="60"/>
                                        </p:tgtEl>
                                        <p:attrNameLst>
                                          <p:attrName>ppt_y</p:attrName>
                                        </p:attrNameLst>
                                      </p:cBhvr>
                                      <p:tavLst>
                                        <p:tav tm="0">
                                          <p:val>
                                            <p:strVal val="#ppt_y"/>
                                          </p:val>
                                        </p:tav>
                                        <p:tav tm="100000">
                                          <p:val>
                                            <p:strVal val="#ppt_y"/>
                                          </p:val>
                                        </p:tav>
                                      </p:tavLst>
                                    </p:anim>
                                  </p:childTnLst>
                                </p:cTn>
                              </p:par>
                              <p:par>
                                <p:cTn id="27" presetID="22" presetClass="entr" presetSubtype="1" fill="hold" nodeType="withEffect">
                                  <p:stCondLst>
                                    <p:cond delay="500"/>
                                  </p:stCondLst>
                                  <p:childTnLst>
                                    <p:set>
                                      <p:cBhvr>
                                        <p:cTn id="28" dur="1" fill="hold">
                                          <p:stCondLst>
                                            <p:cond delay="0"/>
                                          </p:stCondLst>
                                        </p:cTn>
                                        <p:tgtEl>
                                          <p:spTgt spid="61"/>
                                        </p:tgtEl>
                                        <p:attrNameLst>
                                          <p:attrName>style.visibility</p:attrName>
                                        </p:attrNameLst>
                                      </p:cBhvr>
                                      <p:to>
                                        <p:strVal val="visible"/>
                                      </p:to>
                                    </p:set>
                                    <p:animEffect transition="in" filter="wipe(up)">
                                      <p:cBhvr>
                                        <p:cTn id="29" dur="750"/>
                                        <p:tgtEl>
                                          <p:spTgt spid="61"/>
                                        </p:tgtEl>
                                      </p:cBhvr>
                                    </p:animEffect>
                                  </p:childTnLst>
                                </p:cTn>
                              </p:par>
                              <p:par>
                                <p:cTn id="30" presetID="22" presetClass="entr" presetSubtype="1" fill="hold" grpId="0" nodeType="withEffect">
                                  <p:stCondLst>
                                    <p:cond delay="750"/>
                                  </p:stCondLst>
                                  <p:childTnLst>
                                    <p:set>
                                      <p:cBhvr>
                                        <p:cTn id="31" dur="1" fill="hold">
                                          <p:stCondLst>
                                            <p:cond delay="0"/>
                                          </p:stCondLst>
                                        </p:cTn>
                                        <p:tgtEl>
                                          <p:spTgt spid="62"/>
                                        </p:tgtEl>
                                        <p:attrNameLst>
                                          <p:attrName>style.visibility</p:attrName>
                                        </p:attrNameLst>
                                      </p:cBhvr>
                                      <p:to>
                                        <p:strVal val="visible"/>
                                      </p:to>
                                    </p:set>
                                    <p:animEffect transition="in" filter="wipe(up)">
                                      <p:cBhvr>
                                        <p:cTn id="32" dur="7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6" grpId="0">
        <p:bldAsOne/>
      </p:bldGraphic>
      <p:bldP spid="57" grpId="0"/>
      <p:bldP spid="58" grpId="0"/>
      <p:bldP spid="59" grpId="0"/>
      <p:bldP spid="60" grpId="0" animBg="1"/>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9"/>
          <p:cNvSpPr txBox="1"/>
          <p:nvPr/>
        </p:nvSpPr>
        <p:spPr>
          <a:xfrm>
            <a:off x="1991624" y="3927788"/>
            <a:ext cx="2250945" cy="369332"/>
          </a:xfrm>
          <a:prstGeom prst="rect">
            <a:avLst/>
          </a:prstGeom>
          <a:noFill/>
        </p:spPr>
        <p:txBody>
          <a:bodyPr wrap="square" rtlCol="0">
            <a:spAutoFit/>
          </a:bodyPr>
          <a:lstStyle/>
          <a:p>
            <a:r>
              <a:rPr lang="en-US" altLang="zh-CN" dirty="0">
                <a:solidFill>
                  <a:schemeClr val="tx1">
                    <a:lumMod val="85000"/>
                    <a:lumOff val="15000"/>
                  </a:schemeClr>
                </a:solidFill>
                <a:ea typeface="楷体" panose="02010609060101010101" pitchFamily="49" charset="-122"/>
                <a:cs typeface="+mn-ea"/>
                <a:sym typeface="Arial" panose="020B0604020202020204" pitchFamily="34" charset="0"/>
              </a:rPr>
              <a:t>TEXT GERE</a:t>
            </a:r>
            <a:endParaRPr lang="zh-CN" altLang="en-US" dirty="0">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18" name="矩形 17"/>
          <p:cNvSpPr/>
          <p:nvPr/>
        </p:nvSpPr>
        <p:spPr>
          <a:xfrm>
            <a:off x="1991624" y="4299365"/>
            <a:ext cx="4321175" cy="889154"/>
          </a:xfrm>
          <a:prstGeom prst="rect">
            <a:avLst/>
          </a:prstGeom>
        </p:spPr>
        <p:txBody>
          <a:bodyPr wrap="square">
            <a:spAutoFit/>
          </a:bodyPr>
          <a:lstStyle/>
          <a:p>
            <a:pP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 It just means you value your relationship more than your ego. </a:t>
            </a:r>
          </a:p>
        </p:txBody>
      </p:sp>
      <p:sp>
        <p:nvSpPr>
          <p:cNvPr id="19" name="椭圆 18"/>
          <p:cNvSpPr/>
          <p:nvPr/>
        </p:nvSpPr>
        <p:spPr>
          <a:xfrm>
            <a:off x="1991622" y="2207397"/>
            <a:ext cx="1485128" cy="1485128"/>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0" name="椭圆 19"/>
          <p:cNvSpPr/>
          <p:nvPr/>
        </p:nvSpPr>
        <p:spPr>
          <a:xfrm>
            <a:off x="3072437" y="3197471"/>
            <a:ext cx="585028" cy="585028"/>
          </a:xfrm>
          <a:prstGeom prst="ellipse">
            <a:avLst/>
          </a:prstGeom>
          <a:solidFill>
            <a:srgbClr val="013C1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1" name="矩形 20"/>
          <p:cNvSpPr/>
          <p:nvPr/>
        </p:nvSpPr>
        <p:spPr>
          <a:xfrm>
            <a:off x="6140547" y="3062290"/>
            <a:ext cx="4121950" cy="1260475"/>
          </a:xfrm>
          <a:prstGeom prst="rect">
            <a:avLst/>
          </a:prstGeom>
          <a:solidFill>
            <a:srgbClr val="013C1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600" dirty="0">
                <a:solidFill>
                  <a:schemeClr val="bg1"/>
                </a:solidFill>
                <a:latin typeface="Arial" panose="020B0604020202020204" pitchFamily="34" charset="0"/>
                <a:ea typeface="楷体" panose="02010609060101010101" pitchFamily="49" charset="-122"/>
                <a:cs typeface="+mn-ea"/>
                <a:sym typeface="Arial" panose="020B0604020202020204" pitchFamily="34" charset="0"/>
              </a:rPr>
              <a:t>ADD YOUR </a:t>
            </a:r>
            <a:r>
              <a:rPr lang="zh-CN" altLang="en-US" sz="1600" dirty="0">
                <a:solidFill>
                  <a:schemeClr val="bg1"/>
                </a:solidFill>
                <a:latin typeface="Arial" panose="020B0604020202020204" pitchFamily="34" charset="0"/>
                <a:ea typeface="楷体" panose="02010609060101010101" pitchFamily="49" charset="-122"/>
                <a:cs typeface="+mn-ea"/>
                <a:sym typeface="Arial" panose="020B0604020202020204" pitchFamily="34" charset="0"/>
              </a:rPr>
              <a:t>输入你的标题</a:t>
            </a:r>
            <a:r>
              <a:rPr lang="en-US" altLang="zh-CN" sz="1600" dirty="0">
                <a:solidFill>
                  <a:schemeClr val="bg1"/>
                </a:solidFill>
                <a:latin typeface="Arial" panose="020B0604020202020204" pitchFamily="34" charset="0"/>
                <a:ea typeface="楷体" panose="02010609060101010101" pitchFamily="49" charset="-122"/>
                <a:cs typeface="+mn-ea"/>
                <a:sym typeface="Arial" panose="020B0604020202020204" pitchFamily="34" charset="0"/>
              </a:rPr>
              <a:t> PLEASE</a:t>
            </a:r>
          </a:p>
          <a:p>
            <a:pPr algn="ctr">
              <a:lnSpc>
                <a:spcPct val="150000"/>
              </a:lnSpc>
            </a:pPr>
            <a:r>
              <a:rPr lang="en-US" altLang="zh-CN" sz="1200" dirty="0">
                <a:solidFill>
                  <a:schemeClr val="bg1"/>
                </a:solidFill>
                <a:latin typeface="Arial" panose="020B0604020202020204" pitchFamily="34" charset="0"/>
                <a:ea typeface="楷体" panose="02010609060101010101" pitchFamily="49" charset="-122"/>
                <a:cs typeface="+mn-ea"/>
                <a:sym typeface="Arial" panose="020B0604020202020204" pitchFamily="34" charset="0"/>
              </a:rPr>
              <a:t>Apologizing does not always mean you are wrong the other person is right. It just means you value your relationship more than your ego. </a:t>
            </a:r>
          </a:p>
        </p:txBody>
      </p:sp>
      <p:sp>
        <p:nvSpPr>
          <p:cNvPr id="9" name="矩形 8"/>
          <p:cNvSpPr/>
          <p:nvPr/>
        </p:nvSpPr>
        <p:spPr>
          <a:xfrm>
            <a:off x="993998" y="394046"/>
            <a:ext cx="2339103" cy="523220"/>
          </a:xfrm>
          <a:prstGeom prst="rect">
            <a:avLst/>
          </a:prstGeom>
        </p:spPr>
        <p:txBody>
          <a:bodyPr wrap="none">
            <a:spAutoFit/>
          </a:bodyPr>
          <a:lstStyle/>
          <a:p>
            <a:pPr algn="ctr">
              <a:defRPr/>
            </a:pPr>
            <a:r>
              <a:rPr lang="zh-CN" altLang="en-US" sz="2800" dirty="0" smtClean="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10" name="图片 9"/>
          <p:cNvPicPr>
            <a:picLocks noChangeAspect="1"/>
          </p:cNvPicPr>
          <p:nvPr/>
        </p:nvPicPr>
        <p:blipFill>
          <a:blip r:embed="rId4"/>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85244837"/>
      </p:ext>
    </p:extLst>
  </p:cSld>
  <p:clrMapOvr>
    <a:masterClrMapping/>
  </p:clrMapOvr>
  <mc:AlternateContent xmlns:mc="http://schemas.openxmlformats.org/markup-compatibility/2006" xmlns:p14="http://schemas.microsoft.com/office/powerpoint/2010/main">
    <mc:Choice Requires="p14">
      <p:transition spd="slow" p14:dur="1600" advTm="3616">
        <p14:prism isInverted="1"/>
      </p:transition>
    </mc:Choice>
    <mc:Fallback xmlns="">
      <p:transition spd="slow" advTm="361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par>
                          <p:cTn id="11" fill="hold">
                            <p:stCondLst>
                              <p:cond delay="75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7"/>
                                        </p:tgtEl>
                                        <p:attrNameLst>
                                          <p:attrName>style.visibility</p:attrName>
                                        </p:attrNameLst>
                                      </p:cBhvr>
                                      <p:to>
                                        <p:strVal val="visible"/>
                                      </p:to>
                                    </p:set>
                                    <p:anim by="(-#ppt_w*2)" calcmode="lin" valueType="num">
                                      <p:cBhvr rctx="PPT">
                                        <p:cTn id="14" dur="500" autoRev="1" fill="hold">
                                          <p:stCondLst>
                                            <p:cond delay="0"/>
                                          </p:stCondLst>
                                        </p:cTn>
                                        <p:tgtEl>
                                          <p:spTgt spid="17"/>
                                        </p:tgtEl>
                                        <p:attrNameLst>
                                          <p:attrName>ppt_w</p:attrName>
                                        </p:attrNameLst>
                                      </p:cBhvr>
                                    </p:anim>
                                    <p:anim by="(#ppt_w*0.50)" calcmode="lin" valueType="num">
                                      <p:cBhvr>
                                        <p:cTn id="15" dur="500" decel="50000" autoRev="1" fill="hold">
                                          <p:stCondLst>
                                            <p:cond delay="0"/>
                                          </p:stCondLst>
                                        </p:cTn>
                                        <p:tgtEl>
                                          <p:spTgt spid="17"/>
                                        </p:tgtEl>
                                        <p:attrNameLst>
                                          <p:attrName>ppt_x</p:attrName>
                                        </p:attrNameLst>
                                      </p:cBhvr>
                                    </p:anim>
                                    <p:anim from="(-#ppt_h/2)" to="(#ppt_y)" calcmode="lin" valueType="num">
                                      <p:cBhvr>
                                        <p:cTn id="16" dur="1000" fill="hold">
                                          <p:stCondLst>
                                            <p:cond delay="0"/>
                                          </p:stCondLst>
                                        </p:cTn>
                                        <p:tgtEl>
                                          <p:spTgt spid="17"/>
                                        </p:tgtEl>
                                        <p:attrNameLst>
                                          <p:attrName>ppt_y</p:attrName>
                                        </p:attrNameLst>
                                      </p:cBhvr>
                                    </p:anim>
                                    <p:animRot by="21600000">
                                      <p:cBhvr>
                                        <p:cTn id="17" dur="1000" fill="hold">
                                          <p:stCondLst>
                                            <p:cond delay="0"/>
                                          </p:stCondLst>
                                        </p:cTn>
                                        <p:tgtEl>
                                          <p:spTgt spid="17"/>
                                        </p:tgtEl>
                                        <p:attrNameLst>
                                          <p:attrName>r</p:attrName>
                                        </p:attrNameLst>
                                      </p:cBhvr>
                                    </p:animRot>
                                  </p:childTnLst>
                                </p:cTn>
                              </p:par>
                              <p:par>
                                <p:cTn id="18" presetID="42" presetClass="entr" presetSubtype="0" fill="hold" grpId="0" nodeType="withEffect">
                                  <p:stCondLst>
                                    <p:cond delay="75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animBg="1"/>
      <p:bldP spid="20"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1349375" y="1953572"/>
            <a:ext cx="3146425" cy="1992312"/>
          </a:xfrm>
          <a:prstGeom prst="rect">
            <a:avLst/>
          </a:prstGeom>
          <a:solidFill>
            <a:srgbClr val="013C18"/>
          </a:solidFill>
          <a:ln>
            <a:noFill/>
          </a:ln>
          <a:extLst/>
        </p:spPr>
        <p:txBody>
          <a:bodyPr anchor="ctr"/>
          <a:lstStyle/>
          <a:p>
            <a:pPr algn="ctr" defTabSz="912813" eaLnBrk="1" hangingPunct="1"/>
            <a:endParaRPr lang="id-ID" altLang="en-US">
              <a:solidFill>
                <a:srgbClr val="FFFFFF"/>
              </a:solidFill>
              <a:ea typeface="楷体" panose="02010609060101010101" pitchFamily="49" charset="-122"/>
              <a:sym typeface="Arial" panose="020B0604020202020204" pitchFamily="34" charset="0"/>
            </a:endParaRPr>
          </a:p>
        </p:txBody>
      </p:sp>
      <p:sp>
        <p:nvSpPr>
          <p:cNvPr id="12" name="Rectangle 6"/>
          <p:cNvSpPr>
            <a:spLocks noChangeArrowheads="1"/>
          </p:cNvSpPr>
          <p:nvPr/>
        </p:nvSpPr>
        <p:spPr bwMode="auto">
          <a:xfrm>
            <a:off x="7612062" y="1953572"/>
            <a:ext cx="3144838" cy="1992312"/>
          </a:xfrm>
          <a:prstGeom prst="rect">
            <a:avLst/>
          </a:prstGeom>
          <a:solidFill>
            <a:srgbClr val="013C18"/>
          </a:solidFill>
          <a:ln>
            <a:noFill/>
          </a:ln>
          <a:extLst/>
        </p:spPr>
        <p:txBody>
          <a:bodyPr anchor="ctr"/>
          <a:lstStyle/>
          <a:p>
            <a:pPr algn="ctr" defTabSz="912813" eaLnBrk="1" hangingPunct="1"/>
            <a:endParaRPr lang="id-ID" altLang="en-US">
              <a:solidFill>
                <a:srgbClr val="FFFFFF"/>
              </a:solidFill>
              <a:ea typeface="楷体" panose="02010609060101010101" pitchFamily="49" charset="-122"/>
              <a:sym typeface="Arial" panose="020B0604020202020204" pitchFamily="34" charset="0"/>
            </a:endParaRPr>
          </a:p>
        </p:txBody>
      </p:sp>
      <p:sp>
        <p:nvSpPr>
          <p:cNvPr id="13" name="Oval 22"/>
          <p:cNvSpPr>
            <a:spLocks noChangeArrowheads="1"/>
          </p:cNvSpPr>
          <p:nvPr/>
        </p:nvSpPr>
        <p:spPr bwMode="auto">
          <a:xfrm>
            <a:off x="7802562" y="4241159"/>
            <a:ext cx="585788" cy="585788"/>
          </a:xfrm>
          <a:prstGeom prst="ellipse">
            <a:avLst/>
          </a:prstGeom>
          <a:solidFill>
            <a:srgbClr val="013C18"/>
          </a:solidFill>
          <a:ln>
            <a:noFill/>
          </a:ln>
          <a:extLst/>
        </p:spPr>
        <p:txBody>
          <a:bodyPr anchor="ctr"/>
          <a:lstStyle/>
          <a:p>
            <a:pPr algn="ctr" defTabSz="912813" eaLnBrk="1" hangingPunct="1"/>
            <a:endParaRPr lang="en-US" altLang="zh-CN" sz="1600">
              <a:solidFill>
                <a:schemeClr val="tx1">
                  <a:lumMod val="85000"/>
                  <a:lumOff val="15000"/>
                </a:schemeClr>
              </a:solidFill>
              <a:ea typeface="楷体" panose="02010609060101010101" pitchFamily="49" charset="-122"/>
              <a:sym typeface="Arial" panose="020B0604020202020204" pitchFamily="34" charset="0"/>
            </a:endParaRPr>
          </a:p>
        </p:txBody>
      </p:sp>
      <p:sp>
        <p:nvSpPr>
          <p:cNvPr id="14" name="Oval 25"/>
          <p:cNvSpPr>
            <a:spLocks noChangeArrowheads="1"/>
          </p:cNvSpPr>
          <p:nvPr/>
        </p:nvSpPr>
        <p:spPr bwMode="auto">
          <a:xfrm>
            <a:off x="7802562" y="5066659"/>
            <a:ext cx="585788" cy="585788"/>
          </a:xfrm>
          <a:prstGeom prst="ellipse">
            <a:avLst/>
          </a:prstGeom>
          <a:solidFill>
            <a:srgbClr val="013C18"/>
          </a:solidFill>
          <a:ln>
            <a:noFill/>
          </a:ln>
          <a:extLst/>
        </p:spPr>
        <p:txBody>
          <a:bodyPr anchor="ctr"/>
          <a:lstStyle/>
          <a:p>
            <a:pPr algn="ctr" defTabSz="912813" eaLnBrk="1" hangingPunct="1"/>
            <a:endParaRPr lang="en-US" altLang="zh-CN" sz="1600">
              <a:solidFill>
                <a:schemeClr val="tx1">
                  <a:lumMod val="85000"/>
                  <a:lumOff val="15000"/>
                </a:schemeClr>
              </a:solidFill>
              <a:ea typeface="楷体" panose="02010609060101010101" pitchFamily="49" charset="-122"/>
              <a:sym typeface="Arial" panose="020B0604020202020204" pitchFamily="34" charset="0"/>
            </a:endParaRPr>
          </a:p>
        </p:txBody>
      </p:sp>
      <p:sp>
        <p:nvSpPr>
          <p:cNvPr id="15" name="Freeform 304"/>
          <p:cNvSpPr>
            <a:spLocks/>
          </p:cNvSpPr>
          <p:nvPr/>
        </p:nvSpPr>
        <p:spPr bwMode="auto">
          <a:xfrm>
            <a:off x="7958137" y="5215884"/>
            <a:ext cx="285750" cy="285750"/>
          </a:xfrm>
          <a:custGeom>
            <a:avLst/>
            <a:gdLst>
              <a:gd name="T0" fmla="*/ 271223894 w 297"/>
              <a:gd name="T1" fmla="*/ 214757000 h 297"/>
              <a:gd name="T2" fmla="*/ 212905879 w 297"/>
              <a:gd name="T3" fmla="*/ 180507409 h 297"/>
              <a:gd name="T4" fmla="*/ 203649311 w 297"/>
              <a:gd name="T5" fmla="*/ 181432970 h 297"/>
              <a:gd name="T6" fmla="*/ 186060773 w 297"/>
              <a:gd name="T7" fmla="*/ 199020545 h 297"/>
              <a:gd name="T8" fmla="*/ 175878644 w 297"/>
              <a:gd name="T9" fmla="*/ 203649311 h 297"/>
              <a:gd name="T10" fmla="*/ 112932826 w 297"/>
              <a:gd name="T11" fmla="*/ 162918871 h 297"/>
              <a:gd name="T12" fmla="*/ 72202386 w 297"/>
              <a:gd name="T13" fmla="*/ 99973053 h 297"/>
              <a:gd name="T14" fmla="*/ 75905591 w 297"/>
              <a:gd name="T15" fmla="*/ 88865364 h 297"/>
              <a:gd name="T16" fmla="*/ 90716485 w 297"/>
              <a:gd name="T17" fmla="*/ 74054470 h 297"/>
              <a:gd name="T18" fmla="*/ 92567606 w 297"/>
              <a:gd name="T19" fmla="*/ 64796939 h 297"/>
              <a:gd name="T20" fmla="*/ 60169136 w 297"/>
              <a:gd name="T21" fmla="*/ 3702242 h 297"/>
              <a:gd name="T22" fmla="*/ 53689250 w 297"/>
              <a:gd name="T23" fmla="*/ 2776682 h 297"/>
              <a:gd name="T24" fmla="*/ 12959773 w 297"/>
              <a:gd name="T25" fmla="*/ 42581561 h 297"/>
              <a:gd name="T26" fmla="*/ 8331008 w 297"/>
              <a:gd name="T27" fmla="*/ 52763689 h 297"/>
              <a:gd name="T28" fmla="*/ 82385477 w 297"/>
              <a:gd name="T29" fmla="*/ 193466220 h 297"/>
              <a:gd name="T30" fmla="*/ 222162447 w 297"/>
              <a:gd name="T31" fmla="*/ 266595129 h 297"/>
              <a:gd name="T32" fmla="*/ 233271098 w 297"/>
              <a:gd name="T33" fmla="*/ 261966364 h 297"/>
              <a:gd name="T34" fmla="*/ 273075015 w 297"/>
              <a:gd name="T35" fmla="*/ 222162447 h 297"/>
              <a:gd name="T36" fmla="*/ 271223894 w 297"/>
              <a:gd name="T37" fmla="*/ 214757000 h 2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7" h="297">
                <a:moveTo>
                  <a:pt x="293" y="232"/>
                </a:moveTo>
                <a:cubicBezTo>
                  <a:pt x="230" y="195"/>
                  <a:pt x="230" y="195"/>
                  <a:pt x="230" y="195"/>
                </a:cubicBezTo>
                <a:cubicBezTo>
                  <a:pt x="227" y="193"/>
                  <a:pt x="222" y="194"/>
                  <a:pt x="220" y="196"/>
                </a:cubicBezTo>
                <a:cubicBezTo>
                  <a:pt x="201" y="215"/>
                  <a:pt x="201" y="215"/>
                  <a:pt x="201" y="215"/>
                </a:cubicBezTo>
                <a:cubicBezTo>
                  <a:pt x="198" y="217"/>
                  <a:pt x="193" y="220"/>
                  <a:pt x="190" y="220"/>
                </a:cubicBezTo>
                <a:cubicBezTo>
                  <a:pt x="190" y="220"/>
                  <a:pt x="166" y="220"/>
                  <a:pt x="122" y="176"/>
                </a:cubicBezTo>
                <a:cubicBezTo>
                  <a:pt x="77" y="132"/>
                  <a:pt x="78" y="108"/>
                  <a:pt x="78" y="108"/>
                </a:cubicBezTo>
                <a:cubicBezTo>
                  <a:pt x="78" y="104"/>
                  <a:pt x="80" y="99"/>
                  <a:pt x="82" y="96"/>
                </a:cubicBezTo>
                <a:cubicBezTo>
                  <a:pt x="98" y="80"/>
                  <a:pt x="98" y="80"/>
                  <a:pt x="98" y="80"/>
                </a:cubicBezTo>
                <a:cubicBezTo>
                  <a:pt x="101" y="78"/>
                  <a:pt x="102" y="73"/>
                  <a:pt x="100" y="70"/>
                </a:cubicBezTo>
                <a:cubicBezTo>
                  <a:pt x="65" y="4"/>
                  <a:pt x="65" y="4"/>
                  <a:pt x="65" y="4"/>
                </a:cubicBezTo>
                <a:cubicBezTo>
                  <a:pt x="64" y="1"/>
                  <a:pt x="60" y="0"/>
                  <a:pt x="58" y="3"/>
                </a:cubicBezTo>
                <a:cubicBezTo>
                  <a:pt x="14" y="46"/>
                  <a:pt x="14" y="46"/>
                  <a:pt x="14" y="46"/>
                </a:cubicBezTo>
                <a:cubicBezTo>
                  <a:pt x="12" y="48"/>
                  <a:pt x="9" y="53"/>
                  <a:pt x="9" y="57"/>
                </a:cubicBezTo>
                <a:cubicBezTo>
                  <a:pt x="9" y="57"/>
                  <a:pt x="0" y="120"/>
                  <a:pt x="89" y="209"/>
                </a:cubicBezTo>
                <a:cubicBezTo>
                  <a:pt x="177" y="297"/>
                  <a:pt x="240" y="288"/>
                  <a:pt x="240" y="288"/>
                </a:cubicBezTo>
                <a:cubicBezTo>
                  <a:pt x="244" y="288"/>
                  <a:pt x="249" y="285"/>
                  <a:pt x="252" y="283"/>
                </a:cubicBezTo>
                <a:cubicBezTo>
                  <a:pt x="295" y="240"/>
                  <a:pt x="295" y="240"/>
                  <a:pt x="295" y="240"/>
                </a:cubicBezTo>
                <a:cubicBezTo>
                  <a:pt x="297" y="237"/>
                  <a:pt x="297" y="233"/>
                  <a:pt x="293" y="2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16" name="Freeform 451"/>
          <p:cNvSpPr>
            <a:spLocks noEditPoints="1"/>
          </p:cNvSpPr>
          <p:nvPr/>
        </p:nvSpPr>
        <p:spPr bwMode="auto">
          <a:xfrm>
            <a:off x="7958137" y="4391972"/>
            <a:ext cx="274638" cy="276225"/>
          </a:xfrm>
          <a:custGeom>
            <a:avLst/>
            <a:gdLst>
              <a:gd name="T0" fmla="*/ 259145355 w 287"/>
              <a:gd name="T1" fmla="*/ 215256963 h 288"/>
              <a:gd name="T2" fmla="*/ 226180182 w 287"/>
              <a:gd name="T3" fmla="*/ 191339523 h 288"/>
              <a:gd name="T4" fmla="*/ 124536371 w 287"/>
              <a:gd name="T5" fmla="*/ 88310475 h 288"/>
              <a:gd name="T6" fmla="*/ 130031045 w 287"/>
              <a:gd name="T7" fmla="*/ 68072198 h 288"/>
              <a:gd name="T8" fmla="*/ 62268186 w 287"/>
              <a:gd name="T9" fmla="*/ 0 h 288"/>
              <a:gd name="T10" fmla="*/ 55858690 w 287"/>
              <a:gd name="T11" fmla="*/ 6439495 h 288"/>
              <a:gd name="T12" fmla="*/ 81497630 w 287"/>
              <a:gd name="T13" fmla="*/ 46915090 h 288"/>
              <a:gd name="T14" fmla="*/ 45785121 w 287"/>
              <a:gd name="T15" fmla="*/ 82790771 h 288"/>
              <a:gd name="T16" fmla="*/ 5494674 w 287"/>
              <a:gd name="T17" fmla="*/ 57033749 h 288"/>
              <a:gd name="T18" fmla="*/ 0 w 287"/>
              <a:gd name="T19" fmla="*/ 63473244 h 288"/>
              <a:gd name="T20" fmla="*/ 67762860 w 287"/>
              <a:gd name="T21" fmla="*/ 131545442 h 288"/>
              <a:gd name="T22" fmla="*/ 86992304 w 287"/>
              <a:gd name="T23" fmla="*/ 126026697 h 288"/>
              <a:gd name="T24" fmla="*/ 189551894 w 287"/>
              <a:gd name="T25" fmla="*/ 229055745 h 288"/>
              <a:gd name="T26" fmla="*/ 213360234 w 287"/>
              <a:gd name="T27" fmla="*/ 261252262 h 288"/>
              <a:gd name="T28" fmla="*/ 226180182 w 287"/>
              <a:gd name="T29" fmla="*/ 264931426 h 288"/>
              <a:gd name="T30" fmla="*/ 262808471 w 287"/>
              <a:gd name="T31" fmla="*/ 229055745 h 288"/>
              <a:gd name="T32" fmla="*/ 259145355 w 287"/>
              <a:gd name="T33" fmla="*/ 215256963 h 288"/>
              <a:gd name="T34" fmla="*/ 223432845 w 287"/>
              <a:gd name="T35" fmla="*/ 240094195 h 288"/>
              <a:gd name="T36" fmla="*/ 207865560 w 287"/>
              <a:gd name="T37" fmla="*/ 224455831 h 288"/>
              <a:gd name="T38" fmla="*/ 223432845 w 287"/>
              <a:gd name="T39" fmla="*/ 209737259 h 288"/>
              <a:gd name="T40" fmla="*/ 238084352 w 287"/>
              <a:gd name="T41" fmla="*/ 224455831 h 288"/>
              <a:gd name="T42" fmla="*/ 223432845 w 287"/>
              <a:gd name="T43" fmla="*/ 240094195 h 28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7" h="288">
                <a:moveTo>
                  <a:pt x="283" y="234"/>
                </a:moveTo>
                <a:cubicBezTo>
                  <a:pt x="247" y="208"/>
                  <a:pt x="247" y="208"/>
                  <a:pt x="247" y="208"/>
                </a:cubicBezTo>
                <a:cubicBezTo>
                  <a:pt x="136" y="96"/>
                  <a:pt x="136" y="96"/>
                  <a:pt x="136" y="96"/>
                </a:cubicBezTo>
                <a:cubicBezTo>
                  <a:pt x="140" y="89"/>
                  <a:pt x="142" y="81"/>
                  <a:pt x="142" y="74"/>
                </a:cubicBezTo>
                <a:cubicBezTo>
                  <a:pt x="142" y="37"/>
                  <a:pt x="106" y="0"/>
                  <a:pt x="68" y="0"/>
                </a:cubicBezTo>
                <a:cubicBezTo>
                  <a:pt x="68" y="0"/>
                  <a:pt x="64" y="5"/>
                  <a:pt x="61" y="7"/>
                </a:cubicBezTo>
                <a:cubicBezTo>
                  <a:pt x="92" y="37"/>
                  <a:pt x="89" y="32"/>
                  <a:pt x="89" y="51"/>
                </a:cubicBezTo>
                <a:cubicBezTo>
                  <a:pt x="89" y="66"/>
                  <a:pt x="65" y="90"/>
                  <a:pt x="50" y="90"/>
                </a:cubicBezTo>
                <a:cubicBezTo>
                  <a:pt x="31" y="90"/>
                  <a:pt x="37" y="93"/>
                  <a:pt x="6" y="62"/>
                </a:cubicBezTo>
                <a:cubicBezTo>
                  <a:pt x="4" y="65"/>
                  <a:pt x="0" y="69"/>
                  <a:pt x="0" y="69"/>
                </a:cubicBezTo>
                <a:cubicBezTo>
                  <a:pt x="0" y="107"/>
                  <a:pt x="36" y="143"/>
                  <a:pt x="74" y="143"/>
                </a:cubicBezTo>
                <a:cubicBezTo>
                  <a:pt x="80" y="143"/>
                  <a:pt x="88" y="141"/>
                  <a:pt x="95" y="137"/>
                </a:cubicBezTo>
                <a:cubicBezTo>
                  <a:pt x="207" y="249"/>
                  <a:pt x="207" y="249"/>
                  <a:pt x="207" y="249"/>
                </a:cubicBezTo>
                <a:cubicBezTo>
                  <a:pt x="233" y="284"/>
                  <a:pt x="233" y="284"/>
                  <a:pt x="233" y="284"/>
                </a:cubicBezTo>
                <a:cubicBezTo>
                  <a:pt x="247" y="288"/>
                  <a:pt x="247" y="288"/>
                  <a:pt x="247" y="288"/>
                </a:cubicBezTo>
                <a:cubicBezTo>
                  <a:pt x="287" y="249"/>
                  <a:pt x="287" y="249"/>
                  <a:pt x="287" y="249"/>
                </a:cubicBezTo>
                <a:lnTo>
                  <a:pt x="283" y="234"/>
                </a:lnTo>
                <a:close/>
                <a:moveTo>
                  <a:pt x="244" y="261"/>
                </a:moveTo>
                <a:cubicBezTo>
                  <a:pt x="234" y="261"/>
                  <a:pt x="227" y="254"/>
                  <a:pt x="227" y="244"/>
                </a:cubicBezTo>
                <a:cubicBezTo>
                  <a:pt x="227" y="235"/>
                  <a:pt x="234" y="228"/>
                  <a:pt x="244" y="228"/>
                </a:cubicBezTo>
                <a:cubicBezTo>
                  <a:pt x="253" y="228"/>
                  <a:pt x="260" y="235"/>
                  <a:pt x="260" y="244"/>
                </a:cubicBezTo>
                <a:cubicBezTo>
                  <a:pt x="260" y="254"/>
                  <a:pt x="253" y="261"/>
                  <a:pt x="244" y="2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17" name="矩形 38"/>
          <p:cNvSpPr>
            <a:spLocks noChangeArrowheads="1"/>
          </p:cNvSpPr>
          <p:nvPr/>
        </p:nvSpPr>
        <p:spPr bwMode="auto">
          <a:xfrm>
            <a:off x="1646237" y="2586984"/>
            <a:ext cx="2552700" cy="749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en-US" altLang="zh-CN" sz="1400">
                <a:solidFill>
                  <a:schemeClr val="bg1"/>
                </a:solidFill>
                <a:ea typeface="楷体" panose="02010609060101010101" pitchFamily="49" charset="-122"/>
                <a:sym typeface="Arial" panose="020B0604020202020204" pitchFamily="34" charset="0"/>
              </a:rPr>
              <a:t>Add your words here</a:t>
            </a:r>
            <a:r>
              <a:rPr lang="zh-CN" altLang="en-US" sz="1400">
                <a:solidFill>
                  <a:schemeClr val="bg1"/>
                </a:solidFill>
                <a:ea typeface="楷体" panose="02010609060101010101" pitchFamily="49" charset="-122"/>
                <a:sym typeface="Arial" panose="020B0604020202020204" pitchFamily="34" charset="0"/>
              </a:rPr>
              <a:t>，</a:t>
            </a:r>
            <a:r>
              <a:rPr lang="en-US" altLang="zh-CN" sz="1400">
                <a:solidFill>
                  <a:schemeClr val="bg1"/>
                </a:solidFill>
                <a:ea typeface="楷体" panose="02010609060101010101" pitchFamily="49" charset="-122"/>
                <a:sym typeface="Arial" panose="020B0604020202020204" pitchFamily="34" charset="0"/>
              </a:rPr>
              <a:t>according to your need to draw the text box size</a:t>
            </a:r>
            <a:r>
              <a:rPr lang="zh-CN" altLang="en-US" sz="1400">
                <a:solidFill>
                  <a:schemeClr val="bg1"/>
                </a:solidFill>
                <a:ea typeface="楷体" panose="02010609060101010101" pitchFamily="49" charset="-122"/>
                <a:sym typeface="Arial" panose="020B0604020202020204" pitchFamily="34" charset="0"/>
              </a:rPr>
              <a:t>。</a:t>
            </a:r>
            <a:endParaRPr lang="en-US" sz="1400">
              <a:solidFill>
                <a:schemeClr val="bg1"/>
              </a:solidFill>
              <a:ea typeface="楷体" panose="02010609060101010101" pitchFamily="49" charset="-122"/>
              <a:sym typeface="Arial" panose="020B0604020202020204" pitchFamily="34" charset="0"/>
            </a:endParaRPr>
          </a:p>
        </p:txBody>
      </p:sp>
      <p:sp>
        <p:nvSpPr>
          <p:cNvPr id="18" name="TextBox 13"/>
          <p:cNvSpPr txBox="1">
            <a:spLocks noChangeArrowheads="1"/>
          </p:cNvSpPr>
          <p:nvPr/>
        </p:nvSpPr>
        <p:spPr bwMode="auto">
          <a:xfrm>
            <a:off x="1512887" y="2261547"/>
            <a:ext cx="23368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1600" dirty="0">
                <a:solidFill>
                  <a:schemeClr val="bg1"/>
                </a:solidFill>
                <a:latin typeface="Arial" panose="020B0604020202020204" pitchFamily="34" charset="0"/>
                <a:ea typeface="楷体" panose="02010609060101010101" pitchFamily="49" charset="-122"/>
                <a:sym typeface="Arial" panose="020B0604020202020204" pitchFamily="34" charset="0"/>
              </a:rPr>
              <a:t> 文字标题内容</a:t>
            </a:r>
            <a:endParaRPr lang="en-US" altLang="zh-CN" sz="1600" b="1" dirty="0">
              <a:solidFill>
                <a:schemeClr val="bg1"/>
              </a:solidFill>
              <a:latin typeface="Arial" pitchFamily="34" charset="0"/>
              <a:ea typeface="楷体" panose="02010609060101010101" pitchFamily="49" charset="-122"/>
              <a:sym typeface="Arial" panose="020B0604020202020204" pitchFamily="34" charset="0"/>
            </a:endParaRPr>
          </a:p>
        </p:txBody>
      </p:sp>
      <p:sp>
        <p:nvSpPr>
          <p:cNvPr id="19" name="矩形 40"/>
          <p:cNvSpPr>
            <a:spLocks noChangeArrowheads="1"/>
          </p:cNvSpPr>
          <p:nvPr/>
        </p:nvSpPr>
        <p:spPr bwMode="auto">
          <a:xfrm>
            <a:off x="7870825" y="2586984"/>
            <a:ext cx="2554287" cy="749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en-US" altLang="zh-CN" sz="1400">
                <a:solidFill>
                  <a:schemeClr val="bg1"/>
                </a:solidFill>
                <a:ea typeface="楷体" panose="02010609060101010101" pitchFamily="49" charset="-122"/>
                <a:sym typeface="Arial" panose="020B0604020202020204" pitchFamily="34" charset="0"/>
              </a:rPr>
              <a:t>Add your words here</a:t>
            </a:r>
            <a:r>
              <a:rPr lang="zh-CN" altLang="en-US" sz="1400">
                <a:solidFill>
                  <a:schemeClr val="bg1"/>
                </a:solidFill>
                <a:ea typeface="楷体" panose="02010609060101010101" pitchFamily="49" charset="-122"/>
                <a:sym typeface="Arial" panose="020B0604020202020204" pitchFamily="34" charset="0"/>
              </a:rPr>
              <a:t>，</a:t>
            </a:r>
            <a:r>
              <a:rPr lang="en-US" altLang="zh-CN" sz="1400">
                <a:solidFill>
                  <a:schemeClr val="bg1"/>
                </a:solidFill>
                <a:ea typeface="楷体" panose="02010609060101010101" pitchFamily="49" charset="-122"/>
                <a:sym typeface="Arial" panose="020B0604020202020204" pitchFamily="34" charset="0"/>
              </a:rPr>
              <a:t>according to your need to draw the text box size</a:t>
            </a:r>
            <a:r>
              <a:rPr lang="zh-CN" altLang="en-US" sz="1400">
                <a:solidFill>
                  <a:schemeClr val="bg1"/>
                </a:solidFill>
                <a:ea typeface="楷体" panose="02010609060101010101" pitchFamily="49" charset="-122"/>
                <a:sym typeface="Arial" panose="020B0604020202020204" pitchFamily="34" charset="0"/>
              </a:rPr>
              <a:t>。</a:t>
            </a:r>
            <a:endParaRPr lang="en-US" sz="1400">
              <a:solidFill>
                <a:schemeClr val="bg1"/>
              </a:solidFill>
              <a:ea typeface="楷体" panose="02010609060101010101" pitchFamily="49" charset="-122"/>
              <a:sym typeface="Arial" panose="020B0604020202020204" pitchFamily="34" charset="0"/>
            </a:endParaRPr>
          </a:p>
        </p:txBody>
      </p:sp>
      <p:sp>
        <p:nvSpPr>
          <p:cNvPr id="20" name="TextBox 13"/>
          <p:cNvSpPr txBox="1">
            <a:spLocks noChangeArrowheads="1"/>
          </p:cNvSpPr>
          <p:nvPr/>
        </p:nvSpPr>
        <p:spPr bwMode="auto">
          <a:xfrm>
            <a:off x="7762875" y="2261547"/>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1600" dirty="0">
                <a:solidFill>
                  <a:schemeClr val="bg1"/>
                </a:solidFill>
                <a:latin typeface="Arial" panose="020B0604020202020204" pitchFamily="34" charset="0"/>
                <a:ea typeface="楷体" panose="02010609060101010101" pitchFamily="49" charset="-122"/>
                <a:sym typeface="Arial" panose="020B0604020202020204" pitchFamily="34" charset="0"/>
              </a:rPr>
              <a:t> 文字标题内容</a:t>
            </a:r>
            <a:endParaRPr lang="en-US" altLang="zh-CN" sz="1600" b="1" dirty="0">
              <a:solidFill>
                <a:schemeClr val="bg1"/>
              </a:solidFill>
              <a:latin typeface="Arial" pitchFamily="34" charset="0"/>
              <a:ea typeface="楷体" panose="02010609060101010101" pitchFamily="49" charset="-122"/>
              <a:sym typeface="Arial" panose="020B0604020202020204" pitchFamily="34" charset="0"/>
            </a:endParaRPr>
          </a:p>
        </p:txBody>
      </p:sp>
      <p:sp>
        <p:nvSpPr>
          <p:cNvPr id="21" name="矩形 42"/>
          <p:cNvSpPr>
            <a:spLocks noChangeArrowheads="1"/>
          </p:cNvSpPr>
          <p:nvPr/>
        </p:nvSpPr>
        <p:spPr bwMode="auto">
          <a:xfrm>
            <a:off x="1476375" y="4668197"/>
            <a:ext cx="5745162" cy="422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en-US" altLang="zh-CN" sz="1200" dirty="0">
                <a:solidFill>
                  <a:schemeClr val="tx1">
                    <a:lumMod val="85000"/>
                    <a:lumOff val="15000"/>
                  </a:schemeClr>
                </a:solidFill>
                <a:ea typeface="楷体" panose="02010609060101010101" pitchFamily="49" charset="-122"/>
                <a:sym typeface="Arial" panose="020B0604020202020204" pitchFamily="34" charset="0"/>
              </a:rPr>
              <a:t>Add your words here</a:t>
            </a:r>
            <a:r>
              <a:rPr lang="zh-CN" altLang="en-US" sz="1200" dirty="0">
                <a:solidFill>
                  <a:schemeClr val="tx1">
                    <a:lumMod val="85000"/>
                    <a:lumOff val="15000"/>
                  </a:schemeClr>
                </a:solidFill>
                <a:ea typeface="楷体" panose="02010609060101010101" pitchFamily="49" charset="-122"/>
                <a:sym typeface="Arial" panose="020B0604020202020204" pitchFamily="34" charset="0"/>
              </a:rPr>
              <a:t>，</a:t>
            </a:r>
            <a:r>
              <a:rPr lang="en-US" altLang="zh-CN" sz="1200" dirty="0">
                <a:solidFill>
                  <a:schemeClr val="tx1">
                    <a:lumMod val="85000"/>
                    <a:lumOff val="15000"/>
                  </a:schemeClr>
                </a:solidFill>
                <a:ea typeface="楷体" panose="02010609060101010101" pitchFamily="49" charset="-122"/>
                <a:sym typeface="Arial" panose="020B0604020202020204" pitchFamily="34" charset="0"/>
              </a:rPr>
              <a:t>according to your need to draw the text box size</a:t>
            </a:r>
            <a:r>
              <a:rPr lang="zh-CN" altLang="en-US" sz="1200" dirty="0">
                <a:solidFill>
                  <a:schemeClr val="tx1">
                    <a:lumMod val="85000"/>
                    <a:lumOff val="15000"/>
                  </a:schemeClr>
                </a:solidFill>
                <a:ea typeface="楷体" panose="02010609060101010101" pitchFamily="49" charset="-122"/>
                <a:sym typeface="Arial" panose="020B0604020202020204" pitchFamily="34" charset="0"/>
              </a:rPr>
              <a:t>。</a:t>
            </a:r>
            <a:r>
              <a:rPr lang="en-US" altLang="zh-CN" sz="1200" dirty="0">
                <a:solidFill>
                  <a:schemeClr val="tx1">
                    <a:lumMod val="85000"/>
                    <a:lumOff val="15000"/>
                  </a:schemeClr>
                </a:solidFill>
                <a:ea typeface="楷体" panose="02010609060101010101" pitchFamily="49" charset="-122"/>
                <a:sym typeface="Arial" panose="020B0604020202020204" pitchFamily="34" charset="0"/>
              </a:rPr>
              <a:t>Please read the instructions and more work at the end of the manual template.</a:t>
            </a:r>
          </a:p>
        </p:txBody>
      </p:sp>
      <p:sp>
        <p:nvSpPr>
          <p:cNvPr id="22" name="TextBox 13"/>
          <p:cNvSpPr txBox="1">
            <a:spLocks noChangeArrowheads="1"/>
          </p:cNvSpPr>
          <p:nvPr/>
        </p:nvSpPr>
        <p:spPr bwMode="auto">
          <a:xfrm>
            <a:off x="1438275" y="4276084"/>
            <a:ext cx="23383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16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 文字标题内容</a:t>
            </a:r>
            <a:endParaRPr lang="en-US" altLang="zh-CN" sz="1600" b="1" dirty="0">
              <a:solidFill>
                <a:schemeClr val="tx1">
                  <a:lumMod val="85000"/>
                  <a:lumOff val="15000"/>
                </a:schemeClr>
              </a:solidFill>
              <a:latin typeface="Arial" pitchFamily="34" charset="0"/>
              <a:ea typeface="楷体" panose="02010609060101010101" pitchFamily="49" charset="-122"/>
              <a:sym typeface="Arial" panose="020B0604020202020204" pitchFamily="34" charset="0"/>
            </a:endParaRPr>
          </a:p>
        </p:txBody>
      </p:sp>
      <p:sp>
        <p:nvSpPr>
          <p:cNvPr id="23" name="TextBox 13"/>
          <p:cNvSpPr txBox="1">
            <a:spLocks noChangeArrowheads="1"/>
          </p:cNvSpPr>
          <p:nvPr/>
        </p:nvSpPr>
        <p:spPr bwMode="auto">
          <a:xfrm>
            <a:off x="8429625" y="4312597"/>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16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 文字标题内容</a:t>
            </a:r>
            <a:endParaRPr lang="en-US" altLang="zh-CN" sz="1600" b="1" dirty="0">
              <a:solidFill>
                <a:schemeClr val="tx1">
                  <a:lumMod val="85000"/>
                  <a:lumOff val="15000"/>
                </a:schemeClr>
              </a:solidFill>
              <a:latin typeface="Arial" pitchFamily="34" charset="0"/>
              <a:ea typeface="楷体" panose="02010609060101010101" pitchFamily="49" charset="-122"/>
              <a:sym typeface="Arial" panose="020B0604020202020204" pitchFamily="34" charset="0"/>
            </a:endParaRPr>
          </a:p>
        </p:txBody>
      </p:sp>
      <p:sp>
        <p:nvSpPr>
          <p:cNvPr id="24" name="TextBox 13"/>
          <p:cNvSpPr txBox="1">
            <a:spLocks noChangeArrowheads="1"/>
          </p:cNvSpPr>
          <p:nvPr/>
        </p:nvSpPr>
        <p:spPr bwMode="auto">
          <a:xfrm>
            <a:off x="8547100" y="4598347"/>
            <a:ext cx="23336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add your words here</a:t>
            </a:r>
          </a:p>
        </p:txBody>
      </p:sp>
      <p:sp>
        <p:nvSpPr>
          <p:cNvPr id="25" name="TextBox 13"/>
          <p:cNvSpPr txBox="1">
            <a:spLocks noChangeArrowheads="1"/>
          </p:cNvSpPr>
          <p:nvPr/>
        </p:nvSpPr>
        <p:spPr bwMode="auto">
          <a:xfrm>
            <a:off x="8442325" y="5103172"/>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16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 文字标题内容</a:t>
            </a:r>
            <a:endParaRPr lang="en-US" altLang="zh-CN" sz="1600" b="1" dirty="0">
              <a:solidFill>
                <a:schemeClr val="tx1">
                  <a:lumMod val="85000"/>
                  <a:lumOff val="15000"/>
                </a:schemeClr>
              </a:solidFill>
              <a:latin typeface="Arial" pitchFamily="34" charset="0"/>
              <a:ea typeface="楷体" panose="02010609060101010101" pitchFamily="49" charset="-122"/>
              <a:sym typeface="Arial" panose="020B0604020202020204" pitchFamily="34" charset="0"/>
            </a:endParaRPr>
          </a:p>
        </p:txBody>
      </p:sp>
      <p:sp>
        <p:nvSpPr>
          <p:cNvPr id="26" name="TextBox 13"/>
          <p:cNvSpPr txBox="1">
            <a:spLocks noChangeArrowheads="1"/>
          </p:cNvSpPr>
          <p:nvPr/>
        </p:nvSpPr>
        <p:spPr bwMode="auto">
          <a:xfrm>
            <a:off x="8547100" y="5427022"/>
            <a:ext cx="2333625"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add your words here</a:t>
            </a:r>
          </a:p>
        </p:txBody>
      </p:sp>
      <p:pic>
        <p:nvPicPr>
          <p:cNvPr id="27" name="图片 2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95800" y="1953572"/>
            <a:ext cx="3116262" cy="1992312"/>
          </a:xfrm>
          <a:prstGeom prst="rect">
            <a:avLst/>
          </a:prstGeom>
          <a:noFill/>
          <a:ln>
            <a:noFill/>
          </a:ln>
        </p:spPr>
      </p:pic>
      <p:sp>
        <p:nvSpPr>
          <p:cNvPr id="28" name="矩形 27"/>
          <p:cNvSpPr/>
          <p:nvPr/>
        </p:nvSpPr>
        <p:spPr>
          <a:xfrm>
            <a:off x="993998" y="394046"/>
            <a:ext cx="2339103" cy="523220"/>
          </a:xfrm>
          <a:prstGeom prst="rect">
            <a:avLst/>
          </a:prstGeom>
        </p:spPr>
        <p:txBody>
          <a:bodyPr wrap="none">
            <a:spAutoFit/>
          </a:bodyPr>
          <a:lstStyle/>
          <a:p>
            <a:pPr algn="ctr">
              <a:defRPr/>
            </a:pPr>
            <a:r>
              <a:rPr lang="zh-CN" altLang="en-US" sz="2800" dirty="0" smtClean="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29" name="图片 28"/>
          <p:cNvPicPr>
            <a:picLocks noChangeAspect="1"/>
          </p:cNvPicPr>
          <p:nvPr/>
        </p:nvPicPr>
        <p:blipFill>
          <a:blip r:embed="rId4"/>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7269721"/>
      </p:ext>
    </p:extLst>
  </p:cSld>
  <p:clrMapOvr>
    <a:masterClrMapping/>
  </p:clrMapOvr>
  <mc:AlternateContent xmlns:mc="http://schemas.openxmlformats.org/markup-compatibility/2006" xmlns:p14="http://schemas.microsoft.com/office/powerpoint/2010/main">
    <mc:Choice Requires="p14">
      <p:transition spd="slow" p14:dur="1600" advTm="1767">
        <p14:prism isInverted="1"/>
      </p:transition>
    </mc:Choice>
    <mc:Fallback xmlns="">
      <p:transition spd="slow" advTm="17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1000"/>
                                        <p:tgtEl>
                                          <p:spTgt spid="21"/>
                                        </p:tgtEl>
                                      </p:cBhvr>
                                    </p:animEffect>
                                    <p:anim calcmode="lin" valueType="num">
                                      <p:cBhvr>
                                        <p:cTn id="58" dur="1000" fill="hold"/>
                                        <p:tgtEl>
                                          <p:spTgt spid="21"/>
                                        </p:tgtEl>
                                        <p:attrNameLst>
                                          <p:attrName>ppt_x</p:attrName>
                                        </p:attrNameLst>
                                      </p:cBhvr>
                                      <p:tavLst>
                                        <p:tav tm="0">
                                          <p:val>
                                            <p:strVal val="#ppt_x"/>
                                          </p:val>
                                        </p:tav>
                                        <p:tav tm="100000">
                                          <p:val>
                                            <p:strVal val="#ppt_x"/>
                                          </p:val>
                                        </p:tav>
                                      </p:tavLst>
                                    </p:anim>
                                    <p:anim calcmode="lin" valueType="num">
                                      <p:cBhvr>
                                        <p:cTn id="59" dur="1000" fill="hold"/>
                                        <p:tgtEl>
                                          <p:spTgt spid="2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0"/>
                                        <p:tgtEl>
                                          <p:spTgt spid="22"/>
                                        </p:tgtEl>
                                      </p:cBhvr>
                                    </p:animEffect>
                                    <p:anim calcmode="lin" valueType="num">
                                      <p:cBhvr>
                                        <p:cTn id="63" dur="1000" fill="hold"/>
                                        <p:tgtEl>
                                          <p:spTgt spid="22"/>
                                        </p:tgtEl>
                                        <p:attrNameLst>
                                          <p:attrName>ppt_x</p:attrName>
                                        </p:attrNameLst>
                                      </p:cBhvr>
                                      <p:tavLst>
                                        <p:tav tm="0">
                                          <p:val>
                                            <p:strVal val="#ppt_x"/>
                                          </p:val>
                                        </p:tav>
                                        <p:tav tm="100000">
                                          <p:val>
                                            <p:strVal val="#ppt_x"/>
                                          </p:val>
                                        </p:tav>
                                      </p:tavLst>
                                    </p:anim>
                                    <p:anim calcmode="lin" valueType="num">
                                      <p:cBhvr>
                                        <p:cTn id="64" dur="10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1000"/>
                                        <p:tgtEl>
                                          <p:spTgt spid="23"/>
                                        </p:tgtEl>
                                      </p:cBhvr>
                                    </p:animEffect>
                                    <p:anim calcmode="lin" valueType="num">
                                      <p:cBhvr>
                                        <p:cTn id="68" dur="1000" fill="hold"/>
                                        <p:tgtEl>
                                          <p:spTgt spid="23"/>
                                        </p:tgtEl>
                                        <p:attrNameLst>
                                          <p:attrName>ppt_x</p:attrName>
                                        </p:attrNameLst>
                                      </p:cBhvr>
                                      <p:tavLst>
                                        <p:tav tm="0">
                                          <p:val>
                                            <p:strVal val="#ppt_x"/>
                                          </p:val>
                                        </p:tav>
                                        <p:tav tm="100000">
                                          <p:val>
                                            <p:strVal val="#ppt_x"/>
                                          </p:val>
                                        </p:tav>
                                      </p:tavLst>
                                    </p:anim>
                                    <p:anim calcmode="lin" valueType="num">
                                      <p:cBhvr>
                                        <p:cTn id="69" dur="1000" fill="hold"/>
                                        <p:tgtEl>
                                          <p:spTgt spid="2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anim calcmode="lin" valueType="num">
                                      <p:cBhvr>
                                        <p:cTn id="73" dur="1000" fill="hold"/>
                                        <p:tgtEl>
                                          <p:spTgt spid="24"/>
                                        </p:tgtEl>
                                        <p:attrNameLst>
                                          <p:attrName>ppt_x</p:attrName>
                                        </p:attrNameLst>
                                      </p:cBhvr>
                                      <p:tavLst>
                                        <p:tav tm="0">
                                          <p:val>
                                            <p:strVal val="#ppt_x"/>
                                          </p:val>
                                        </p:tav>
                                        <p:tav tm="100000">
                                          <p:val>
                                            <p:strVal val="#ppt_x"/>
                                          </p:val>
                                        </p:tav>
                                      </p:tavLst>
                                    </p:anim>
                                    <p:anim calcmode="lin" valueType="num">
                                      <p:cBhvr>
                                        <p:cTn id="74" dur="1000" fill="hold"/>
                                        <p:tgtEl>
                                          <p:spTgt spid="2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1000"/>
                                        <p:tgtEl>
                                          <p:spTgt spid="25"/>
                                        </p:tgtEl>
                                      </p:cBhvr>
                                    </p:animEffect>
                                    <p:anim calcmode="lin" valueType="num">
                                      <p:cBhvr>
                                        <p:cTn id="78" dur="1000" fill="hold"/>
                                        <p:tgtEl>
                                          <p:spTgt spid="25"/>
                                        </p:tgtEl>
                                        <p:attrNameLst>
                                          <p:attrName>ppt_x</p:attrName>
                                        </p:attrNameLst>
                                      </p:cBhvr>
                                      <p:tavLst>
                                        <p:tav tm="0">
                                          <p:val>
                                            <p:strVal val="#ppt_x"/>
                                          </p:val>
                                        </p:tav>
                                        <p:tav tm="100000">
                                          <p:val>
                                            <p:strVal val="#ppt_x"/>
                                          </p:val>
                                        </p:tav>
                                      </p:tavLst>
                                    </p:anim>
                                    <p:anim calcmode="lin" valueType="num">
                                      <p:cBhvr>
                                        <p:cTn id="79" dur="1000" fill="hold"/>
                                        <p:tgtEl>
                                          <p:spTgt spid="25"/>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1000"/>
                                        <p:tgtEl>
                                          <p:spTgt spid="26"/>
                                        </p:tgtEl>
                                      </p:cBhvr>
                                    </p:animEffect>
                                    <p:anim calcmode="lin" valueType="num">
                                      <p:cBhvr>
                                        <p:cTn id="83" dur="1000" fill="hold"/>
                                        <p:tgtEl>
                                          <p:spTgt spid="26"/>
                                        </p:tgtEl>
                                        <p:attrNameLst>
                                          <p:attrName>ppt_x</p:attrName>
                                        </p:attrNameLst>
                                      </p:cBhvr>
                                      <p:tavLst>
                                        <p:tav tm="0">
                                          <p:val>
                                            <p:strVal val="#ppt_x"/>
                                          </p:val>
                                        </p:tav>
                                        <p:tav tm="100000">
                                          <p:val>
                                            <p:strVal val="#ppt_x"/>
                                          </p:val>
                                        </p:tav>
                                      </p:tavLst>
                                    </p:anim>
                                    <p:anim calcmode="lin" valueType="num">
                                      <p:cBhvr>
                                        <p:cTn id="8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AutoShape 5"/>
          <p:cNvSpPr>
            <a:spLocks/>
          </p:cNvSpPr>
          <p:nvPr/>
        </p:nvSpPr>
        <p:spPr bwMode="auto">
          <a:xfrm>
            <a:off x="4351235" y="2269919"/>
            <a:ext cx="1544356" cy="132002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599" y="21600"/>
                </a:moveTo>
                <a:cubicBezTo>
                  <a:pt x="0" y="14674"/>
                  <a:pt x="0" y="14674"/>
                  <a:pt x="0" y="14674"/>
                </a:cubicBezTo>
                <a:cubicBezTo>
                  <a:pt x="4517" y="6100"/>
                  <a:pt x="12282" y="577"/>
                  <a:pt x="20894" y="0"/>
                </a:cubicBezTo>
                <a:cubicBezTo>
                  <a:pt x="21599" y="13190"/>
                  <a:pt x="21599" y="13190"/>
                  <a:pt x="21599" y="13190"/>
                </a:cubicBezTo>
                <a:cubicBezTo>
                  <a:pt x="16517" y="13520"/>
                  <a:pt x="12141" y="16818"/>
                  <a:pt x="9599" y="21600"/>
                </a:cubicBezTo>
                <a:close/>
              </a:path>
            </a:pathLst>
          </a:custGeom>
          <a:solidFill>
            <a:srgbClr val="013C18"/>
          </a:solidFill>
          <a:ln>
            <a:noFill/>
          </a:ln>
          <a:extLst>
            <a:ext uri="{91240B29-F687-4F45-9708-019B960494DF}">
              <a14:hiddenLine xmlns:a14="http://schemas.microsoft.com/office/drawing/2010/main" w="9525">
                <a:solidFill>
                  <a:srgbClr val="000000"/>
                </a:solidFill>
                <a:round/>
                <a:headEnd/>
                <a:tailEnd/>
              </a14:hiddenLine>
            </a:ext>
          </a:extLst>
        </p:spPr>
        <p:txBody>
          <a:bodyPr lIns="24106" tIns="24106" rIns="24106" bIns="24106"/>
          <a:lstStyle/>
          <a:p>
            <a:pPr algn="ctr">
              <a:lnSpc>
                <a:spcPct val="120000"/>
              </a:lnSpc>
            </a:pPr>
            <a:endParaRPr 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29" name="AutoShape 6"/>
          <p:cNvSpPr>
            <a:spLocks/>
          </p:cNvSpPr>
          <p:nvPr/>
        </p:nvSpPr>
        <p:spPr bwMode="auto">
          <a:xfrm>
            <a:off x="6924324" y="3283585"/>
            <a:ext cx="930799" cy="1743574"/>
          </a:xfrm>
          <a:custGeom>
            <a:avLst/>
            <a:gdLst>
              <a:gd name="T0" fmla="*/ 10026 w 20053"/>
              <a:gd name="T1" fmla="*/ 10800 h 21600"/>
              <a:gd name="T2" fmla="*/ 10026 w 20053"/>
              <a:gd name="T3" fmla="*/ 10800 h 21600"/>
              <a:gd name="T4" fmla="*/ 10026 w 20053"/>
              <a:gd name="T5" fmla="*/ 10800 h 21600"/>
              <a:gd name="T6" fmla="*/ 10026 w 20053"/>
              <a:gd name="T7" fmla="*/ 10800 h 21600"/>
            </a:gdLst>
            <a:ahLst/>
            <a:cxnLst>
              <a:cxn ang="0">
                <a:pos x="T0" y="T1"/>
              </a:cxn>
              <a:cxn ang="0">
                <a:pos x="T2" y="T3"/>
              </a:cxn>
              <a:cxn ang="0">
                <a:pos x="T4" y="T5"/>
              </a:cxn>
              <a:cxn ang="0">
                <a:pos x="T6" y="T7"/>
              </a:cxn>
            </a:cxnLst>
            <a:rect l="0" t="0" r="r" b="b"/>
            <a:pathLst>
              <a:path w="20053" h="21600">
                <a:moveTo>
                  <a:pt x="0" y="4619"/>
                </a:moveTo>
                <a:cubicBezTo>
                  <a:pt x="15413" y="0"/>
                  <a:pt x="15413" y="0"/>
                  <a:pt x="15413" y="0"/>
                </a:cubicBezTo>
                <a:cubicBezTo>
                  <a:pt x="21599" y="6742"/>
                  <a:pt x="21599" y="14857"/>
                  <a:pt x="15413" y="21599"/>
                </a:cubicBezTo>
                <a:cubicBezTo>
                  <a:pt x="0" y="16980"/>
                  <a:pt x="0" y="16980"/>
                  <a:pt x="0" y="16980"/>
                </a:cubicBezTo>
                <a:cubicBezTo>
                  <a:pt x="1736" y="15169"/>
                  <a:pt x="2605" y="13047"/>
                  <a:pt x="2605" y="10800"/>
                </a:cubicBezTo>
                <a:cubicBezTo>
                  <a:pt x="2605" y="8552"/>
                  <a:pt x="1736" y="6492"/>
                  <a:pt x="0" y="4619"/>
                </a:cubicBezTo>
                <a:close/>
              </a:path>
            </a:pathLst>
          </a:custGeom>
          <a:solidFill>
            <a:srgbClr val="013C18"/>
          </a:solidFill>
          <a:ln>
            <a:noFill/>
          </a:ln>
          <a:effectLst/>
          <a:extLst/>
        </p:spPr>
        <p:txBody>
          <a:bodyPr lIns="24106" tIns="24106" rIns="24106" bIns="24106"/>
          <a:lstStyle/>
          <a:p>
            <a:pPr algn="ctr" defTabSz="482163">
              <a:lnSpc>
                <a:spcPct val="120000"/>
              </a:lnSpc>
              <a:defRPr/>
            </a:pPr>
            <a:endParaRPr lang="es-ES" sz="949" dirty="0">
              <a:solidFill>
                <a:schemeClr val="tx1">
                  <a:lumMod val="85000"/>
                  <a:lumOff val="15000"/>
                </a:schemeClr>
              </a:solidFill>
              <a:ea typeface="楷体" panose="02010609060101010101" pitchFamily="49" charset="-122"/>
              <a:cs typeface="Arial" panose="020B0604020202020204" pitchFamily="34" charset="0"/>
              <a:sym typeface="Arial" panose="020B0604020202020204" pitchFamily="34" charset="0"/>
            </a:endParaRPr>
          </a:p>
        </p:txBody>
      </p:sp>
      <p:sp>
        <p:nvSpPr>
          <p:cNvPr id="30" name="AutoShape 7"/>
          <p:cNvSpPr>
            <a:spLocks/>
          </p:cNvSpPr>
          <p:nvPr/>
        </p:nvSpPr>
        <p:spPr bwMode="auto">
          <a:xfrm>
            <a:off x="6020312" y="2293356"/>
            <a:ext cx="1548541" cy="13108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3292"/>
                </a:moveTo>
                <a:cubicBezTo>
                  <a:pt x="562" y="0"/>
                  <a:pt x="562" y="0"/>
                  <a:pt x="562" y="0"/>
                </a:cubicBezTo>
                <a:cubicBezTo>
                  <a:pt x="9216" y="498"/>
                  <a:pt x="17026" y="5981"/>
                  <a:pt x="21600" y="14538"/>
                </a:cubicBezTo>
                <a:cubicBezTo>
                  <a:pt x="12031" y="21600"/>
                  <a:pt x="12031" y="21600"/>
                  <a:pt x="12031" y="21600"/>
                </a:cubicBezTo>
                <a:cubicBezTo>
                  <a:pt x="9498" y="16864"/>
                  <a:pt x="5065" y="13624"/>
                  <a:pt x="0" y="13292"/>
                </a:cubicBezTo>
                <a:close/>
              </a:path>
            </a:pathLst>
          </a:custGeom>
          <a:solidFill>
            <a:srgbClr val="013C18"/>
          </a:solidFill>
          <a:ln>
            <a:noFill/>
          </a:ln>
          <a:effectLst/>
          <a:extLst/>
        </p:spPr>
        <p:txBody>
          <a:bodyPr lIns="24106" tIns="24106" rIns="24106" bIns="24106"/>
          <a:lstStyle/>
          <a:p>
            <a:pPr algn="ctr" defTabSz="482163">
              <a:lnSpc>
                <a:spcPct val="120000"/>
              </a:lnSpc>
              <a:defRPr/>
            </a:pPr>
            <a:endParaRPr lang="es-ES" sz="949" dirty="0">
              <a:solidFill>
                <a:schemeClr val="tx1">
                  <a:lumMod val="85000"/>
                  <a:lumOff val="15000"/>
                </a:schemeClr>
              </a:solidFill>
              <a:ea typeface="楷体" panose="02010609060101010101" pitchFamily="49" charset="-122"/>
              <a:cs typeface="Arial" panose="020B0604020202020204" pitchFamily="34" charset="0"/>
              <a:sym typeface="Arial" panose="020B0604020202020204" pitchFamily="34" charset="0"/>
            </a:endParaRPr>
          </a:p>
        </p:txBody>
      </p:sp>
      <p:sp>
        <p:nvSpPr>
          <p:cNvPr id="31" name="AutoShape 8"/>
          <p:cNvSpPr>
            <a:spLocks/>
          </p:cNvSpPr>
          <p:nvPr/>
        </p:nvSpPr>
        <p:spPr bwMode="auto">
          <a:xfrm>
            <a:off x="4071661" y="3303674"/>
            <a:ext cx="934984" cy="1743574"/>
          </a:xfrm>
          <a:custGeom>
            <a:avLst/>
            <a:gdLst>
              <a:gd name="T0" fmla="*/ 2147483647 w 20023"/>
              <a:gd name="T1" fmla="*/ 2147483647 h 21600"/>
              <a:gd name="T2" fmla="*/ 2147483647 w 20023"/>
              <a:gd name="T3" fmla="*/ 2147483647 h 21600"/>
              <a:gd name="T4" fmla="*/ 2147483647 w 20023"/>
              <a:gd name="T5" fmla="*/ 2147483647 h 21600"/>
              <a:gd name="T6" fmla="*/ 2147483647 w 20023"/>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23" h="21600">
                <a:moveTo>
                  <a:pt x="20023" y="16855"/>
                </a:moveTo>
                <a:cubicBezTo>
                  <a:pt x="4794" y="21599"/>
                  <a:pt x="4794" y="21599"/>
                  <a:pt x="4794" y="21599"/>
                </a:cubicBezTo>
                <a:cubicBezTo>
                  <a:pt x="-1470" y="14857"/>
                  <a:pt x="-1577" y="6804"/>
                  <a:pt x="4363" y="0"/>
                </a:cubicBezTo>
                <a:cubicBezTo>
                  <a:pt x="19806" y="4494"/>
                  <a:pt x="19806" y="4494"/>
                  <a:pt x="19806" y="4494"/>
                </a:cubicBezTo>
                <a:cubicBezTo>
                  <a:pt x="18187" y="6305"/>
                  <a:pt x="17323" y="8365"/>
                  <a:pt x="17323" y="10550"/>
                </a:cubicBezTo>
                <a:cubicBezTo>
                  <a:pt x="17323" y="12860"/>
                  <a:pt x="18295" y="14982"/>
                  <a:pt x="20023" y="16855"/>
                </a:cubicBezTo>
                <a:close/>
              </a:path>
            </a:pathLst>
          </a:custGeom>
          <a:solidFill>
            <a:srgbClr val="013C18"/>
          </a:solidFill>
          <a:ln>
            <a:noFill/>
          </a:ln>
          <a:extLst>
            <a:ext uri="{91240B29-F687-4F45-9708-019B960494DF}">
              <a14:hiddenLine xmlns:a14="http://schemas.microsoft.com/office/drawing/2010/main" w="9525">
                <a:solidFill>
                  <a:srgbClr val="000000"/>
                </a:solidFill>
                <a:round/>
                <a:headEnd/>
                <a:tailEnd/>
              </a14:hiddenLine>
            </a:ext>
          </a:extLst>
        </p:spPr>
        <p:txBody>
          <a:bodyPr lIns="24106" tIns="24106" rIns="24106" bIns="24106"/>
          <a:lstStyle/>
          <a:p>
            <a:pPr algn="ctr">
              <a:lnSpc>
                <a:spcPct val="120000"/>
              </a:lnSpc>
            </a:pPr>
            <a:endParaRPr 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32" name="AutoShape 10"/>
          <p:cNvSpPr>
            <a:spLocks/>
          </p:cNvSpPr>
          <p:nvPr/>
        </p:nvSpPr>
        <p:spPr bwMode="auto">
          <a:xfrm>
            <a:off x="4840909" y="2814453"/>
            <a:ext cx="843746" cy="3214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2637">
                <a:solidFill>
                  <a:schemeClr val="bg1"/>
                </a:solidFill>
                <a:ea typeface="楷体" panose="02010609060101010101" pitchFamily="49" charset="-122"/>
                <a:cs typeface="Lato Regular"/>
                <a:sym typeface="Arial" panose="020B0604020202020204" pitchFamily="34" charset="0"/>
              </a:rPr>
              <a:t>25%</a:t>
            </a:r>
          </a:p>
        </p:txBody>
      </p:sp>
      <p:sp>
        <p:nvSpPr>
          <p:cNvPr id="33" name="AutoShape 11"/>
          <p:cNvSpPr>
            <a:spLocks/>
          </p:cNvSpPr>
          <p:nvPr/>
        </p:nvSpPr>
        <p:spPr bwMode="auto">
          <a:xfrm>
            <a:off x="6309093" y="2816964"/>
            <a:ext cx="843746" cy="3214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2637">
                <a:solidFill>
                  <a:schemeClr val="bg1"/>
                </a:solidFill>
                <a:ea typeface="楷体" panose="02010609060101010101" pitchFamily="49" charset="-122"/>
                <a:cs typeface="Lato Regular"/>
                <a:sym typeface="Arial" panose="020B0604020202020204" pitchFamily="34" charset="0"/>
              </a:rPr>
              <a:t>29%</a:t>
            </a:r>
          </a:p>
        </p:txBody>
      </p:sp>
      <p:sp>
        <p:nvSpPr>
          <p:cNvPr id="36" name="AutoShape 12"/>
          <p:cNvSpPr>
            <a:spLocks/>
          </p:cNvSpPr>
          <p:nvPr/>
        </p:nvSpPr>
        <p:spPr bwMode="auto">
          <a:xfrm>
            <a:off x="7023933" y="4090116"/>
            <a:ext cx="842909" cy="3214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2637" dirty="0">
                <a:solidFill>
                  <a:schemeClr val="bg1"/>
                </a:solidFill>
                <a:ea typeface="楷体" panose="02010609060101010101" pitchFamily="49" charset="-122"/>
                <a:cs typeface="Lato Regular"/>
                <a:sym typeface="Arial" panose="020B0604020202020204" pitchFamily="34" charset="0"/>
              </a:rPr>
              <a:t>17%</a:t>
            </a:r>
          </a:p>
        </p:txBody>
      </p:sp>
      <p:sp>
        <p:nvSpPr>
          <p:cNvPr id="37" name="AutoShape 13"/>
          <p:cNvSpPr>
            <a:spLocks/>
          </p:cNvSpPr>
          <p:nvPr/>
        </p:nvSpPr>
        <p:spPr bwMode="auto">
          <a:xfrm>
            <a:off x="4071661" y="4067515"/>
            <a:ext cx="842908" cy="3214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2637" dirty="0">
                <a:solidFill>
                  <a:schemeClr val="bg1"/>
                </a:solidFill>
                <a:ea typeface="楷体" panose="02010609060101010101" pitchFamily="49" charset="-122"/>
                <a:cs typeface="Lato Regular"/>
                <a:sym typeface="Arial" panose="020B0604020202020204" pitchFamily="34" charset="0"/>
              </a:rPr>
              <a:t>73%</a:t>
            </a:r>
          </a:p>
        </p:txBody>
      </p:sp>
      <p:sp>
        <p:nvSpPr>
          <p:cNvPr id="38" name="Text Placeholder 7"/>
          <p:cNvSpPr txBox="1">
            <a:spLocks/>
          </p:cNvSpPr>
          <p:nvPr/>
        </p:nvSpPr>
        <p:spPr>
          <a:xfrm>
            <a:off x="2761296" y="2114466"/>
            <a:ext cx="1368595" cy="357779"/>
          </a:xfrm>
          <a:prstGeom prst="rect">
            <a:avLst/>
          </a:prstGeom>
        </p:spPr>
        <p:txBody>
          <a:bodyPr vert="horz" lIns="0" tIns="103884" rIns="0" bIns="103884" anchor="ctr"/>
          <a:lstStyle>
            <a:lvl1pPr marL="0" indent="0" algn="r"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请替换文字内容</a:t>
            </a:r>
            <a:endParaRPr lang="es-ES_tradnl" sz="1400" b="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39" name="Text Placeholder 2"/>
          <p:cNvSpPr txBox="1">
            <a:spLocks/>
          </p:cNvSpPr>
          <p:nvPr/>
        </p:nvSpPr>
        <p:spPr>
          <a:xfrm>
            <a:off x="1969210" y="2452862"/>
            <a:ext cx="2160682" cy="628445"/>
          </a:xfrm>
          <a:prstGeom prst="rect">
            <a:avLst/>
          </a:prstGeom>
        </p:spPr>
        <p:txBody>
          <a:bodyPr vert="horz" lIns="0" tIns="0" rIns="0" bIns="0"/>
          <a:lstStyle>
            <a:lvl1pPr marL="0" indent="0" algn="r"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altLang="zh-CN" sz="8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Please replace text, click add relevant headline, modify the text content, also can copy your content to this directly.</a:t>
            </a:r>
          </a:p>
        </p:txBody>
      </p:sp>
      <p:sp>
        <p:nvSpPr>
          <p:cNvPr id="40" name="Text Placeholder 7"/>
          <p:cNvSpPr txBox="1">
            <a:spLocks/>
          </p:cNvSpPr>
          <p:nvPr/>
        </p:nvSpPr>
        <p:spPr>
          <a:xfrm>
            <a:off x="7441620" y="2073988"/>
            <a:ext cx="1400530" cy="357779"/>
          </a:xfrm>
          <a:prstGeom prst="rect">
            <a:avLst/>
          </a:prstGeom>
        </p:spPr>
        <p:txBody>
          <a:bodyPr vert="horz" lIns="0" tIns="103884" rIns="0" bIns="103884" anchor="ctr"/>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请替换文字内容</a:t>
            </a:r>
            <a:endParaRPr lang="es-ES_tradnl" sz="1400" b="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41" name="Text Placeholder 2"/>
          <p:cNvSpPr txBox="1">
            <a:spLocks/>
          </p:cNvSpPr>
          <p:nvPr/>
        </p:nvSpPr>
        <p:spPr>
          <a:xfrm>
            <a:off x="7441620" y="2412385"/>
            <a:ext cx="2048602" cy="604648"/>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altLang="zh-CN" sz="8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Please replace text, click add relevant headline, modify the text content, also can copy your content to this directly.</a:t>
            </a:r>
          </a:p>
        </p:txBody>
      </p:sp>
      <p:sp>
        <p:nvSpPr>
          <p:cNvPr id="42" name="Text Placeholder 7"/>
          <p:cNvSpPr txBox="1">
            <a:spLocks/>
          </p:cNvSpPr>
          <p:nvPr/>
        </p:nvSpPr>
        <p:spPr>
          <a:xfrm>
            <a:off x="2373696" y="4392633"/>
            <a:ext cx="1368595" cy="357779"/>
          </a:xfrm>
          <a:prstGeom prst="rect">
            <a:avLst/>
          </a:prstGeom>
        </p:spPr>
        <p:txBody>
          <a:bodyPr vert="horz" lIns="0" tIns="103884" rIns="0" bIns="103884" anchor="ctr"/>
          <a:lstStyle>
            <a:lvl1pPr marL="0" indent="0" algn="r"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请替换文字内容</a:t>
            </a:r>
            <a:endParaRPr lang="es-ES_tradnl" sz="1400" b="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43" name="Text Placeholder 2"/>
          <p:cNvSpPr txBox="1">
            <a:spLocks/>
          </p:cNvSpPr>
          <p:nvPr/>
        </p:nvSpPr>
        <p:spPr>
          <a:xfrm>
            <a:off x="1581610" y="4731029"/>
            <a:ext cx="2160682" cy="628445"/>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spcAft>
                <a:spcPts val="0"/>
              </a:spcAft>
            </a:pPr>
            <a:r>
              <a:rPr lang="en-US" altLang="zh-CN" sz="8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Please replace text, click add relevant headline, modify the text content, also can copy your content to this directly.</a:t>
            </a:r>
          </a:p>
        </p:txBody>
      </p:sp>
      <p:sp>
        <p:nvSpPr>
          <p:cNvPr id="44" name="Text Placeholder 7"/>
          <p:cNvSpPr txBox="1">
            <a:spLocks/>
          </p:cNvSpPr>
          <p:nvPr/>
        </p:nvSpPr>
        <p:spPr>
          <a:xfrm>
            <a:off x="8058870" y="4305435"/>
            <a:ext cx="1400530" cy="357779"/>
          </a:xfrm>
          <a:prstGeom prst="rect">
            <a:avLst/>
          </a:prstGeom>
        </p:spPr>
        <p:txBody>
          <a:bodyPr vert="horz" lIns="0" tIns="103884" rIns="0" bIns="103884" anchor="ctr"/>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请替换文字内容</a:t>
            </a:r>
            <a:endParaRPr lang="es-ES_tradnl" sz="1400" b="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45" name="Text Placeholder 2"/>
          <p:cNvSpPr txBox="1">
            <a:spLocks/>
          </p:cNvSpPr>
          <p:nvPr/>
        </p:nvSpPr>
        <p:spPr>
          <a:xfrm>
            <a:off x="8058870" y="4643832"/>
            <a:ext cx="2048602" cy="604648"/>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altLang="zh-CN" sz="8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Please replace text, click add relevant headline, modify the text content, also can copy your content to this directly.</a:t>
            </a:r>
          </a:p>
        </p:txBody>
      </p:sp>
      <p:sp>
        <p:nvSpPr>
          <p:cNvPr id="20" name="矩形 19"/>
          <p:cNvSpPr/>
          <p:nvPr/>
        </p:nvSpPr>
        <p:spPr>
          <a:xfrm>
            <a:off x="993998" y="394046"/>
            <a:ext cx="2339103" cy="523220"/>
          </a:xfrm>
          <a:prstGeom prst="rect">
            <a:avLst/>
          </a:prstGeom>
        </p:spPr>
        <p:txBody>
          <a:bodyPr wrap="none">
            <a:spAutoFit/>
          </a:bodyPr>
          <a:lstStyle/>
          <a:p>
            <a:pPr algn="ctr">
              <a:defRPr/>
            </a:pPr>
            <a:r>
              <a:rPr lang="zh-CN" altLang="en-US" sz="2800" dirty="0" smtClean="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21" name="图片 20"/>
          <p:cNvPicPr>
            <a:picLocks noChangeAspect="1"/>
          </p:cNvPicPr>
          <p:nvPr/>
        </p:nvPicPr>
        <p:blipFill>
          <a:blip r:embed="rId3"/>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51854762"/>
      </p:ext>
    </p:extLst>
  </p:cSld>
  <p:clrMapOvr>
    <a:masterClrMapping/>
  </p:clrMapOvr>
  <mc:AlternateContent xmlns:mc="http://schemas.openxmlformats.org/markup-compatibility/2006" xmlns:p14="http://schemas.microsoft.com/office/powerpoint/2010/main">
    <mc:Choice Requires="p14">
      <p:transition spd="slow" p14:dur="1600" advTm="5639">
        <p14:prism isInverted="1"/>
      </p:transition>
    </mc:Choice>
    <mc:Fallback xmlns="">
      <p:transition spd="slow" advTm="563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100"/>
                                  </p:stCondLst>
                                  <p:childTnLst>
                                    <p:set>
                                      <p:cBhvr>
                                        <p:cTn id="6" dur="1" fill="hold">
                                          <p:stCondLst>
                                            <p:cond delay="0"/>
                                          </p:stCondLst>
                                        </p:cTn>
                                        <p:tgtEl>
                                          <p:spTgt spid="28"/>
                                        </p:tgtEl>
                                        <p:attrNameLst>
                                          <p:attrName>style.visibility</p:attrName>
                                        </p:attrNameLst>
                                      </p:cBhvr>
                                      <p:to>
                                        <p:strVal val="visible"/>
                                      </p:to>
                                    </p:set>
                                    <p:animEffect transition="in" filter="dissolve">
                                      <p:cBhvr>
                                        <p:cTn id="7" dur="500"/>
                                        <p:tgtEl>
                                          <p:spTgt spid="28"/>
                                        </p:tgtEl>
                                      </p:cBhvr>
                                    </p:animEffect>
                                  </p:childTnLst>
                                </p:cTn>
                              </p:par>
                            </p:childTnLst>
                          </p:cTn>
                        </p:par>
                        <p:par>
                          <p:cTn id="8" fill="hold">
                            <p:stCondLst>
                              <p:cond delay="600"/>
                            </p:stCondLst>
                            <p:childTnLst>
                              <p:par>
                                <p:cTn id="9" presetID="9" presetClass="entr" presetSubtype="0" fill="hold" nodeType="afterEffect">
                                  <p:stCondLst>
                                    <p:cond delay="100"/>
                                  </p:stCondLst>
                                  <p:childTnLst>
                                    <p:set>
                                      <p:cBhvr>
                                        <p:cTn id="10" dur="1" fill="hold">
                                          <p:stCondLst>
                                            <p:cond delay="0"/>
                                          </p:stCondLst>
                                        </p:cTn>
                                        <p:tgtEl>
                                          <p:spTgt spid="30"/>
                                        </p:tgtEl>
                                        <p:attrNameLst>
                                          <p:attrName>style.visibility</p:attrName>
                                        </p:attrNameLst>
                                      </p:cBhvr>
                                      <p:to>
                                        <p:strVal val="visible"/>
                                      </p:to>
                                    </p:set>
                                    <p:animEffect transition="in" filter="dissolve">
                                      <p:cBhvr>
                                        <p:cTn id="11" dur="500"/>
                                        <p:tgtEl>
                                          <p:spTgt spid="30"/>
                                        </p:tgtEl>
                                      </p:cBhvr>
                                    </p:animEffect>
                                  </p:childTnLst>
                                </p:cTn>
                              </p:par>
                            </p:childTnLst>
                          </p:cTn>
                        </p:par>
                        <p:par>
                          <p:cTn id="12" fill="hold">
                            <p:stCondLst>
                              <p:cond delay="1200"/>
                            </p:stCondLst>
                            <p:childTnLst>
                              <p:par>
                                <p:cTn id="13" presetID="9" presetClass="entr" presetSubtype="0" fill="hold" nodeType="afterEffect">
                                  <p:stCondLst>
                                    <p:cond delay="100"/>
                                  </p:stCondLst>
                                  <p:childTnLst>
                                    <p:set>
                                      <p:cBhvr>
                                        <p:cTn id="14" dur="1" fill="hold">
                                          <p:stCondLst>
                                            <p:cond delay="0"/>
                                          </p:stCondLst>
                                        </p:cTn>
                                        <p:tgtEl>
                                          <p:spTgt spid="29"/>
                                        </p:tgtEl>
                                        <p:attrNameLst>
                                          <p:attrName>style.visibility</p:attrName>
                                        </p:attrNameLst>
                                      </p:cBhvr>
                                      <p:to>
                                        <p:strVal val="visible"/>
                                      </p:to>
                                    </p:set>
                                    <p:animEffect transition="in" filter="dissolve">
                                      <p:cBhvr>
                                        <p:cTn id="15" dur="500"/>
                                        <p:tgtEl>
                                          <p:spTgt spid="29"/>
                                        </p:tgtEl>
                                      </p:cBhvr>
                                    </p:animEffect>
                                  </p:childTnLst>
                                </p:cTn>
                              </p:par>
                            </p:childTnLst>
                          </p:cTn>
                        </p:par>
                        <p:par>
                          <p:cTn id="16" fill="hold">
                            <p:stCondLst>
                              <p:cond delay="1800"/>
                            </p:stCondLst>
                            <p:childTnLst>
                              <p:par>
                                <p:cTn id="17" presetID="9" presetClass="entr" presetSubtype="0" fill="hold" grpId="0" nodeType="afterEffect">
                                  <p:stCondLst>
                                    <p:cond delay="100"/>
                                  </p:stCondLst>
                                  <p:childTnLst>
                                    <p:set>
                                      <p:cBhvr>
                                        <p:cTn id="18" dur="1" fill="hold">
                                          <p:stCondLst>
                                            <p:cond delay="0"/>
                                          </p:stCondLst>
                                        </p:cTn>
                                        <p:tgtEl>
                                          <p:spTgt spid="31"/>
                                        </p:tgtEl>
                                        <p:attrNameLst>
                                          <p:attrName>style.visibility</p:attrName>
                                        </p:attrNameLst>
                                      </p:cBhvr>
                                      <p:to>
                                        <p:strVal val="visible"/>
                                      </p:to>
                                    </p:set>
                                    <p:animEffect transition="in" filter="dissolve">
                                      <p:cBhvr>
                                        <p:cTn id="19" dur="500"/>
                                        <p:tgtEl>
                                          <p:spTgt spid="31"/>
                                        </p:tgtEl>
                                      </p:cBhvr>
                                    </p:animEffect>
                                  </p:childTnLst>
                                </p:cTn>
                              </p:par>
                            </p:childTnLst>
                          </p:cTn>
                        </p:par>
                        <p:par>
                          <p:cTn id="20" fill="hold">
                            <p:stCondLst>
                              <p:cond delay="2400"/>
                            </p:stCondLst>
                            <p:childTnLst>
                              <p:par>
                                <p:cTn id="21" presetID="9" presetClass="entr" presetSubtype="0" fill="hold" grpId="0" nodeType="afterEffect">
                                  <p:stCondLst>
                                    <p:cond delay="100"/>
                                  </p:stCondLst>
                                  <p:childTnLst>
                                    <p:set>
                                      <p:cBhvr>
                                        <p:cTn id="22" dur="1" fill="hold">
                                          <p:stCondLst>
                                            <p:cond delay="0"/>
                                          </p:stCondLst>
                                        </p:cTn>
                                        <p:tgtEl>
                                          <p:spTgt spid="32"/>
                                        </p:tgtEl>
                                        <p:attrNameLst>
                                          <p:attrName>style.visibility</p:attrName>
                                        </p:attrNameLst>
                                      </p:cBhvr>
                                      <p:to>
                                        <p:strVal val="visible"/>
                                      </p:to>
                                    </p:set>
                                    <p:animEffect transition="in" filter="dissolve">
                                      <p:cBhvr>
                                        <p:cTn id="23" dur="500"/>
                                        <p:tgtEl>
                                          <p:spTgt spid="32"/>
                                        </p:tgtEl>
                                      </p:cBhvr>
                                    </p:animEffect>
                                  </p:childTnLst>
                                </p:cTn>
                              </p:par>
                            </p:childTnLst>
                          </p:cTn>
                        </p:par>
                        <p:par>
                          <p:cTn id="24" fill="hold">
                            <p:stCondLst>
                              <p:cond delay="3000"/>
                            </p:stCondLst>
                            <p:childTnLst>
                              <p:par>
                                <p:cTn id="25" presetID="9" presetClass="entr" presetSubtype="0" fill="hold" grpId="0" nodeType="afterEffect">
                                  <p:stCondLst>
                                    <p:cond delay="100"/>
                                  </p:stCondLst>
                                  <p:childTnLst>
                                    <p:set>
                                      <p:cBhvr>
                                        <p:cTn id="26" dur="1" fill="hold">
                                          <p:stCondLst>
                                            <p:cond delay="0"/>
                                          </p:stCondLst>
                                        </p:cTn>
                                        <p:tgtEl>
                                          <p:spTgt spid="33"/>
                                        </p:tgtEl>
                                        <p:attrNameLst>
                                          <p:attrName>style.visibility</p:attrName>
                                        </p:attrNameLst>
                                      </p:cBhvr>
                                      <p:to>
                                        <p:strVal val="visible"/>
                                      </p:to>
                                    </p:set>
                                    <p:animEffect transition="in" filter="dissolve">
                                      <p:cBhvr>
                                        <p:cTn id="27" dur="500"/>
                                        <p:tgtEl>
                                          <p:spTgt spid="33"/>
                                        </p:tgtEl>
                                      </p:cBhvr>
                                    </p:animEffect>
                                  </p:childTnLst>
                                </p:cTn>
                              </p:par>
                            </p:childTnLst>
                          </p:cTn>
                        </p:par>
                        <p:par>
                          <p:cTn id="28" fill="hold">
                            <p:stCondLst>
                              <p:cond delay="3600"/>
                            </p:stCondLst>
                            <p:childTnLst>
                              <p:par>
                                <p:cTn id="29" presetID="9" presetClass="entr" presetSubtype="0" fill="hold" grpId="0" nodeType="afterEffect">
                                  <p:stCondLst>
                                    <p:cond delay="100"/>
                                  </p:stCondLst>
                                  <p:childTnLst>
                                    <p:set>
                                      <p:cBhvr>
                                        <p:cTn id="30" dur="1" fill="hold">
                                          <p:stCondLst>
                                            <p:cond delay="0"/>
                                          </p:stCondLst>
                                        </p:cTn>
                                        <p:tgtEl>
                                          <p:spTgt spid="36"/>
                                        </p:tgtEl>
                                        <p:attrNameLst>
                                          <p:attrName>style.visibility</p:attrName>
                                        </p:attrNameLst>
                                      </p:cBhvr>
                                      <p:to>
                                        <p:strVal val="visible"/>
                                      </p:to>
                                    </p:set>
                                    <p:animEffect transition="in" filter="dissolve">
                                      <p:cBhvr>
                                        <p:cTn id="31" dur="500"/>
                                        <p:tgtEl>
                                          <p:spTgt spid="36"/>
                                        </p:tgtEl>
                                      </p:cBhvr>
                                    </p:animEffect>
                                  </p:childTnLst>
                                </p:cTn>
                              </p:par>
                            </p:childTnLst>
                          </p:cTn>
                        </p:par>
                        <p:par>
                          <p:cTn id="32" fill="hold">
                            <p:stCondLst>
                              <p:cond delay="4200"/>
                            </p:stCondLst>
                            <p:childTnLst>
                              <p:par>
                                <p:cTn id="33" presetID="9" presetClass="entr" presetSubtype="0" fill="hold" grpId="0" nodeType="afterEffect">
                                  <p:stCondLst>
                                    <p:cond delay="100"/>
                                  </p:stCondLst>
                                  <p:childTnLst>
                                    <p:set>
                                      <p:cBhvr>
                                        <p:cTn id="34" dur="1" fill="hold">
                                          <p:stCondLst>
                                            <p:cond delay="0"/>
                                          </p:stCondLst>
                                        </p:cTn>
                                        <p:tgtEl>
                                          <p:spTgt spid="37"/>
                                        </p:tgtEl>
                                        <p:attrNameLst>
                                          <p:attrName>style.visibility</p:attrName>
                                        </p:attrNameLst>
                                      </p:cBhvr>
                                      <p:to>
                                        <p:strVal val="visible"/>
                                      </p:to>
                                    </p:set>
                                    <p:animEffect transition="in" filter="dissolve">
                                      <p:cBhvr>
                                        <p:cTn id="35" dur="500"/>
                                        <p:tgtEl>
                                          <p:spTgt spid="37"/>
                                        </p:tgtEl>
                                      </p:cBhvr>
                                    </p:animEffect>
                                  </p:childTnLst>
                                </p:cTn>
                              </p:par>
                              <p:par>
                                <p:cTn id="36" presetID="53" presetClass="entr" presetSubtype="16" fill="hold" grpId="0" nodeType="withEffect">
                                  <p:stCondLst>
                                    <p:cond delay="200"/>
                                  </p:stCondLst>
                                  <p:childTnLst>
                                    <p:set>
                                      <p:cBhvr>
                                        <p:cTn id="37" dur="1" fill="hold">
                                          <p:stCondLst>
                                            <p:cond delay="0"/>
                                          </p:stCondLst>
                                        </p:cTn>
                                        <p:tgtEl>
                                          <p:spTgt spid="38">
                                            <p:txEl>
                                              <p:pRg st="0" end="0"/>
                                            </p:txEl>
                                          </p:spTgt>
                                        </p:tgtEl>
                                        <p:attrNameLst>
                                          <p:attrName>style.visibility</p:attrName>
                                        </p:attrNameLst>
                                      </p:cBhvr>
                                      <p:to>
                                        <p:strVal val="visible"/>
                                      </p:to>
                                    </p:set>
                                    <p:anim calcmode="lin" valueType="num">
                                      <p:cBhvr>
                                        <p:cTn id="38"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40" dur="500"/>
                                        <p:tgtEl>
                                          <p:spTgt spid="38">
                                            <p:txEl>
                                              <p:pRg st="0" end="0"/>
                                            </p:txEl>
                                          </p:spTgt>
                                        </p:tgtEl>
                                      </p:cBhvr>
                                    </p:animEffect>
                                  </p:childTnLst>
                                </p:cTn>
                              </p:par>
                              <p:par>
                                <p:cTn id="41" presetID="23" presetClass="entr" presetSubtype="16" fill="hold" grpId="0" nodeType="withEffect">
                                  <p:stCondLst>
                                    <p:cond delay="200"/>
                                  </p:stCondLst>
                                  <p:childTnLst>
                                    <p:set>
                                      <p:cBhvr>
                                        <p:cTn id="42" dur="1" fill="hold">
                                          <p:stCondLst>
                                            <p:cond delay="0"/>
                                          </p:stCondLst>
                                        </p:cTn>
                                        <p:tgtEl>
                                          <p:spTgt spid="39">
                                            <p:txEl>
                                              <p:pRg st="0" end="0"/>
                                            </p:txEl>
                                          </p:spTgt>
                                        </p:tgtEl>
                                        <p:attrNameLst>
                                          <p:attrName>style.visibility</p:attrName>
                                        </p:attrNameLst>
                                      </p:cBhvr>
                                      <p:to>
                                        <p:strVal val="visible"/>
                                      </p:to>
                                    </p:set>
                                    <p:anim calcmode="lin" valueType="num">
                                      <p:cBhvr>
                                        <p:cTn id="43"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9">
                                            <p:txEl>
                                              <p:pRg st="0" end="0"/>
                                            </p:txEl>
                                          </p:spTgt>
                                        </p:tgtEl>
                                        <p:attrNameLst>
                                          <p:attrName>ppt_h</p:attrName>
                                        </p:attrNameLst>
                                      </p:cBhvr>
                                      <p:tavLst>
                                        <p:tav tm="0">
                                          <p:val>
                                            <p:fltVal val="0"/>
                                          </p:val>
                                        </p:tav>
                                        <p:tav tm="100000">
                                          <p:val>
                                            <p:strVal val="#ppt_h"/>
                                          </p:val>
                                        </p:tav>
                                      </p:tavLst>
                                    </p:anim>
                                  </p:childTnLst>
                                </p:cTn>
                              </p:par>
                              <p:par>
                                <p:cTn id="45" presetID="53" presetClass="entr" presetSubtype="16" fill="hold" grpId="0" nodeType="withEffect">
                                  <p:stCondLst>
                                    <p:cond delay="200"/>
                                  </p:stCondLst>
                                  <p:childTnLst>
                                    <p:set>
                                      <p:cBhvr>
                                        <p:cTn id="46" dur="1" fill="hold">
                                          <p:stCondLst>
                                            <p:cond delay="0"/>
                                          </p:stCondLst>
                                        </p:cTn>
                                        <p:tgtEl>
                                          <p:spTgt spid="40">
                                            <p:txEl>
                                              <p:pRg st="0" end="0"/>
                                            </p:txEl>
                                          </p:spTgt>
                                        </p:tgtEl>
                                        <p:attrNameLst>
                                          <p:attrName>style.visibility</p:attrName>
                                        </p:attrNameLst>
                                      </p:cBhvr>
                                      <p:to>
                                        <p:strVal val="visible"/>
                                      </p:to>
                                    </p:set>
                                    <p:anim calcmode="lin" valueType="num">
                                      <p:cBhvr>
                                        <p:cTn id="47"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48"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49" dur="500"/>
                                        <p:tgtEl>
                                          <p:spTgt spid="40">
                                            <p:txEl>
                                              <p:pRg st="0" end="0"/>
                                            </p:txEl>
                                          </p:spTgt>
                                        </p:tgtEl>
                                      </p:cBhvr>
                                    </p:animEffect>
                                  </p:childTnLst>
                                </p:cTn>
                              </p:par>
                              <p:par>
                                <p:cTn id="50" presetID="23" presetClass="entr" presetSubtype="16" fill="hold" grpId="0" nodeType="withEffect">
                                  <p:stCondLst>
                                    <p:cond delay="200"/>
                                  </p:stCondLst>
                                  <p:childTnLst>
                                    <p:set>
                                      <p:cBhvr>
                                        <p:cTn id="51" dur="1" fill="hold">
                                          <p:stCondLst>
                                            <p:cond delay="0"/>
                                          </p:stCondLst>
                                        </p:cTn>
                                        <p:tgtEl>
                                          <p:spTgt spid="41">
                                            <p:txEl>
                                              <p:pRg st="0" end="0"/>
                                            </p:txEl>
                                          </p:spTgt>
                                        </p:tgtEl>
                                        <p:attrNameLst>
                                          <p:attrName>style.visibility</p:attrName>
                                        </p:attrNameLst>
                                      </p:cBhvr>
                                      <p:to>
                                        <p:strVal val="visible"/>
                                      </p:to>
                                    </p:set>
                                    <p:anim calcmode="lin" valueType="num">
                                      <p:cBhvr>
                                        <p:cTn id="52"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53" dur="500" fill="hold"/>
                                        <p:tgtEl>
                                          <p:spTgt spid="41">
                                            <p:txEl>
                                              <p:pRg st="0" end="0"/>
                                            </p:txEl>
                                          </p:spTgt>
                                        </p:tgtEl>
                                        <p:attrNameLst>
                                          <p:attrName>ppt_h</p:attrName>
                                        </p:attrNameLst>
                                      </p:cBhvr>
                                      <p:tavLst>
                                        <p:tav tm="0">
                                          <p:val>
                                            <p:fltVal val="0"/>
                                          </p:val>
                                        </p:tav>
                                        <p:tav tm="100000">
                                          <p:val>
                                            <p:strVal val="#ppt_h"/>
                                          </p:val>
                                        </p:tav>
                                      </p:tavLst>
                                    </p:anim>
                                  </p:childTnLst>
                                </p:cTn>
                              </p:par>
                              <p:par>
                                <p:cTn id="54" presetID="53" presetClass="entr" presetSubtype="16" fill="hold" grpId="0" nodeType="withEffect">
                                  <p:stCondLst>
                                    <p:cond delay="200"/>
                                  </p:stCondLst>
                                  <p:childTnLst>
                                    <p:set>
                                      <p:cBhvr>
                                        <p:cTn id="55" dur="1" fill="hold">
                                          <p:stCondLst>
                                            <p:cond delay="0"/>
                                          </p:stCondLst>
                                        </p:cTn>
                                        <p:tgtEl>
                                          <p:spTgt spid="42">
                                            <p:txEl>
                                              <p:pRg st="0" end="0"/>
                                            </p:txEl>
                                          </p:spTgt>
                                        </p:tgtEl>
                                        <p:attrNameLst>
                                          <p:attrName>style.visibility</p:attrName>
                                        </p:attrNameLst>
                                      </p:cBhvr>
                                      <p:to>
                                        <p:strVal val="visible"/>
                                      </p:to>
                                    </p:set>
                                    <p:anim calcmode="lin" valueType="num">
                                      <p:cBhvr>
                                        <p:cTn id="5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5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58" dur="500"/>
                                        <p:tgtEl>
                                          <p:spTgt spid="42">
                                            <p:txEl>
                                              <p:pRg st="0" end="0"/>
                                            </p:txEl>
                                          </p:spTgt>
                                        </p:tgtEl>
                                      </p:cBhvr>
                                    </p:animEffect>
                                  </p:childTnLst>
                                </p:cTn>
                              </p:par>
                              <p:par>
                                <p:cTn id="59" presetID="23" presetClass="entr" presetSubtype="16" fill="hold" grpId="0" nodeType="withEffect">
                                  <p:stCondLst>
                                    <p:cond delay="200"/>
                                  </p:stCondLst>
                                  <p:childTnLst>
                                    <p:set>
                                      <p:cBhvr>
                                        <p:cTn id="60" dur="1" fill="hold">
                                          <p:stCondLst>
                                            <p:cond delay="0"/>
                                          </p:stCondLst>
                                        </p:cTn>
                                        <p:tgtEl>
                                          <p:spTgt spid="43">
                                            <p:txEl>
                                              <p:pRg st="0" end="0"/>
                                            </p:txEl>
                                          </p:spTgt>
                                        </p:tgtEl>
                                        <p:attrNameLst>
                                          <p:attrName>style.visibility</p:attrName>
                                        </p:attrNameLst>
                                      </p:cBhvr>
                                      <p:to>
                                        <p:strVal val="visible"/>
                                      </p:to>
                                    </p:set>
                                    <p:anim calcmode="lin" valueType="num">
                                      <p:cBhvr>
                                        <p:cTn id="6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62" dur="500" fill="hold"/>
                                        <p:tgtEl>
                                          <p:spTgt spid="43">
                                            <p:txEl>
                                              <p:pRg st="0" end="0"/>
                                            </p:txEl>
                                          </p:spTgt>
                                        </p:tgtEl>
                                        <p:attrNameLst>
                                          <p:attrName>ppt_h</p:attrName>
                                        </p:attrNameLst>
                                      </p:cBhvr>
                                      <p:tavLst>
                                        <p:tav tm="0">
                                          <p:val>
                                            <p:fltVal val="0"/>
                                          </p:val>
                                        </p:tav>
                                        <p:tav tm="100000">
                                          <p:val>
                                            <p:strVal val="#ppt_h"/>
                                          </p:val>
                                        </p:tav>
                                      </p:tavLst>
                                    </p:anim>
                                  </p:childTnLst>
                                </p:cTn>
                              </p:par>
                              <p:par>
                                <p:cTn id="63" presetID="53" presetClass="entr" presetSubtype="16" fill="hold" grpId="0" nodeType="withEffect">
                                  <p:stCondLst>
                                    <p:cond delay="200"/>
                                  </p:stCondLst>
                                  <p:childTnLst>
                                    <p:set>
                                      <p:cBhvr>
                                        <p:cTn id="64" dur="1" fill="hold">
                                          <p:stCondLst>
                                            <p:cond delay="0"/>
                                          </p:stCondLst>
                                        </p:cTn>
                                        <p:tgtEl>
                                          <p:spTgt spid="44">
                                            <p:txEl>
                                              <p:pRg st="0" end="0"/>
                                            </p:txEl>
                                          </p:spTgt>
                                        </p:tgtEl>
                                        <p:attrNameLst>
                                          <p:attrName>style.visibility</p:attrName>
                                        </p:attrNameLst>
                                      </p:cBhvr>
                                      <p:to>
                                        <p:strVal val="visible"/>
                                      </p:to>
                                    </p:set>
                                    <p:anim calcmode="lin" valueType="num">
                                      <p:cBhvr>
                                        <p:cTn id="65"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66"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67" dur="500"/>
                                        <p:tgtEl>
                                          <p:spTgt spid="44">
                                            <p:txEl>
                                              <p:pRg st="0" end="0"/>
                                            </p:txEl>
                                          </p:spTgt>
                                        </p:tgtEl>
                                      </p:cBhvr>
                                    </p:animEffect>
                                  </p:childTnLst>
                                </p:cTn>
                              </p:par>
                              <p:par>
                                <p:cTn id="68" presetID="23" presetClass="entr" presetSubtype="16" fill="hold" grpId="0" nodeType="withEffect">
                                  <p:stCondLst>
                                    <p:cond delay="200"/>
                                  </p:stCondLst>
                                  <p:childTnLst>
                                    <p:set>
                                      <p:cBhvr>
                                        <p:cTn id="69" dur="1" fill="hold">
                                          <p:stCondLst>
                                            <p:cond delay="0"/>
                                          </p:stCondLst>
                                        </p:cTn>
                                        <p:tgtEl>
                                          <p:spTgt spid="45">
                                            <p:txEl>
                                              <p:pRg st="0" end="0"/>
                                            </p:txEl>
                                          </p:spTgt>
                                        </p:tgtEl>
                                        <p:attrNameLst>
                                          <p:attrName>style.visibility</p:attrName>
                                        </p:attrNameLst>
                                      </p:cBhvr>
                                      <p:to>
                                        <p:strVal val="visible"/>
                                      </p:to>
                                    </p:set>
                                    <p:anim calcmode="lin" valueType="num">
                                      <p:cBhvr>
                                        <p:cTn id="70"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71" dur="500" fill="hold"/>
                                        <p:tgtEl>
                                          <p:spTgt spid="4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1" grpId="0" animBg="1"/>
      <p:bldP spid="32" grpId="0" autoUpdateAnimBg="0"/>
      <p:bldP spid="33" grpId="0" autoUpdateAnimBg="0"/>
      <p:bldP spid="36" grpId="0" autoUpdateAnimBg="0"/>
      <p:bldP spid="37" grpId="0" autoUpdateAnimBg="0"/>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2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build="p">
        <p:tmplLst>
          <p:tmpl lvl="1">
            <p:tnLst>
              <p:par>
                <p:cTn presetID="23" presetClass="entr" presetSubtype="16"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childTnLst>
                </p:cTn>
              </p:par>
            </p:tnLst>
          </p:tmpl>
        </p:tmplLst>
      </p:bldP>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2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build="p">
        <p:tmplLst>
          <p:tmpl lvl="1">
            <p:tnLst>
              <p:par>
                <p:cTn presetID="23" presetClass="entr" presetSubtype="16"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childTnLst>
                </p:cTn>
              </p:par>
            </p:tnLst>
          </p:tmpl>
        </p:tmplLst>
      </p:b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Straight Connector 49"/>
          <p:cNvCxnSpPr>
            <a:cxnSpLocks noChangeShapeType="1"/>
          </p:cNvCxnSpPr>
          <p:nvPr/>
        </p:nvCxnSpPr>
        <p:spPr bwMode="auto">
          <a:xfrm>
            <a:off x="3413125" y="3415896"/>
            <a:ext cx="893763" cy="0"/>
          </a:xfrm>
          <a:prstGeom prst="line">
            <a:avLst/>
          </a:prstGeom>
          <a:noFill/>
          <a:ln w="6350">
            <a:solidFill>
              <a:srgbClr val="013C18"/>
            </a:solidFill>
            <a:round/>
            <a:headEnd/>
            <a:tailEnd/>
          </a:ln>
          <a:extLst>
            <a:ext uri="{909E8E84-426E-40DD-AFC4-6F175D3DCCD1}">
              <a14:hiddenFill xmlns:a14="http://schemas.microsoft.com/office/drawing/2010/main">
                <a:noFill/>
              </a14:hiddenFill>
            </a:ext>
          </a:extLst>
        </p:spPr>
      </p:cxnSp>
      <p:cxnSp>
        <p:nvCxnSpPr>
          <p:cNvPr id="55" name="Straight Connector 52"/>
          <p:cNvCxnSpPr>
            <a:cxnSpLocks noChangeShapeType="1"/>
          </p:cNvCxnSpPr>
          <p:nvPr/>
        </p:nvCxnSpPr>
        <p:spPr bwMode="auto">
          <a:xfrm>
            <a:off x="3413125" y="4860521"/>
            <a:ext cx="1204913" cy="0"/>
          </a:xfrm>
          <a:prstGeom prst="line">
            <a:avLst/>
          </a:prstGeom>
          <a:noFill/>
          <a:ln w="6350">
            <a:solidFill>
              <a:srgbClr val="013C18"/>
            </a:solidFill>
            <a:round/>
            <a:headEnd/>
            <a:tailEnd/>
          </a:ln>
          <a:extLst>
            <a:ext uri="{909E8E84-426E-40DD-AFC4-6F175D3DCCD1}">
              <a14:hiddenFill xmlns:a14="http://schemas.microsoft.com/office/drawing/2010/main">
                <a:noFill/>
              </a14:hiddenFill>
            </a:ext>
          </a:extLst>
        </p:spPr>
      </p:cxnSp>
      <p:cxnSp>
        <p:nvCxnSpPr>
          <p:cNvPr id="56" name="Straight Connector 38"/>
          <p:cNvCxnSpPr>
            <a:cxnSpLocks noChangeShapeType="1"/>
          </p:cNvCxnSpPr>
          <p:nvPr/>
        </p:nvCxnSpPr>
        <p:spPr bwMode="auto">
          <a:xfrm>
            <a:off x="6627813" y="2118908"/>
            <a:ext cx="2141537" cy="0"/>
          </a:xfrm>
          <a:prstGeom prst="line">
            <a:avLst/>
          </a:prstGeom>
          <a:noFill/>
          <a:ln w="6350">
            <a:solidFill>
              <a:srgbClr val="013C18"/>
            </a:solidFill>
            <a:round/>
            <a:headEnd/>
            <a:tailEnd/>
          </a:ln>
          <a:extLst>
            <a:ext uri="{909E8E84-426E-40DD-AFC4-6F175D3DCCD1}">
              <a14:hiddenFill xmlns:a14="http://schemas.microsoft.com/office/drawing/2010/main">
                <a:noFill/>
              </a14:hiddenFill>
            </a:ext>
          </a:extLst>
        </p:spPr>
      </p:cxnSp>
      <p:cxnSp>
        <p:nvCxnSpPr>
          <p:cNvPr id="57" name="Straight Connector 41"/>
          <p:cNvCxnSpPr>
            <a:cxnSpLocks noChangeShapeType="1"/>
          </p:cNvCxnSpPr>
          <p:nvPr/>
        </p:nvCxnSpPr>
        <p:spPr bwMode="auto">
          <a:xfrm>
            <a:off x="7875588" y="3415896"/>
            <a:ext cx="893762" cy="0"/>
          </a:xfrm>
          <a:prstGeom prst="line">
            <a:avLst/>
          </a:prstGeom>
          <a:noFill/>
          <a:ln w="6350">
            <a:solidFill>
              <a:srgbClr val="013C18"/>
            </a:solidFill>
            <a:round/>
            <a:headEnd/>
            <a:tailEnd/>
          </a:ln>
          <a:extLst>
            <a:ext uri="{909E8E84-426E-40DD-AFC4-6F175D3DCCD1}">
              <a14:hiddenFill xmlns:a14="http://schemas.microsoft.com/office/drawing/2010/main">
                <a:noFill/>
              </a14:hiddenFill>
            </a:ext>
          </a:extLst>
        </p:spPr>
      </p:cxnSp>
      <p:cxnSp>
        <p:nvCxnSpPr>
          <p:cNvPr id="58" name="Straight Connector 51"/>
          <p:cNvCxnSpPr>
            <a:cxnSpLocks noChangeShapeType="1"/>
          </p:cNvCxnSpPr>
          <p:nvPr/>
        </p:nvCxnSpPr>
        <p:spPr bwMode="auto">
          <a:xfrm>
            <a:off x="7515225" y="4860521"/>
            <a:ext cx="1254125" cy="0"/>
          </a:xfrm>
          <a:prstGeom prst="line">
            <a:avLst/>
          </a:prstGeom>
          <a:noFill/>
          <a:ln w="6350">
            <a:solidFill>
              <a:srgbClr val="013C18"/>
            </a:solidFill>
            <a:round/>
            <a:headEnd/>
            <a:tailEnd/>
          </a:ln>
          <a:extLst>
            <a:ext uri="{909E8E84-426E-40DD-AFC4-6F175D3DCCD1}">
              <a14:hiddenFill xmlns:a14="http://schemas.microsoft.com/office/drawing/2010/main">
                <a:noFill/>
              </a14:hiddenFill>
            </a:ext>
          </a:extLst>
        </p:spPr>
      </p:cxnSp>
      <p:sp>
        <p:nvSpPr>
          <p:cNvPr id="59" name="Oval 3"/>
          <p:cNvSpPr>
            <a:spLocks noChangeArrowheads="1"/>
          </p:cNvSpPr>
          <p:nvPr/>
        </p:nvSpPr>
        <p:spPr bwMode="auto">
          <a:xfrm>
            <a:off x="6367463" y="2606271"/>
            <a:ext cx="1595437" cy="1619250"/>
          </a:xfrm>
          <a:prstGeom prst="ellipse">
            <a:avLst/>
          </a:prstGeom>
          <a:solidFill>
            <a:srgbClr val="013C18"/>
          </a:solidFill>
          <a:ln>
            <a:solidFill>
              <a:schemeClr val="bg1"/>
            </a:solidFill>
          </a:ln>
          <a:extLst/>
        </p:spPr>
        <p:txBody>
          <a:bodyPr/>
          <a:lstStyle/>
          <a:p>
            <a:pPr eaLnBrk="1" hangingPunct="1"/>
            <a:endParaRPr lang="en-US" altLang="zh-CN">
              <a:solidFill>
                <a:schemeClr val="tx1">
                  <a:lumMod val="85000"/>
                  <a:lumOff val="15000"/>
                </a:schemeClr>
              </a:solidFill>
              <a:ea typeface="楷体" panose="02010609060101010101" pitchFamily="49" charset="-122"/>
              <a:sym typeface="Arial" panose="020B0604020202020204" pitchFamily="34" charset="0"/>
            </a:endParaRPr>
          </a:p>
        </p:txBody>
      </p:sp>
      <p:sp>
        <p:nvSpPr>
          <p:cNvPr id="60" name="Oval 4"/>
          <p:cNvSpPr>
            <a:spLocks noChangeArrowheads="1"/>
          </p:cNvSpPr>
          <p:nvPr/>
        </p:nvSpPr>
        <p:spPr bwMode="auto">
          <a:xfrm>
            <a:off x="5213350" y="1906183"/>
            <a:ext cx="1595438" cy="1619250"/>
          </a:xfrm>
          <a:prstGeom prst="ellipse">
            <a:avLst/>
          </a:prstGeom>
          <a:solidFill>
            <a:srgbClr val="013C18"/>
          </a:solidFill>
          <a:ln>
            <a:solidFill>
              <a:schemeClr val="bg1"/>
            </a:solidFill>
          </a:ln>
          <a:extLst/>
        </p:spPr>
        <p:txBody>
          <a:bodyPr/>
          <a:lstStyle/>
          <a:p>
            <a:pPr eaLnBrk="1" hangingPunct="1"/>
            <a:endParaRPr lang="en-US" altLang="zh-CN">
              <a:solidFill>
                <a:schemeClr val="tx1">
                  <a:lumMod val="85000"/>
                  <a:lumOff val="15000"/>
                </a:schemeClr>
              </a:solidFill>
              <a:ea typeface="楷体" panose="02010609060101010101" pitchFamily="49" charset="-122"/>
              <a:sym typeface="Arial" panose="020B0604020202020204" pitchFamily="34" charset="0"/>
            </a:endParaRPr>
          </a:p>
        </p:txBody>
      </p:sp>
      <p:sp>
        <p:nvSpPr>
          <p:cNvPr id="61" name="Oval 5"/>
          <p:cNvSpPr>
            <a:spLocks noChangeArrowheads="1"/>
          </p:cNvSpPr>
          <p:nvPr/>
        </p:nvSpPr>
        <p:spPr bwMode="auto">
          <a:xfrm>
            <a:off x="4197350" y="2606271"/>
            <a:ext cx="1595438" cy="1619250"/>
          </a:xfrm>
          <a:prstGeom prst="ellipse">
            <a:avLst/>
          </a:prstGeom>
          <a:solidFill>
            <a:srgbClr val="013C18"/>
          </a:solidFill>
          <a:ln>
            <a:solidFill>
              <a:schemeClr val="bg1"/>
            </a:solidFill>
          </a:ln>
          <a:extLst/>
        </p:spPr>
        <p:txBody>
          <a:bodyPr/>
          <a:lstStyle/>
          <a:p>
            <a:pPr eaLnBrk="1" hangingPunct="1"/>
            <a:endParaRPr lang="en-US" altLang="zh-CN">
              <a:solidFill>
                <a:schemeClr val="tx1">
                  <a:lumMod val="85000"/>
                  <a:lumOff val="15000"/>
                </a:schemeClr>
              </a:solidFill>
              <a:ea typeface="楷体" panose="02010609060101010101" pitchFamily="49" charset="-122"/>
              <a:sym typeface="Arial" panose="020B0604020202020204" pitchFamily="34" charset="0"/>
            </a:endParaRPr>
          </a:p>
        </p:txBody>
      </p:sp>
      <p:sp>
        <p:nvSpPr>
          <p:cNvPr id="62" name="Oval 6"/>
          <p:cNvSpPr>
            <a:spLocks noChangeArrowheads="1"/>
          </p:cNvSpPr>
          <p:nvPr/>
        </p:nvSpPr>
        <p:spPr bwMode="auto">
          <a:xfrm>
            <a:off x="6011863" y="3936596"/>
            <a:ext cx="1595437" cy="1619250"/>
          </a:xfrm>
          <a:prstGeom prst="ellipse">
            <a:avLst/>
          </a:prstGeom>
          <a:solidFill>
            <a:srgbClr val="013C18"/>
          </a:solidFill>
          <a:ln>
            <a:solidFill>
              <a:schemeClr val="bg1"/>
            </a:solidFill>
          </a:ln>
          <a:extLst/>
        </p:spPr>
        <p:txBody>
          <a:bodyPr/>
          <a:lstStyle/>
          <a:p>
            <a:pPr eaLnBrk="1" hangingPunct="1"/>
            <a:endParaRPr lang="en-US" altLang="zh-CN">
              <a:solidFill>
                <a:schemeClr val="tx1">
                  <a:lumMod val="85000"/>
                  <a:lumOff val="15000"/>
                </a:schemeClr>
              </a:solidFill>
              <a:ea typeface="楷体" panose="02010609060101010101" pitchFamily="49" charset="-122"/>
              <a:sym typeface="Arial" panose="020B0604020202020204" pitchFamily="34" charset="0"/>
            </a:endParaRPr>
          </a:p>
        </p:txBody>
      </p:sp>
      <p:sp>
        <p:nvSpPr>
          <p:cNvPr id="63" name="Oval 7"/>
          <p:cNvSpPr>
            <a:spLocks noChangeArrowheads="1"/>
          </p:cNvSpPr>
          <p:nvPr/>
        </p:nvSpPr>
        <p:spPr bwMode="auto">
          <a:xfrm>
            <a:off x="4556125" y="3936596"/>
            <a:ext cx="1595438" cy="1619250"/>
          </a:xfrm>
          <a:prstGeom prst="ellipse">
            <a:avLst/>
          </a:prstGeom>
          <a:solidFill>
            <a:srgbClr val="013C18"/>
          </a:solidFill>
          <a:ln>
            <a:solidFill>
              <a:schemeClr val="bg1"/>
            </a:solidFill>
          </a:ln>
          <a:extLst/>
        </p:spPr>
        <p:txBody>
          <a:bodyPr/>
          <a:lstStyle/>
          <a:p>
            <a:pPr eaLnBrk="1" hangingPunct="1"/>
            <a:endParaRPr lang="en-US" altLang="zh-CN">
              <a:solidFill>
                <a:schemeClr val="tx1">
                  <a:lumMod val="85000"/>
                  <a:lumOff val="15000"/>
                </a:schemeClr>
              </a:solidFill>
              <a:ea typeface="楷体" panose="02010609060101010101" pitchFamily="49" charset="-122"/>
              <a:sym typeface="Arial" panose="020B0604020202020204" pitchFamily="34" charset="0"/>
            </a:endParaRPr>
          </a:p>
        </p:txBody>
      </p:sp>
      <p:sp>
        <p:nvSpPr>
          <p:cNvPr id="64" name="Freeform 57"/>
          <p:cNvSpPr>
            <a:spLocks noEditPoints="1"/>
          </p:cNvSpPr>
          <p:nvPr/>
        </p:nvSpPr>
        <p:spPr bwMode="auto">
          <a:xfrm>
            <a:off x="5757863" y="2385608"/>
            <a:ext cx="422275" cy="412750"/>
          </a:xfrm>
          <a:custGeom>
            <a:avLst/>
            <a:gdLst>
              <a:gd name="T0" fmla="*/ 1533521222 w 100"/>
              <a:gd name="T1" fmla="*/ 1086379276 h 97"/>
              <a:gd name="T2" fmla="*/ 1783161756 w 100"/>
              <a:gd name="T3" fmla="*/ 977740923 h 97"/>
              <a:gd name="T4" fmla="*/ 1783161756 w 100"/>
              <a:gd name="T5" fmla="*/ 778574155 h 97"/>
              <a:gd name="T6" fmla="*/ 1533521222 w 100"/>
              <a:gd name="T7" fmla="*/ 688041485 h 97"/>
              <a:gd name="T8" fmla="*/ 1480023202 w 100"/>
              <a:gd name="T9" fmla="*/ 579403131 h 97"/>
              <a:gd name="T10" fmla="*/ 1587015019 w 100"/>
              <a:gd name="T11" fmla="*/ 325915059 h 97"/>
              <a:gd name="T12" fmla="*/ 1444362078 w 100"/>
              <a:gd name="T13" fmla="*/ 199171023 h 97"/>
              <a:gd name="T14" fmla="*/ 1194717321 w 100"/>
              <a:gd name="T15" fmla="*/ 289699438 h 97"/>
              <a:gd name="T16" fmla="*/ 1087729727 w 100"/>
              <a:gd name="T17" fmla="*/ 253488072 h 97"/>
              <a:gd name="T18" fmla="*/ 980737910 w 100"/>
              <a:gd name="T19" fmla="*/ 0 h 97"/>
              <a:gd name="T20" fmla="*/ 784591173 w 100"/>
              <a:gd name="T21" fmla="*/ 0 h 97"/>
              <a:gd name="T22" fmla="*/ 695432029 w 100"/>
              <a:gd name="T23" fmla="*/ 253488072 h 97"/>
              <a:gd name="T24" fmla="*/ 588444435 w 100"/>
              <a:gd name="T25" fmla="*/ 289699438 h 97"/>
              <a:gd name="T26" fmla="*/ 338799678 w 100"/>
              <a:gd name="T27" fmla="*/ 199171023 h 97"/>
              <a:gd name="T28" fmla="*/ 196146738 w 100"/>
              <a:gd name="T29" fmla="*/ 344020742 h 97"/>
              <a:gd name="T30" fmla="*/ 303138554 w 100"/>
              <a:gd name="T31" fmla="*/ 579403131 h 97"/>
              <a:gd name="T32" fmla="*/ 249644757 w 100"/>
              <a:gd name="T33" fmla="*/ 688041485 h 97"/>
              <a:gd name="T34" fmla="*/ 0 w 100"/>
              <a:gd name="T35" fmla="*/ 796679838 h 97"/>
              <a:gd name="T36" fmla="*/ 0 w 100"/>
              <a:gd name="T37" fmla="*/ 977740923 h 97"/>
              <a:gd name="T38" fmla="*/ 249644757 w 100"/>
              <a:gd name="T39" fmla="*/ 1086379276 h 97"/>
              <a:gd name="T40" fmla="*/ 303138554 w 100"/>
              <a:gd name="T41" fmla="*/ 1195017629 h 97"/>
              <a:gd name="T42" fmla="*/ 196146738 w 100"/>
              <a:gd name="T43" fmla="*/ 1448505701 h 97"/>
              <a:gd name="T44" fmla="*/ 338799678 w 100"/>
              <a:gd name="T45" fmla="*/ 1575249737 h 97"/>
              <a:gd name="T46" fmla="*/ 588444435 w 100"/>
              <a:gd name="T47" fmla="*/ 1484721322 h 97"/>
              <a:gd name="T48" fmla="*/ 695432029 w 100"/>
              <a:gd name="T49" fmla="*/ 1520932688 h 97"/>
              <a:gd name="T50" fmla="*/ 802423846 w 100"/>
              <a:gd name="T51" fmla="*/ 1756315077 h 97"/>
              <a:gd name="T52" fmla="*/ 998570584 w 100"/>
              <a:gd name="T53" fmla="*/ 1756315077 h 97"/>
              <a:gd name="T54" fmla="*/ 1087729727 w 100"/>
              <a:gd name="T55" fmla="*/ 1520932688 h 97"/>
              <a:gd name="T56" fmla="*/ 1194717321 w 100"/>
              <a:gd name="T57" fmla="*/ 1484721322 h 97"/>
              <a:gd name="T58" fmla="*/ 1444362078 w 100"/>
              <a:gd name="T59" fmla="*/ 1575249737 h 97"/>
              <a:gd name="T60" fmla="*/ 1587015019 w 100"/>
              <a:gd name="T61" fmla="*/ 1430400018 h 97"/>
              <a:gd name="T62" fmla="*/ 1480023202 w 100"/>
              <a:gd name="T63" fmla="*/ 1195017629 h 97"/>
              <a:gd name="T64" fmla="*/ 1533521222 w 100"/>
              <a:gd name="T65" fmla="*/ 1086379276 h 97"/>
              <a:gd name="T66" fmla="*/ 891582990 w 100"/>
              <a:gd name="T67" fmla="*/ 1158806263 h 97"/>
              <a:gd name="T68" fmla="*/ 606277109 w 100"/>
              <a:gd name="T69" fmla="*/ 887212508 h 97"/>
              <a:gd name="T70" fmla="*/ 891582990 w 100"/>
              <a:gd name="T71" fmla="*/ 597508814 h 97"/>
              <a:gd name="T72" fmla="*/ 1176888871 w 100"/>
              <a:gd name="T73" fmla="*/ 887212508 h 97"/>
              <a:gd name="T74" fmla="*/ 891582990 w 100"/>
              <a:gd name="T75" fmla="*/ 1158806263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0" h="97">
                <a:moveTo>
                  <a:pt x="86" y="60"/>
                </a:moveTo>
                <a:cubicBezTo>
                  <a:pt x="86" y="60"/>
                  <a:pt x="100" y="55"/>
                  <a:pt x="100" y="54"/>
                </a:cubicBezTo>
                <a:cubicBezTo>
                  <a:pt x="100" y="43"/>
                  <a:pt x="100" y="43"/>
                  <a:pt x="100" y="43"/>
                </a:cubicBezTo>
                <a:cubicBezTo>
                  <a:pt x="100" y="43"/>
                  <a:pt x="86" y="38"/>
                  <a:pt x="86" y="38"/>
                </a:cubicBezTo>
                <a:cubicBezTo>
                  <a:pt x="83" y="32"/>
                  <a:pt x="83" y="32"/>
                  <a:pt x="83" y="32"/>
                </a:cubicBezTo>
                <a:cubicBezTo>
                  <a:pt x="83" y="32"/>
                  <a:pt x="89" y="19"/>
                  <a:pt x="89" y="18"/>
                </a:cubicBezTo>
                <a:cubicBezTo>
                  <a:pt x="81" y="11"/>
                  <a:pt x="81" y="11"/>
                  <a:pt x="81" y="11"/>
                </a:cubicBezTo>
                <a:cubicBezTo>
                  <a:pt x="80" y="10"/>
                  <a:pt x="67" y="16"/>
                  <a:pt x="67" y="16"/>
                </a:cubicBezTo>
                <a:cubicBezTo>
                  <a:pt x="61" y="14"/>
                  <a:pt x="61" y="14"/>
                  <a:pt x="61" y="14"/>
                </a:cubicBezTo>
                <a:cubicBezTo>
                  <a:pt x="61" y="14"/>
                  <a:pt x="56" y="0"/>
                  <a:pt x="55" y="0"/>
                </a:cubicBezTo>
                <a:cubicBezTo>
                  <a:pt x="44" y="0"/>
                  <a:pt x="44" y="0"/>
                  <a:pt x="44" y="0"/>
                </a:cubicBezTo>
                <a:cubicBezTo>
                  <a:pt x="44" y="0"/>
                  <a:pt x="39" y="14"/>
                  <a:pt x="39" y="14"/>
                </a:cubicBezTo>
                <a:cubicBezTo>
                  <a:pt x="33" y="16"/>
                  <a:pt x="33" y="16"/>
                  <a:pt x="33" y="16"/>
                </a:cubicBezTo>
                <a:cubicBezTo>
                  <a:pt x="33" y="16"/>
                  <a:pt x="19" y="10"/>
                  <a:pt x="19" y="11"/>
                </a:cubicBezTo>
                <a:cubicBezTo>
                  <a:pt x="11" y="19"/>
                  <a:pt x="11" y="19"/>
                  <a:pt x="11" y="19"/>
                </a:cubicBezTo>
                <a:cubicBezTo>
                  <a:pt x="10" y="19"/>
                  <a:pt x="17" y="32"/>
                  <a:pt x="17" y="32"/>
                </a:cubicBezTo>
                <a:cubicBezTo>
                  <a:pt x="14" y="38"/>
                  <a:pt x="14" y="38"/>
                  <a:pt x="14" y="38"/>
                </a:cubicBezTo>
                <a:cubicBezTo>
                  <a:pt x="14" y="38"/>
                  <a:pt x="0" y="43"/>
                  <a:pt x="0" y="44"/>
                </a:cubicBezTo>
                <a:cubicBezTo>
                  <a:pt x="0" y="54"/>
                  <a:pt x="0" y="54"/>
                  <a:pt x="0" y="54"/>
                </a:cubicBezTo>
                <a:cubicBezTo>
                  <a:pt x="0" y="55"/>
                  <a:pt x="14" y="60"/>
                  <a:pt x="14" y="60"/>
                </a:cubicBezTo>
                <a:cubicBezTo>
                  <a:pt x="17" y="66"/>
                  <a:pt x="17" y="66"/>
                  <a:pt x="17" y="66"/>
                </a:cubicBezTo>
                <a:cubicBezTo>
                  <a:pt x="17" y="66"/>
                  <a:pt x="11" y="79"/>
                  <a:pt x="11" y="80"/>
                </a:cubicBezTo>
                <a:cubicBezTo>
                  <a:pt x="19" y="87"/>
                  <a:pt x="19" y="87"/>
                  <a:pt x="19" y="87"/>
                </a:cubicBezTo>
                <a:cubicBezTo>
                  <a:pt x="20" y="88"/>
                  <a:pt x="33" y="82"/>
                  <a:pt x="33" y="82"/>
                </a:cubicBezTo>
                <a:cubicBezTo>
                  <a:pt x="39" y="84"/>
                  <a:pt x="39" y="84"/>
                  <a:pt x="39" y="84"/>
                </a:cubicBezTo>
                <a:cubicBezTo>
                  <a:pt x="39" y="84"/>
                  <a:pt x="44" y="97"/>
                  <a:pt x="45" y="97"/>
                </a:cubicBezTo>
                <a:cubicBezTo>
                  <a:pt x="56" y="97"/>
                  <a:pt x="56" y="97"/>
                  <a:pt x="56" y="97"/>
                </a:cubicBezTo>
                <a:cubicBezTo>
                  <a:pt x="56" y="97"/>
                  <a:pt x="61" y="84"/>
                  <a:pt x="61" y="84"/>
                </a:cubicBezTo>
                <a:cubicBezTo>
                  <a:pt x="67" y="82"/>
                  <a:pt x="67" y="82"/>
                  <a:pt x="67" y="82"/>
                </a:cubicBezTo>
                <a:cubicBezTo>
                  <a:pt x="67" y="82"/>
                  <a:pt x="81" y="87"/>
                  <a:pt x="81" y="87"/>
                </a:cubicBezTo>
                <a:cubicBezTo>
                  <a:pt x="89" y="79"/>
                  <a:pt x="89" y="79"/>
                  <a:pt x="89" y="79"/>
                </a:cubicBezTo>
                <a:cubicBezTo>
                  <a:pt x="90" y="79"/>
                  <a:pt x="83" y="66"/>
                  <a:pt x="83" y="66"/>
                </a:cubicBezTo>
                <a:lnTo>
                  <a:pt x="86" y="60"/>
                </a:lnTo>
                <a:close/>
                <a:moveTo>
                  <a:pt x="50" y="64"/>
                </a:moveTo>
                <a:cubicBezTo>
                  <a:pt x="41" y="64"/>
                  <a:pt x="34" y="57"/>
                  <a:pt x="34" y="49"/>
                </a:cubicBezTo>
                <a:cubicBezTo>
                  <a:pt x="34" y="40"/>
                  <a:pt x="41" y="33"/>
                  <a:pt x="50" y="33"/>
                </a:cubicBezTo>
                <a:cubicBezTo>
                  <a:pt x="59" y="33"/>
                  <a:pt x="66" y="40"/>
                  <a:pt x="66" y="49"/>
                </a:cubicBezTo>
                <a:cubicBezTo>
                  <a:pt x="66" y="57"/>
                  <a:pt x="59" y="64"/>
                  <a:pt x="50" y="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65" name="Freeform 58"/>
          <p:cNvSpPr>
            <a:spLocks noEditPoints="1"/>
          </p:cNvSpPr>
          <p:nvPr/>
        </p:nvSpPr>
        <p:spPr bwMode="auto">
          <a:xfrm>
            <a:off x="6151563" y="2595158"/>
            <a:ext cx="196850" cy="196850"/>
          </a:xfrm>
          <a:custGeom>
            <a:avLst/>
            <a:gdLst>
              <a:gd name="T0" fmla="*/ 719214511 w 47"/>
              <a:gd name="T1" fmla="*/ 385922331 h 47"/>
              <a:gd name="T2" fmla="*/ 719214511 w 47"/>
              <a:gd name="T3" fmla="*/ 333296368 h 47"/>
              <a:gd name="T4" fmla="*/ 789381065 w 47"/>
              <a:gd name="T5" fmla="*/ 228044443 h 47"/>
              <a:gd name="T6" fmla="*/ 736759290 w 47"/>
              <a:gd name="T7" fmla="*/ 157877888 h 47"/>
              <a:gd name="T8" fmla="*/ 613962585 w 47"/>
              <a:gd name="T9" fmla="*/ 175418480 h 47"/>
              <a:gd name="T10" fmla="*/ 578881402 w 47"/>
              <a:gd name="T11" fmla="*/ 140333109 h 47"/>
              <a:gd name="T12" fmla="*/ 561340811 w 47"/>
              <a:gd name="T13" fmla="*/ 17540591 h 47"/>
              <a:gd name="T14" fmla="*/ 473629477 w 47"/>
              <a:gd name="T15" fmla="*/ 0 h 47"/>
              <a:gd name="T16" fmla="*/ 403462922 w 47"/>
              <a:gd name="T17" fmla="*/ 105251926 h 47"/>
              <a:gd name="T18" fmla="*/ 350836960 w 47"/>
              <a:gd name="T19" fmla="*/ 105251926 h 47"/>
              <a:gd name="T20" fmla="*/ 245585034 w 47"/>
              <a:gd name="T21" fmla="*/ 35085371 h 47"/>
              <a:gd name="T22" fmla="*/ 157877888 w 47"/>
              <a:gd name="T23" fmla="*/ 87707146 h 47"/>
              <a:gd name="T24" fmla="*/ 175418480 w 47"/>
              <a:gd name="T25" fmla="*/ 210503851 h 47"/>
              <a:gd name="T26" fmla="*/ 157877888 w 47"/>
              <a:gd name="T27" fmla="*/ 245585034 h 47"/>
              <a:gd name="T28" fmla="*/ 35085371 w 47"/>
              <a:gd name="T29" fmla="*/ 280670405 h 47"/>
              <a:gd name="T30" fmla="*/ 17540591 w 47"/>
              <a:gd name="T31" fmla="*/ 368377551 h 47"/>
              <a:gd name="T32" fmla="*/ 105251926 w 47"/>
              <a:gd name="T33" fmla="*/ 438544105 h 47"/>
              <a:gd name="T34" fmla="*/ 122792517 w 47"/>
              <a:gd name="T35" fmla="*/ 491170068 h 47"/>
              <a:gd name="T36" fmla="*/ 52625963 w 47"/>
              <a:gd name="T37" fmla="*/ 596421994 h 47"/>
              <a:gd name="T38" fmla="*/ 87707146 w 47"/>
              <a:gd name="T39" fmla="*/ 666588548 h 47"/>
              <a:gd name="T40" fmla="*/ 210503851 w 47"/>
              <a:gd name="T41" fmla="*/ 649047956 h 47"/>
              <a:gd name="T42" fmla="*/ 245585034 w 47"/>
              <a:gd name="T43" fmla="*/ 684133328 h 47"/>
              <a:gd name="T44" fmla="*/ 280670405 w 47"/>
              <a:gd name="T45" fmla="*/ 806925845 h 47"/>
              <a:gd name="T46" fmla="*/ 368377551 w 47"/>
              <a:gd name="T47" fmla="*/ 824466436 h 47"/>
              <a:gd name="T48" fmla="*/ 438544105 w 47"/>
              <a:gd name="T49" fmla="*/ 719214511 h 47"/>
              <a:gd name="T50" fmla="*/ 491170068 w 47"/>
              <a:gd name="T51" fmla="*/ 719214511 h 47"/>
              <a:gd name="T52" fmla="*/ 578881402 w 47"/>
              <a:gd name="T53" fmla="*/ 789381065 h 47"/>
              <a:gd name="T54" fmla="*/ 666588548 w 47"/>
              <a:gd name="T55" fmla="*/ 736759290 h 47"/>
              <a:gd name="T56" fmla="*/ 649047956 w 47"/>
              <a:gd name="T57" fmla="*/ 613962585 h 47"/>
              <a:gd name="T58" fmla="*/ 684133328 w 47"/>
              <a:gd name="T59" fmla="*/ 578881402 h 47"/>
              <a:gd name="T60" fmla="*/ 806925845 w 47"/>
              <a:gd name="T61" fmla="*/ 543796031 h 47"/>
              <a:gd name="T62" fmla="*/ 824466436 w 47"/>
              <a:gd name="T63" fmla="*/ 456088885 h 47"/>
              <a:gd name="T64" fmla="*/ 719214511 w 47"/>
              <a:gd name="T65" fmla="*/ 385922331 h 47"/>
              <a:gd name="T66" fmla="*/ 543796031 w 47"/>
              <a:gd name="T67" fmla="*/ 438544105 h 47"/>
              <a:gd name="T68" fmla="*/ 385922331 w 47"/>
              <a:gd name="T69" fmla="*/ 543796031 h 47"/>
              <a:gd name="T70" fmla="*/ 280670405 w 47"/>
              <a:gd name="T71" fmla="*/ 385922331 h 47"/>
              <a:gd name="T72" fmla="*/ 438544105 w 47"/>
              <a:gd name="T73" fmla="*/ 280670405 h 47"/>
              <a:gd name="T74" fmla="*/ 543796031 w 47"/>
              <a:gd name="T75" fmla="*/ 438544105 h 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3" y="6"/>
                  <a:pt x="23" y="6"/>
                </a:cubicBezTo>
                <a:cubicBezTo>
                  <a:pt x="20" y="6"/>
                  <a:pt x="20" y="6"/>
                  <a:pt x="20" y="6"/>
                </a:cubicBezTo>
                <a:cubicBezTo>
                  <a:pt x="20"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1" y="21"/>
                  <a:pt x="1" y="21"/>
                  <a:pt x="1" y="21"/>
                </a:cubicBezTo>
                <a:cubicBezTo>
                  <a:pt x="0" y="21"/>
                  <a:pt x="6" y="25"/>
                  <a:pt x="6" y="25"/>
                </a:cubicBezTo>
                <a:cubicBezTo>
                  <a:pt x="7" y="28"/>
                  <a:pt x="7" y="28"/>
                  <a:pt x="7" y="28"/>
                </a:cubicBezTo>
                <a:cubicBezTo>
                  <a:pt x="7" y="28"/>
                  <a:pt x="2" y="33"/>
                  <a:pt x="3" y="34"/>
                </a:cubicBezTo>
                <a:cubicBezTo>
                  <a:pt x="5" y="38"/>
                  <a:pt x="5" y="38"/>
                  <a:pt x="5" y="38"/>
                </a:cubicBezTo>
                <a:cubicBezTo>
                  <a:pt x="5" y="38"/>
                  <a:pt x="12" y="37"/>
                  <a:pt x="12" y="37"/>
                </a:cubicBezTo>
                <a:cubicBezTo>
                  <a:pt x="14" y="39"/>
                  <a:pt x="14" y="39"/>
                  <a:pt x="14" y="39"/>
                </a:cubicBezTo>
                <a:cubicBezTo>
                  <a:pt x="14" y="39"/>
                  <a:pt x="15" y="46"/>
                  <a:pt x="16" y="46"/>
                </a:cubicBezTo>
                <a:cubicBezTo>
                  <a:pt x="21" y="47"/>
                  <a:pt x="21" y="47"/>
                  <a:pt x="21" y="47"/>
                </a:cubicBezTo>
                <a:cubicBezTo>
                  <a:pt x="21" y="47"/>
                  <a:pt x="25" y="41"/>
                  <a:pt x="25" y="41"/>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6" y="31"/>
                </a:cubicBezTo>
                <a:cubicBezTo>
                  <a:pt x="47" y="26"/>
                  <a:pt x="47" y="26"/>
                  <a:pt x="47" y="26"/>
                </a:cubicBezTo>
                <a:cubicBezTo>
                  <a:pt x="47" y="26"/>
                  <a:pt x="41" y="22"/>
                  <a:pt x="41" y="22"/>
                </a:cubicBezTo>
                <a:close/>
                <a:moveTo>
                  <a:pt x="31" y="25"/>
                </a:moveTo>
                <a:cubicBezTo>
                  <a:pt x="30" y="29"/>
                  <a:pt x="26" y="32"/>
                  <a:pt x="22" y="31"/>
                </a:cubicBezTo>
                <a:cubicBezTo>
                  <a:pt x="18" y="30"/>
                  <a:pt x="15" y="26"/>
                  <a:pt x="16" y="22"/>
                </a:cubicBezTo>
                <a:cubicBezTo>
                  <a:pt x="17" y="18"/>
                  <a:pt x="22" y="15"/>
                  <a:pt x="25" y="16"/>
                </a:cubicBezTo>
                <a:cubicBezTo>
                  <a:pt x="29" y="17"/>
                  <a:pt x="32" y="21"/>
                  <a:pt x="31"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66" name="Freeform 68"/>
          <p:cNvSpPr>
            <a:spLocks noEditPoints="1"/>
          </p:cNvSpPr>
          <p:nvPr/>
        </p:nvSpPr>
        <p:spPr bwMode="auto">
          <a:xfrm>
            <a:off x="4984750" y="4549371"/>
            <a:ext cx="252413" cy="457200"/>
          </a:xfrm>
          <a:custGeom>
            <a:avLst/>
            <a:gdLst>
              <a:gd name="T0" fmla="*/ 1274246451 w 50"/>
              <a:gd name="T1" fmla="*/ 2141931200 h 90"/>
              <a:gd name="T2" fmla="*/ 1274246451 w 50"/>
              <a:gd name="T3" fmla="*/ 180644800 h 90"/>
              <a:gd name="T4" fmla="*/ 1121334656 w 50"/>
              <a:gd name="T5" fmla="*/ 0 h 90"/>
              <a:gd name="T6" fmla="*/ 152911795 w 50"/>
              <a:gd name="T7" fmla="*/ 0 h 90"/>
              <a:gd name="T8" fmla="*/ 0 w 50"/>
              <a:gd name="T9" fmla="*/ 180644800 h 90"/>
              <a:gd name="T10" fmla="*/ 0 w 50"/>
              <a:gd name="T11" fmla="*/ 2141931200 h 90"/>
              <a:gd name="T12" fmla="*/ 152911795 w 50"/>
              <a:gd name="T13" fmla="*/ 2147483647 h 90"/>
              <a:gd name="T14" fmla="*/ 1121334656 w 50"/>
              <a:gd name="T15" fmla="*/ 2147483647 h 90"/>
              <a:gd name="T16" fmla="*/ 1274246451 w 50"/>
              <a:gd name="T17" fmla="*/ 2141931200 h 90"/>
              <a:gd name="T18" fmla="*/ 993911525 w 50"/>
              <a:gd name="T19" fmla="*/ 129032000 h 90"/>
              <a:gd name="T20" fmla="*/ 1044883807 w 50"/>
              <a:gd name="T21" fmla="*/ 154838400 h 90"/>
              <a:gd name="T22" fmla="*/ 993911525 w 50"/>
              <a:gd name="T23" fmla="*/ 206451200 h 90"/>
              <a:gd name="T24" fmla="*/ 968427909 w 50"/>
              <a:gd name="T25" fmla="*/ 154838400 h 90"/>
              <a:gd name="T26" fmla="*/ 993911525 w 50"/>
              <a:gd name="T27" fmla="*/ 129032000 h 90"/>
              <a:gd name="T28" fmla="*/ 407758057 w 50"/>
              <a:gd name="T29" fmla="*/ 129032000 h 90"/>
              <a:gd name="T30" fmla="*/ 866488395 w 50"/>
              <a:gd name="T31" fmla="*/ 129032000 h 90"/>
              <a:gd name="T32" fmla="*/ 866488395 w 50"/>
              <a:gd name="T33" fmla="*/ 180644800 h 90"/>
              <a:gd name="T34" fmla="*/ 407758057 w 50"/>
              <a:gd name="T35" fmla="*/ 180644800 h 90"/>
              <a:gd name="T36" fmla="*/ 407758057 w 50"/>
              <a:gd name="T37" fmla="*/ 129032000 h 90"/>
              <a:gd name="T38" fmla="*/ 127423131 w 50"/>
              <a:gd name="T39" fmla="*/ 1780641600 h 90"/>
              <a:gd name="T40" fmla="*/ 127423131 w 50"/>
              <a:gd name="T41" fmla="*/ 283870400 h 90"/>
              <a:gd name="T42" fmla="*/ 1146823321 w 50"/>
              <a:gd name="T43" fmla="*/ 283870400 h 90"/>
              <a:gd name="T44" fmla="*/ 1146823321 w 50"/>
              <a:gd name="T45" fmla="*/ 1780641600 h 90"/>
              <a:gd name="T46" fmla="*/ 127423131 w 50"/>
              <a:gd name="T47" fmla="*/ 1780641600 h 90"/>
              <a:gd name="T48" fmla="*/ 637125750 w 50"/>
              <a:gd name="T49" fmla="*/ 2141931200 h 90"/>
              <a:gd name="T50" fmla="*/ 535181187 w 50"/>
              <a:gd name="T51" fmla="*/ 2038705600 h 90"/>
              <a:gd name="T52" fmla="*/ 637125750 w 50"/>
              <a:gd name="T53" fmla="*/ 1935480000 h 90"/>
              <a:gd name="T54" fmla="*/ 739065264 w 50"/>
              <a:gd name="T55" fmla="*/ 2038705600 h 90"/>
              <a:gd name="T56" fmla="*/ 637125750 w 50"/>
              <a:gd name="T57" fmla="*/ 21419312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67" name="Freeform 69"/>
          <p:cNvSpPr>
            <a:spLocks noEditPoints="1"/>
          </p:cNvSpPr>
          <p:nvPr/>
        </p:nvSpPr>
        <p:spPr bwMode="auto">
          <a:xfrm>
            <a:off x="5278438" y="4720821"/>
            <a:ext cx="260350" cy="457200"/>
          </a:xfrm>
          <a:custGeom>
            <a:avLst/>
            <a:gdLst>
              <a:gd name="T0" fmla="*/ 1146642659 w 51"/>
              <a:gd name="T1" fmla="*/ 0 h 90"/>
              <a:gd name="T2" fmla="*/ 182418567 w 51"/>
              <a:gd name="T3" fmla="*/ 0 h 90"/>
              <a:gd name="T4" fmla="*/ 0 w 51"/>
              <a:gd name="T5" fmla="*/ 180644800 h 90"/>
              <a:gd name="T6" fmla="*/ 0 w 51"/>
              <a:gd name="T7" fmla="*/ 2141931200 h 90"/>
              <a:gd name="T8" fmla="*/ 182418567 w 51"/>
              <a:gd name="T9" fmla="*/ 2147483647 h 90"/>
              <a:gd name="T10" fmla="*/ 1146642659 w 51"/>
              <a:gd name="T11" fmla="*/ 2147483647 h 90"/>
              <a:gd name="T12" fmla="*/ 1329061225 w 51"/>
              <a:gd name="T13" fmla="*/ 2141931200 h 90"/>
              <a:gd name="T14" fmla="*/ 1329061225 w 51"/>
              <a:gd name="T15" fmla="*/ 180644800 h 90"/>
              <a:gd name="T16" fmla="*/ 1146642659 w 51"/>
              <a:gd name="T17" fmla="*/ 0 h 90"/>
              <a:gd name="T18" fmla="*/ 1042400561 w 51"/>
              <a:gd name="T19" fmla="*/ 129032000 h 90"/>
              <a:gd name="T20" fmla="*/ 1094521610 w 51"/>
              <a:gd name="T21" fmla="*/ 154838400 h 90"/>
              <a:gd name="T22" fmla="*/ 1042400561 w 51"/>
              <a:gd name="T23" fmla="*/ 206451200 h 90"/>
              <a:gd name="T24" fmla="*/ 990279512 w 51"/>
              <a:gd name="T25" fmla="*/ 154838400 h 90"/>
              <a:gd name="T26" fmla="*/ 1042400561 w 51"/>
              <a:gd name="T27" fmla="*/ 129032000 h 90"/>
              <a:gd name="T28" fmla="*/ 443018707 w 51"/>
              <a:gd name="T29" fmla="*/ 129032000 h 90"/>
              <a:gd name="T30" fmla="*/ 886042519 w 51"/>
              <a:gd name="T31" fmla="*/ 129032000 h 90"/>
              <a:gd name="T32" fmla="*/ 886042519 w 51"/>
              <a:gd name="T33" fmla="*/ 180644800 h 90"/>
              <a:gd name="T34" fmla="*/ 443018707 w 51"/>
              <a:gd name="T35" fmla="*/ 180644800 h 90"/>
              <a:gd name="T36" fmla="*/ 443018707 w 51"/>
              <a:gd name="T37" fmla="*/ 129032000 h 90"/>
              <a:gd name="T38" fmla="*/ 677558323 w 51"/>
              <a:gd name="T39" fmla="*/ 2141931200 h 90"/>
              <a:gd name="T40" fmla="*/ 547260805 w 51"/>
              <a:gd name="T41" fmla="*/ 2038705600 h 90"/>
              <a:gd name="T42" fmla="*/ 677558323 w 51"/>
              <a:gd name="T43" fmla="*/ 1935480000 h 90"/>
              <a:gd name="T44" fmla="*/ 781800421 w 51"/>
              <a:gd name="T45" fmla="*/ 2038705600 h 90"/>
              <a:gd name="T46" fmla="*/ 677558323 w 51"/>
              <a:gd name="T47" fmla="*/ 2141931200 h 90"/>
              <a:gd name="T48" fmla="*/ 1198758603 w 51"/>
              <a:gd name="T49" fmla="*/ 1780641600 h 90"/>
              <a:gd name="T50" fmla="*/ 130302623 w 51"/>
              <a:gd name="T51" fmla="*/ 1780641600 h 90"/>
              <a:gd name="T52" fmla="*/ 130302623 w 51"/>
              <a:gd name="T53" fmla="*/ 283870400 h 90"/>
              <a:gd name="T54" fmla="*/ 1198758603 w 51"/>
              <a:gd name="T55" fmla="*/ 283870400 h 90"/>
              <a:gd name="T56" fmla="*/ 1198758603 w 51"/>
              <a:gd name="T57" fmla="*/ 17806416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68" name="Freeform 70"/>
          <p:cNvSpPr>
            <a:spLocks/>
          </p:cNvSpPr>
          <p:nvPr/>
        </p:nvSpPr>
        <p:spPr bwMode="auto">
          <a:xfrm>
            <a:off x="5259388" y="4576358"/>
            <a:ext cx="152400" cy="125413"/>
          </a:xfrm>
          <a:custGeom>
            <a:avLst/>
            <a:gdLst>
              <a:gd name="T0" fmla="*/ 464515200 w 40"/>
              <a:gd name="T1" fmla="*/ 476618805 h 33"/>
              <a:gd name="T2" fmla="*/ 580644000 w 40"/>
              <a:gd name="T3" fmla="*/ 476618805 h 33"/>
              <a:gd name="T4" fmla="*/ 580644000 w 40"/>
              <a:gd name="T5" fmla="*/ 115543377 h 33"/>
              <a:gd name="T6" fmla="*/ 580644000 w 40"/>
              <a:gd name="T7" fmla="*/ 0 h 33"/>
              <a:gd name="T8" fmla="*/ 464515200 w 40"/>
              <a:gd name="T9" fmla="*/ 0 h 33"/>
              <a:gd name="T10" fmla="*/ 0 w 40"/>
              <a:gd name="T11" fmla="*/ 0 h 33"/>
              <a:gd name="T12" fmla="*/ 0 w 40"/>
              <a:gd name="T13" fmla="*/ 115543377 h 33"/>
              <a:gd name="T14" fmla="*/ 464515200 w 40"/>
              <a:gd name="T15" fmla="*/ 115543377 h 33"/>
              <a:gd name="T16" fmla="*/ 464515200 w 40"/>
              <a:gd name="T17" fmla="*/ 476618805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69" name="Freeform 71"/>
          <p:cNvSpPr>
            <a:spLocks/>
          </p:cNvSpPr>
          <p:nvPr/>
        </p:nvSpPr>
        <p:spPr bwMode="auto">
          <a:xfrm>
            <a:off x="5122863" y="5033558"/>
            <a:ext cx="125412" cy="125413"/>
          </a:xfrm>
          <a:custGeom>
            <a:avLst/>
            <a:gdLst>
              <a:gd name="T0" fmla="*/ 115542456 w 33"/>
              <a:gd name="T1" fmla="*/ 0 h 33"/>
              <a:gd name="T2" fmla="*/ 0 w 33"/>
              <a:gd name="T3" fmla="*/ 0 h 33"/>
              <a:gd name="T4" fmla="*/ 0 w 33"/>
              <a:gd name="T5" fmla="*/ 361075428 h 33"/>
              <a:gd name="T6" fmla="*/ 0 w 33"/>
              <a:gd name="T7" fmla="*/ 476618805 h 33"/>
              <a:gd name="T8" fmla="*/ 115542456 w 33"/>
              <a:gd name="T9" fmla="*/ 476618805 h 33"/>
              <a:gd name="T10" fmla="*/ 476611204 w 33"/>
              <a:gd name="T11" fmla="*/ 476618805 h 33"/>
              <a:gd name="T12" fmla="*/ 476611204 w 33"/>
              <a:gd name="T13" fmla="*/ 361075428 h 33"/>
              <a:gd name="T14" fmla="*/ 115542456 w 33"/>
              <a:gd name="T15" fmla="*/ 361075428 h 33"/>
              <a:gd name="T16" fmla="*/ 115542456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0" name="Freeform 121"/>
          <p:cNvSpPr>
            <a:spLocks noEditPoints="1"/>
          </p:cNvSpPr>
          <p:nvPr/>
        </p:nvSpPr>
        <p:spPr bwMode="auto">
          <a:xfrm>
            <a:off x="6696075" y="4562071"/>
            <a:ext cx="315913" cy="431800"/>
          </a:xfrm>
          <a:custGeom>
            <a:avLst/>
            <a:gdLst>
              <a:gd name="T0" fmla="*/ 594055592 w 84"/>
              <a:gd name="T1" fmla="*/ 70492289 h 115"/>
              <a:gd name="T2" fmla="*/ 1117388042 w 84"/>
              <a:gd name="T3" fmla="*/ 592132972 h 115"/>
              <a:gd name="T4" fmla="*/ 792072869 w 84"/>
              <a:gd name="T5" fmla="*/ 1564922050 h 115"/>
              <a:gd name="T6" fmla="*/ 438468440 w 84"/>
              <a:gd name="T7" fmla="*/ 1564922050 h 115"/>
              <a:gd name="T8" fmla="*/ 56574753 w 84"/>
              <a:gd name="T9" fmla="*/ 592132972 h 115"/>
              <a:gd name="T10" fmla="*/ 594055592 w 84"/>
              <a:gd name="T11" fmla="*/ 70492289 h 115"/>
              <a:gd name="T12" fmla="*/ 594055592 w 84"/>
              <a:gd name="T13" fmla="*/ 0 h 115"/>
              <a:gd name="T14" fmla="*/ 0 w 84"/>
              <a:gd name="T15" fmla="*/ 592132972 h 115"/>
              <a:gd name="T16" fmla="*/ 410179183 w 84"/>
              <a:gd name="T17" fmla="*/ 1621315130 h 115"/>
              <a:gd name="T18" fmla="*/ 820358365 w 84"/>
              <a:gd name="T19" fmla="*/ 1621315130 h 115"/>
              <a:gd name="T20" fmla="*/ 1188107423 w 84"/>
              <a:gd name="T21" fmla="*/ 592132972 h 115"/>
              <a:gd name="T22" fmla="*/ 594055592 w 84"/>
              <a:gd name="T23" fmla="*/ 0 h 1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1" name="Freeform 122"/>
          <p:cNvSpPr>
            <a:spLocks/>
          </p:cNvSpPr>
          <p:nvPr/>
        </p:nvSpPr>
        <p:spPr bwMode="auto">
          <a:xfrm>
            <a:off x="6804025" y="5100233"/>
            <a:ext cx="109538" cy="12700"/>
          </a:xfrm>
          <a:custGeom>
            <a:avLst/>
            <a:gdLst>
              <a:gd name="T0" fmla="*/ 14266380 w 29"/>
              <a:gd name="T1" fmla="*/ 53763333 h 3"/>
              <a:gd name="T2" fmla="*/ 385211151 w 29"/>
              <a:gd name="T3" fmla="*/ 53763333 h 3"/>
              <a:gd name="T4" fmla="*/ 413743912 w 29"/>
              <a:gd name="T5" fmla="*/ 0 h 3"/>
              <a:gd name="T6" fmla="*/ 0 w 29"/>
              <a:gd name="T7" fmla="*/ 0 h 3"/>
              <a:gd name="T8" fmla="*/ 14266380 w 29"/>
              <a:gd name="T9" fmla="*/ 53763333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2" name="Freeform 123"/>
          <p:cNvSpPr>
            <a:spLocks/>
          </p:cNvSpPr>
          <p:nvPr/>
        </p:nvSpPr>
        <p:spPr bwMode="auto">
          <a:xfrm>
            <a:off x="6821488" y="5124046"/>
            <a:ext cx="77787" cy="14287"/>
          </a:xfrm>
          <a:custGeom>
            <a:avLst/>
            <a:gdLst>
              <a:gd name="T0" fmla="*/ 137205156 w 21"/>
              <a:gd name="T1" fmla="*/ 51029592 h 4"/>
              <a:gd name="T2" fmla="*/ 288134160 w 21"/>
              <a:gd name="T3" fmla="*/ 0 h 4"/>
              <a:gd name="T4" fmla="*/ 0 w 21"/>
              <a:gd name="T5" fmla="*/ 0 h 4"/>
              <a:gd name="T6" fmla="*/ 137205156 w 21"/>
              <a:gd name="T7" fmla="*/ 51029592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3" name="Freeform 124"/>
          <p:cNvSpPr>
            <a:spLocks/>
          </p:cNvSpPr>
          <p:nvPr/>
        </p:nvSpPr>
        <p:spPr bwMode="auto">
          <a:xfrm>
            <a:off x="6800850" y="5011333"/>
            <a:ext cx="115888" cy="77788"/>
          </a:xfrm>
          <a:custGeom>
            <a:avLst/>
            <a:gdLst>
              <a:gd name="T0" fmla="*/ 433226727 w 31"/>
              <a:gd name="T1" fmla="*/ 0 h 21"/>
              <a:gd name="T2" fmla="*/ 0 w 31"/>
              <a:gd name="T3" fmla="*/ 0 h 21"/>
              <a:gd name="T4" fmla="*/ 0 w 31"/>
              <a:gd name="T5" fmla="*/ 260700926 h 21"/>
              <a:gd name="T6" fmla="*/ 0 w 31"/>
              <a:gd name="T7" fmla="*/ 288141569 h 21"/>
              <a:gd name="T8" fmla="*/ 419252877 w 31"/>
              <a:gd name="T9" fmla="*/ 288141569 h 21"/>
              <a:gd name="T10" fmla="*/ 433226727 w 31"/>
              <a:gd name="T11" fmla="*/ 260700926 h 21"/>
              <a:gd name="T12" fmla="*/ 433226727 w 31"/>
              <a:gd name="T13" fmla="*/ 0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4" name="Freeform 125"/>
          <p:cNvSpPr>
            <a:spLocks noEditPoints="1"/>
          </p:cNvSpPr>
          <p:nvPr/>
        </p:nvSpPr>
        <p:spPr bwMode="auto">
          <a:xfrm>
            <a:off x="6797675" y="4758921"/>
            <a:ext cx="119063" cy="234950"/>
          </a:xfrm>
          <a:custGeom>
            <a:avLst/>
            <a:gdLst>
              <a:gd name="T0" fmla="*/ 337523761 w 42"/>
              <a:gd name="T1" fmla="*/ 16024722 h 83"/>
              <a:gd name="T2" fmla="*/ 337523761 w 42"/>
              <a:gd name="T3" fmla="*/ 16024722 h 83"/>
              <a:gd name="T4" fmla="*/ 337523761 w 42"/>
              <a:gd name="T5" fmla="*/ 16024722 h 83"/>
              <a:gd name="T6" fmla="*/ 297342834 w 42"/>
              <a:gd name="T7" fmla="*/ 0 h 83"/>
              <a:gd name="T8" fmla="*/ 160726546 w 42"/>
              <a:gd name="T9" fmla="*/ 48076998 h 83"/>
              <a:gd name="T10" fmla="*/ 40180928 w 42"/>
              <a:gd name="T11" fmla="*/ 0 h 83"/>
              <a:gd name="T12" fmla="*/ 0 w 42"/>
              <a:gd name="T13" fmla="*/ 8013777 h 83"/>
              <a:gd name="T14" fmla="*/ 0 w 42"/>
              <a:gd name="T15" fmla="*/ 16024722 h 83"/>
              <a:gd name="T16" fmla="*/ 0 w 42"/>
              <a:gd name="T17" fmla="*/ 16024722 h 83"/>
              <a:gd name="T18" fmla="*/ 144653041 w 42"/>
              <a:gd name="T19" fmla="*/ 665078343 h 83"/>
              <a:gd name="T20" fmla="*/ 192870721 w 42"/>
              <a:gd name="T21" fmla="*/ 665078343 h 83"/>
              <a:gd name="T22" fmla="*/ 337523761 w 42"/>
              <a:gd name="T23" fmla="*/ 16024722 h 83"/>
              <a:gd name="T24" fmla="*/ 337523761 w 42"/>
              <a:gd name="T25" fmla="*/ 16024722 h 83"/>
              <a:gd name="T26" fmla="*/ 337523761 w 42"/>
              <a:gd name="T27" fmla="*/ 16024722 h 83"/>
              <a:gd name="T28" fmla="*/ 168763298 w 42"/>
              <a:gd name="T29" fmla="*/ 584949070 h 83"/>
              <a:gd name="T30" fmla="*/ 40180928 w 42"/>
              <a:gd name="T31" fmla="*/ 32052275 h 83"/>
              <a:gd name="T32" fmla="*/ 160726546 w 42"/>
              <a:gd name="T33" fmla="*/ 72118327 h 83"/>
              <a:gd name="T34" fmla="*/ 297342834 w 42"/>
              <a:gd name="T35" fmla="*/ 32052275 h 83"/>
              <a:gd name="T36" fmla="*/ 168763298 w 42"/>
              <a:gd name="T37" fmla="*/ 584949070 h 8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2" h="83">
                <a:moveTo>
                  <a:pt x="42" y="2"/>
                </a:moveTo>
                <a:lnTo>
                  <a:pt x="42" y="2"/>
                </a:lnTo>
                <a:lnTo>
                  <a:pt x="37" y="0"/>
                </a:lnTo>
                <a:lnTo>
                  <a:pt x="20" y="6"/>
                </a:lnTo>
                <a:lnTo>
                  <a:pt x="5" y="0"/>
                </a:lnTo>
                <a:lnTo>
                  <a:pt x="0" y="1"/>
                </a:lnTo>
                <a:lnTo>
                  <a:pt x="0" y="2"/>
                </a:lnTo>
                <a:lnTo>
                  <a:pt x="18" y="83"/>
                </a:lnTo>
                <a:lnTo>
                  <a:pt x="24" y="83"/>
                </a:lnTo>
                <a:lnTo>
                  <a:pt x="42" y="2"/>
                </a:lnTo>
                <a:close/>
                <a:moveTo>
                  <a:pt x="21" y="73"/>
                </a:moveTo>
                <a:lnTo>
                  <a:pt x="5" y="4"/>
                </a:lnTo>
                <a:lnTo>
                  <a:pt x="20" y="9"/>
                </a:lnTo>
                <a:lnTo>
                  <a:pt x="37" y="4"/>
                </a:lnTo>
                <a:lnTo>
                  <a:pt x="21" y="7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5" name="Freeform 101"/>
          <p:cNvSpPr>
            <a:spLocks noEditPoints="1"/>
          </p:cNvSpPr>
          <p:nvPr/>
        </p:nvSpPr>
        <p:spPr bwMode="auto">
          <a:xfrm>
            <a:off x="7011988" y="3195233"/>
            <a:ext cx="407987" cy="441325"/>
          </a:xfrm>
          <a:custGeom>
            <a:avLst/>
            <a:gdLst>
              <a:gd name="T0" fmla="*/ 1188382747 w 137"/>
              <a:gd name="T1" fmla="*/ 631324358 h 148"/>
              <a:gd name="T2" fmla="*/ 1117434701 w 137"/>
              <a:gd name="T3" fmla="*/ 337890944 h 148"/>
              <a:gd name="T4" fmla="*/ 1179514241 w 137"/>
              <a:gd name="T5" fmla="*/ 320106739 h 148"/>
              <a:gd name="T6" fmla="*/ 1117434701 w 137"/>
              <a:gd name="T7" fmla="*/ 106702246 h 148"/>
              <a:gd name="T8" fmla="*/ 904590563 w 137"/>
              <a:gd name="T9" fmla="*/ 44460512 h 148"/>
              <a:gd name="T10" fmla="*/ 877985046 w 137"/>
              <a:gd name="T11" fmla="*/ 106702246 h 148"/>
              <a:gd name="T12" fmla="*/ 594189884 w 137"/>
              <a:gd name="T13" fmla="*/ 35568409 h 148"/>
              <a:gd name="T14" fmla="*/ 337003218 w 137"/>
              <a:gd name="T15" fmla="*/ 97810144 h 148"/>
              <a:gd name="T16" fmla="*/ 319266207 w 137"/>
              <a:gd name="T17" fmla="*/ 44460512 h 148"/>
              <a:gd name="T18" fmla="*/ 106422069 w 137"/>
              <a:gd name="T19" fmla="*/ 106702246 h 148"/>
              <a:gd name="T20" fmla="*/ 44342529 w 137"/>
              <a:gd name="T21" fmla="*/ 320106739 h 148"/>
              <a:gd name="T22" fmla="*/ 79816552 w 137"/>
              <a:gd name="T23" fmla="*/ 337890944 h 148"/>
              <a:gd name="T24" fmla="*/ 0 w 137"/>
              <a:gd name="T25" fmla="*/ 631324358 h 148"/>
              <a:gd name="T26" fmla="*/ 239449655 w 137"/>
              <a:gd name="T27" fmla="*/ 1111485958 h 148"/>
              <a:gd name="T28" fmla="*/ 115290575 w 137"/>
              <a:gd name="T29" fmla="*/ 1244864512 h 148"/>
              <a:gd name="T30" fmla="*/ 186238620 w 137"/>
              <a:gd name="T31" fmla="*/ 1315998349 h 148"/>
              <a:gd name="T32" fmla="*/ 328134712 w 137"/>
              <a:gd name="T33" fmla="*/ 1173727693 h 148"/>
              <a:gd name="T34" fmla="*/ 594189884 w 137"/>
              <a:gd name="T35" fmla="*/ 1235972409 h 148"/>
              <a:gd name="T36" fmla="*/ 860248035 w 137"/>
              <a:gd name="T37" fmla="*/ 1173727693 h 148"/>
              <a:gd name="T38" fmla="*/ 1002144126 w 137"/>
              <a:gd name="T39" fmla="*/ 1315998349 h 148"/>
              <a:gd name="T40" fmla="*/ 1073092172 w 137"/>
              <a:gd name="T41" fmla="*/ 1244864512 h 148"/>
              <a:gd name="T42" fmla="*/ 948933092 w 137"/>
              <a:gd name="T43" fmla="*/ 1111485958 h 148"/>
              <a:gd name="T44" fmla="*/ 1188382747 w 137"/>
              <a:gd name="T45" fmla="*/ 631324358 h 148"/>
              <a:gd name="T46" fmla="*/ 97553563 w 137"/>
              <a:gd name="T47" fmla="*/ 658000665 h 148"/>
              <a:gd name="T48" fmla="*/ 177370115 w 137"/>
              <a:gd name="T49" fmla="*/ 658000665 h 148"/>
              <a:gd name="T50" fmla="*/ 203975632 w 137"/>
              <a:gd name="T51" fmla="*/ 631324358 h 148"/>
              <a:gd name="T52" fmla="*/ 177370115 w 137"/>
              <a:gd name="T53" fmla="*/ 613540154 h 148"/>
              <a:gd name="T54" fmla="*/ 97553563 w 137"/>
              <a:gd name="T55" fmla="*/ 613540154 h 148"/>
              <a:gd name="T56" fmla="*/ 567584367 w 137"/>
              <a:gd name="T57" fmla="*/ 133378554 h 148"/>
              <a:gd name="T58" fmla="*/ 567584367 w 137"/>
              <a:gd name="T59" fmla="*/ 133378554 h 148"/>
              <a:gd name="T60" fmla="*/ 567584367 w 137"/>
              <a:gd name="T61" fmla="*/ 231188698 h 148"/>
              <a:gd name="T62" fmla="*/ 594189884 w 137"/>
              <a:gd name="T63" fmla="*/ 257865005 h 148"/>
              <a:gd name="T64" fmla="*/ 620798380 w 137"/>
              <a:gd name="T65" fmla="*/ 231188698 h 148"/>
              <a:gd name="T66" fmla="*/ 620798380 w 137"/>
              <a:gd name="T67" fmla="*/ 133378554 h 148"/>
              <a:gd name="T68" fmla="*/ 620798380 w 137"/>
              <a:gd name="T69" fmla="*/ 133378554 h 148"/>
              <a:gd name="T70" fmla="*/ 1090829184 w 137"/>
              <a:gd name="T71" fmla="*/ 613540154 h 148"/>
              <a:gd name="T72" fmla="*/ 1011012632 w 137"/>
              <a:gd name="T73" fmla="*/ 613540154 h 148"/>
              <a:gd name="T74" fmla="*/ 984407115 w 137"/>
              <a:gd name="T75" fmla="*/ 631324358 h 148"/>
              <a:gd name="T76" fmla="*/ 1011012632 w 137"/>
              <a:gd name="T77" fmla="*/ 658000665 h 148"/>
              <a:gd name="T78" fmla="*/ 1090829184 w 137"/>
              <a:gd name="T79" fmla="*/ 658000665 h 148"/>
              <a:gd name="T80" fmla="*/ 620798380 w 137"/>
              <a:gd name="T81" fmla="*/ 1138159283 h 148"/>
              <a:gd name="T82" fmla="*/ 620798380 w 137"/>
              <a:gd name="T83" fmla="*/ 1049241242 h 148"/>
              <a:gd name="T84" fmla="*/ 594189884 w 137"/>
              <a:gd name="T85" fmla="*/ 1022564935 h 148"/>
              <a:gd name="T86" fmla="*/ 567584367 w 137"/>
              <a:gd name="T87" fmla="*/ 1049241242 h 148"/>
              <a:gd name="T88" fmla="*/ 567584367 w 137"/>
              <a:gd name="T89" fmla="*/ 1138159283 h 148"/>
              <a:gd name="T90" fmla="*/ 97553563 w 137"/>
              <a:gd name="T91" fmla="*/ 658000665 h 14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37" h="148">
                <a:moveTo>
                  <a:pt x="134" y="71"/>
                </a:moveTo>
                <a:cubicBezTo>
                  <a:pt x="134" y="59"/>
                  <a:pt x="131" y="48"/>
                  <a:pt x="126" y="38"/>
                </a:cubicBezTo>
                <a:cubicBezTo>
                  <a:pt x="128" y="38"/>
                  <a:pt x="131" y="38"/>
                  <a:pt x="133" y="36"/>
                </a:cubicBezTo>
                <a:cubicBezTo>
                  <a:pt x="137" y="31"/>
                  <a:pt x="134" y="20"/>
                  <a:pt x="126" y="12"/>
                </a:cubicBezTo>
                <a:cubicBezTo>
                  <a:pt x="117" y="3"/>
                  <a:pt x="107" y="0"/>
                  <a:pt x="102" y="5"/>
                </a:cubicBezTo>
                <a:cubicBezTo>
                  <a:pt x="100" y="7"/>
                  <a:pt x="99" y="9"/>
                  <a:pt x="99" y="12"/>
                </a:cubicBezTo>
                <a:cubicBezTo>
                  <a:pt x="90" y="7"/>
                  <a:pt x="79" y="4"/>
                  <a:pt x="67" y="4"/>
                </a:cubicBezTo>
                <a:cubicBezTo>
                  <a:pt x="57" y="4"/>
                  <a:pt x="47" y="6"/>
                  <a:pt x="38" y="11"/>
                </a:cubicBezTo>
                <a:cubicBezTo>
                  <a:pt x="38" y="8"/>
                  <a:pt x="37" y="7"/>
                  <a:pt x="36" y="5"/>
                </a:cubicBezTo>
                <a:cubicBezTo>
                  <a:pt x="31" y="0"/>
                  <a:pt x="20" y="3"/>
                  <a:pt x="12" y="12"/>
                </a:cubicBezTo>
                <a:cubicBezTo>
                  <a:pt x="3" y="20"/>
                  <a:pt x="0" y="31"/>
                  <a:pt x="5" y="36"/>
                </a:cubicBezTo>
                <a:cubicBezTo>
                  <a:pt x="6" y="37"/>
                  <a:pt x="7" y="37"/>
                  <a:pt x="9" y="38"/>
                </a:cubicBezTo>
                <a:cubicBezTo>
                  <a:pt x="3" y="48"/>
                  <a:pt x="0" y="59"/>
                  <a:pt x="0" y="71"/>
                </a:cubicBezTo>
                <a:cubicBezTo>
                  <a:pt x="0" y="94"/>
                  <a:pt x="10" y="113"/>
                  <a:pt x="27" y="125"/>
                </a:cubicBezTo>
                <a:cubicBezTo>
                  <a:pt x="13" y="140"/>
                  <a:pt x="13" y="140"/>
                  <a:pt x="13" y="140"/>
                </a:cubicBezTo>
                <a:cubicBezTo>
                  <a:pt x="21" y="148"/>
                  <a:pt x="21" y="148"/>
                  <a:pt x="21" y="148"/>
                </a:cubicBezTo>
                <a:cubicBezTo>
                  <a:pt x="37" y="132"/>
                  <a:pt x="37" y="132"/>
                  <a:pt x="37" y="132"/>
                </a:cubicBezTo>
                <a:cubicBezTo>
                  <a:pt x="46" y="136"/>
                  <a:pt x="56" y="139"/>
                  <a:pt x="67" y="139"/>
                </a:cubicBezTo>
                <a:cubicBezTo>
                  <a:pt x="78" y="139"/>
                  <a:pt x="88" y="136"/>
                  <a:pt x="97" y="132"/>
                </a:cubicBezTo>
                <a:cubicBezTo>
                  <a:pt x="113" y="148"/>
                  <a:pt x="113" y="148"/>
                  <a:pt x="113" y="148"/>
                </a:cubicBezTo>
                <a:cubicBezTo>
                  <a:pt x="121" y="140"/>
                  <a:pt x="121" y="140"/>
                  <a:pt x="121" y="140"/>
                </a:cubicBezTo>
                <a:cubicBezTo>
                  <a:pt x="107" y="125"/>
                  <a:pt x="107" y="125"/>
                  <a:pt x="107" y="125"/>
                </a:cubicBezTo>
                <a:cubicBezTo>
                  <a:pt x="124" y="113"/>
                  <a:pt x="134" y="94"/>
                  <a:pt x="134" y="71"/>
                </a:cubicBezTo>
                <a:close/>
                <a:moveTo>
                  <a:pt x="11" y="74"/>
                </a:moveTo>
                <a:cubicBezTo>
                  <a:pt x="20" y="74"/>
                  <a:pt x="20" y="74"/>
                  <a:pt x="20" y="74"/>
                </a:cubicBezTo>
                <a:cubicBezTo>
                  <a:pt x="22" y="74"/>
                  <a:pt x="23" y="73"/>
                  <a:pt x="23" y="71"/>
                </a:cubicBezTo>
                <a:cubicBezTo>
                  <a:pt x="23" y="70"/>
                  <a:pt x="22" y="69"/>
                  <a:pt x="20" y="69"/>
                </a:cubicBezTo>
                <a:cubicBezTo>
                  <a:pt x="11" y="69"/>
                  <a:pt x="11" y="69"/>
                  <a:pt x="11" y="69"/>
                </a:cubicBezTo>
                <a:cubicBezTo>
                  <a:pt x="12" y="40"/>
                  <a:pt x="35" y="17"/>
                  <a:pt x="64" y="15"/>
                </a:cubicBezTo>
                <a:cubicBezTo>
                  <a:pt x="64" y="15"/>
                  <a:pt x="64" y="15"/>
                  <a:pt x="64" y="15"/>
                </a:cubicBezTo>
                <a:cubicBezTo>
                  <a:pt x="64" y="26"/>
                  <a:pt x="64" y="26"/>
                  <a:pt x="64" y="26"/>
                </a:cubicBezTo>
                <a:cubicBezTo>
                  <a:pt x="64" y="27"/>
                  <a:pt x="65" y="29"/>
                  <a:pt x="67" y="29"/>
                </a:cubicBezTo>
                <a:cubicBezTo>
                  <a:pt x="69" y="29"/>
                  <a:pt x="70" y="27"/>
                  <a:pt x="70" y="26"/>
                </a:cubicBezTo>
                <a:cubicBezTo>
                  <a:pt x="70" y="15"/>
                  <a:pt x="70" y="15"/>
                  <a:pt x="70" y="15"/>
                </a:cubicBezTo>
                <a:cubicBezTo>
                  <a:pt x="70" y="15"/>
                  <a:pt x="70" y="15"/>
                  <a:pt x="70" y="15"/>
                </a:cubicBezTo>
                <a:cubicBezTo>
                  <a:pt x="99" y="17"/>
                  <a:pt x="122" y="40"/>
                  <a:pt x="123" y="69"/>
                </a:cubicBezTo>
                <a:cubicBezTo>
                  <a:pt x="114" y="69"/>
                  <a:pt x="114" y="69"/>
                  <a:pt x="114" y="69"/>
                </a:cubicBezTo>
                <a:cubicBezTo>
                  <a:pt x="112" y="69"/>
                  <a:pt x="111" y="70"/>
                  <a:pt x="111" y="71"/>
                </a:cubicBezTo>
                <a:cubicBezTo>
                  <a:pt x="111" y="73"/>
                  <a:pt x="112" y="74"/>
                  <a:pt x="114" y="74"/>
                </a:cubicBezTo>
                <a:cubicBezTo>
                  <a:pt x="123" y="74"/>
                  <a:pt x="123" y="74"/>
                  <a:pt x="123" y="74"/>
                </a:cubicBezTo>
                <a:cubicBezTo>
                  <a:pt x="122" y="103"/>
                  <a:pt x="99" y="126"/>
                  <a:pt x="70" y="128"/>
                </a:cubicBezTo>
                <a:cubicBezTo>
                  <a:pt x="70" y="118"/>
                  <a:pt x="70" y="118"/>
                  <a:pt x="70" y="118"/>
                </a:cubicBezTo>
                <a:cubicBezTo>
                  <a:pt x="70" y="116"/>
                  <a:pt x="69" y="115"/>
                  <a:pt x="67" y="115"/>
                </a:cubicBezTo>
                <a:cubicBezTo>
                  <a:pt x="65" y="115"/>
                  <a:pt x="64" y="116"/>
                  <a:pt x="64" y="118"/>
                </a:cubicBezTo>
                <a:cubicBezTo>
                  <a:pt x="64" y="128"/>
                  <a:pt x="64" y="128"/>
                  <a:pt x="64" y="128"/>
                </a:cubicBezTo>
                <a:cubicBezTo>
                  <a:pt x="35" y="126"/>
                  <a:pt x="12" y="103"/>
                  <a:pt x="11"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6" name="Freeform 102"/>
          <p:cNvSpPr>
            <a:spLocks/>
          </p:cNvSpPr>
          <p:nvPr/>
        </p:nvSpPr>
        <p:spPr bwMode="auto">
          <a:xfrm>
            <a:off x="7202488" y="3298421"/>
            <a:ext cx="127000" cy="115887"/>
          </a:xfrm>
          <a:custGeom>
            <a:avLst/>
            <a:gdLst>
              <a:gd name="T0" fmla="*/ 26167907 w 43"/>
              <a:gd name="T1" fmla="*/ 344353763 h 39"/>
              <a:gd name="T2" fmla="*/ 26167907 w 43"/>
              <a:gd name="T3" fmla="*/ 344353763 h 39"/>
              <a:gd name="T4" fmla="*/ 348925116 w 43"/>
              <a:gd name="T5" fmla="*/ 344353763 h 39"/>
              <a:gd name="T6" fmla="*/ 375093023 w 43"/>
              <a:gd name="T7" fmla="*/ 317866155 h 39"/>
              <a:gd name="T8" fmla="*/ 348925116 w 43"/>
              <a:gd name="T9" fmla="*/ 300206759 h 39"/>
              <a:gd name="T10" fmla="*/ 52338767 w 43"/>
              <a:gd name="T11" fmla="*/ 300206759 h 39"/>
              <a:gd name="T12" fmla="*/ 52338767 w 43"/>
              <a:gd name="T13" fmla="*/ 26487608 h 39"/>
              <a:gd name="T14" fmla="*/ 26167907 w 43"/>
              <a:gd name="T15" fmla="*/ 0 h 39"/>
              <a:gd name="T16" fmla="*/ 0 w 43"/>
              <a:gd name="T17" fmla="*/ 26487608 h 39"/>
              <a:gd name="T18" fmla="*/ 0 w 43"/>
              <a:gd name="T19" fmla="*/ 317866155 h 39"/>
              <a:gd name="T20" fmla="*/ 26167907 w 43"/>
              <a:gd name="T21" fmla="*/ 344353763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 h="39">
                <a:moveTo>
                  <a:pt x="3" y="39"/>
                </a:moveTo>
                <a:cubicBezTo>
                  <a:pt x="3" y="39"/>
                  <a:pt x="3" y="39"/>
                  <a:pt x="3" y="39"/>
                </a:cubicBezTo>
                <a:cubicBezTo>
                  <a:pt x="40" y="39"/>
                  <a:pt x="40" y="39"/>
                  <a:pt x="40" y="39"/>
                </a:cubicBezTo>
                <a:cubicBezTo>
                  <a:pt x="41" y="39"/>
                  <a:pt x="43" y="38"/>
                  <a:pt x="43" y="36"/>
                </a:cubicBezTo>
                <a:cubicBezTo>
                  <a:pt x="43" y="35"/>
                  <a:pt x="41" y="34"/>
                  <a:pt x="40" y="34"/>
                </a:cubicBezTo>
                <a:cubicBezTo>
                  <a:pt x="6" y="34"/>
                  <a:pt x="6" y="34"/>
                  <a:pt x="6" y="34"/>
                </a:cubicBezTo>
                <a:cubicBezTo>
                  <a:pt x="6" y="3"/>
                  <a:pt x="6" y="3"/>
                  <a:pt x="6" y="3"/>
                </a:cubicBezTo>
                <a:cubicBezTo>
                  <a:pt x="6" y="1"/>
                  <a:pt x="5" y="0"/>
                  <a:pt x="3" y="0"/>
                </a:cubicBezTo>
                <a:cubicBezTo>
                  <a:pt x="1" y="0"/>
                  <a:pt x="0" y="1"/>
                  <a:pt x="0" y="3"/>
                </a:cubicBezTo>
                <a:cubicBezTo>
                  <a:pt x="0" y="36"/>
                  <a:pt x="0" y="36"/>
                  <a:pt x="0" y="36"/>
                </a:cubicBezTo>
                <a:cubicBezTo>
                  <a:pt x="0" y="38"/>
                  <a:pt x="1" y="39"/>
                  <a:pt x="3"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7" name="Freeform 129"/>
          <p:cNvSpPr>
            <a:spLocks/>
          </p:cNvSpPr>
          <p:nvPr/>
        </p:nvSpPr>
        <p:spPr bwMode="auto">
          <a:xfrm>
            <a:off x="4624388" y="3349221"/>
            <a:ext cx="498475" cy="182562"/>
          </a:xfrm>
          <a:custGeom>
            <a:avLst/>
            <a:gdLst>
              <a:gd name="T0" fmla="*/ 730790586 w 171"/>
              <a:gd name="T1" fmla="*/ 302302387 h 63"/>
              <a:gd name="T2" fmla="*/ 203940406 w 171"/>
              <a:gd name="T3" fmla="*/ 0 h 63"/>
              <a:gd name="T4" fmla="*/ 0 w 171"/>
              <a:gd name="T5" fmla="*/ 125959087 h 63"/>
              <a:gd name="T6" fmla="*/ 730790586 w 171"/>
              <a:gd name="T7" fmla="*/ 529029902 h 63"/>
              <a:gd name="T8" fmla="*/ 1453083776 w 171"/>
              <a:gd name="T9" fmla="*/ 125959087 h 63"/>
              <a:gd name="T10" fmla="*/ 1249143369 w 171"/>
              <a:gd name="T11" fmla="*/ 0 h 63"/>
              <a:gd name="T12" fmla="*/ 730790586 w 171"/>
              <a:gd name="T13" fmla="*/ 302302387 h 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1" h="63">
                <a:moveTo>
                  <a:pt x="86" y="36"/>
                </a:moveTo>
                <a:lnTo>
                  <a:pt x="24" y="0"/>
                </a:lnTo>
                <a:lnTo>
                  <a:pt x="0" y="15"/>
                </a:lnTo>
                <a:lnTo>
                  <a:pt x="86" y="63"/>
                </a:lnTo>
                <a:lnTo>
                  <a:pt x="171" y="15"/>
                </a:lnTo>
                <a:lnTo>
                  <a:pt x="147" y="0"/>
                </a:lnTo>
                <a:lnTo>
                  <a:pt x="86" y="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8" name="Freeform 130"/>
          <p:cNvSpPr>
            <a:spLocks/>
          </p:cNvSpPr>
          <p:nvPr/>
        </p:nvSpPr>
        <p:spPr bwMode="auto">
          <a:xfrm>
            <a:off x="4624388" y="3471458"/>
            <a:ext cx="498475" cy="180975"/>
          </a:xfrm>
          <a:custGeom>
            <a:avLst/>
            <a:gdLst>
              <a:gd name="T0" fmla="*/ 730790586 w 171"/>
              <a:gd name="T1" fmla="*/ 289688434 h 62"/>
              <a:gd name="T2" fmla="*/ 203940406 w 171"/>
              <a:gd name="T3" fmla="*/ 0 h 62"/>
              <a:gd name="T4" fmla="*/ 0 w 171"/>
              <a:gd name="T5" fmla="*/ 110762538 h 62"/>
              <a:gd name="T6" fmla="*/ 730790586 w 171"/>
              <a:gd name="T7" fmla="*/ 528257268 h 62"/>
              <a:gd name="T8" fmla="*/ 1453083776 w 171"/>
              <a:gd name="T9" fmla="*/ 110762538 h 62"/>
              <a:gd name="T10" fmla="*/ 1249143369 w 171"/>
              <a:gd name="T11" fmla="*/ 0 h 62"/>
              <a:gd name="T12" fmla="*/ 730790586 w 171"/>
              <a:gd name="T13" fmla="*/ 289688434 h 6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1" h="62">
                <a:moveTo>
                  <a:pt x="86" y="34"/>
                </a:moveTo>
                <a:lnTo>
                  <a:pt x="24" y="0"/>
                </a:lnTo>
                <a:lnTo>
                  <a:pt x="0" y="13"/>
                </a:lnTo>
                <a:lnTo>
                  <a:pt x="86" y="62"/>
                </a:lnTo>
                <a:lnTo>
                  <a:pt x="171" y="13"/>
                </a:lnTo>
                <a:lnTo>
                  <a:pt x="147" y="0"/>
                </a:lnTo>
                <a:lnTo>
                  <a:pt x="86" y="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9" name="Freeform 131"/>
          <p:cNvSpPr>
            <a:spLocks/>
          </p:cNvSpPr>
          <p:nvPr/>
        </p:nvSpPr>
        <p:spPr bwMode="auto">
          <a:xfrm>
            <a:off x="4624388" y="3134908"/>
            <a:ext cx="498475" cy="284163"/>
          </a:xfrm>
          <a:custGeom>
            <a:avLst/>
            <a:gdLst>
              <a:gd name="T0" fmla="*/ 1453083776 w 171"/>
              <a:gd name="T1" fmla="*/ 411939676 h 97"/>
              <a:gd name="T2" fmla="*/ 730790586 w 171"/>
              <a:gd name="T3" fmla="*/ 0 h 97"/>
              <a:gd name="T4" fmla="*/ 0 w 171"/>
              <a:gd name="T5" fmla="*/ 411939676 h 97"/>
              <a:gd name="T6" fmla="*/ 730790586 w 171"/>
              <a:gd name="T7" fmla="*/ 832459903 h 97"/>
              <a:gd name="T8" fmla="*/ 1453083776 w 171"/>
              <a:gd name="T9" fmla="*/ 411939676 h 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1" h="97">
                <a:moveTo>
                  <a:pt x="171" y="48"/>
                </a:moveTo>
                <a:lnTo>
                  <a:pt x="86" y="0"/>
                </a:lnTo>
                <a:lnTo>
                  <a:pt x="0" y="48"/>
                </a:lnTo>
                <a:lnTo>
                  <a:pt x="86" y="97"/>
                </a:lnTo>
                <a:lnTo>
                  <a:pt x="171"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80" name="Oval 57"/>
          <p:cNvSpPr>
            <a:spLocks noChangeArrowheads="1"/>
          </p:cNvSpPr>
          <p:nvPr/>
        </p:nvSpPr>
        <p:spPr bwMode="auto">
          <a:xfrm>
            <a:off x="8321675" y="3087283"/>
            <a:ext cx="630238" cy="639763"/>
          </a:xfrm>
          <a:prstGeom prst="ellipse">
            <a:avLst/>
          </a:prstGeom>
          <a:solidFill>
            <a:srgbClr val="013C18"/>
          </a:solidFill>
          <a:ln>
            <a:solidFill>
              <a:schemeClr val="bg1"/>
            </a:solidFill>
          </a:ln>
          <a:extLst/>
        </p:spPr>
        <p:txBody>
          <a:bodyPr/>
          <a:lstStyle/>
          <a:p>
            <a:pPr eaLnBrk="1" hangingPunct="1"/>
            <a:endParaRPr lang="en-US" altLang="zh-CN">
              <a:solidFill>
                <a:schemeClr val="bg1"/>
              </a:solidFill>
              <a:ea typeface="楷体" panose="02010609060101010101" pitchFamily="49" charset="-122"/>
              <a:sym typeface="Arial" panose="020B0604020202020204" pitchFamily="34" charset="0"/>
            </a:endParaRPr>
          </a:p>
        </p:txBody>
      </p:sp>
      <p:sp>
        <p:nvSpPr>
          <p:cNvPr id="81" name="Oval 67"/>
          <p:cNvSpPr>
            <a:spLocks noChangeArrowheads="1"/>
          </p:cNvSpPr>
          <p:nvPr/>
        </p:nvSpPr>
        <p:spPr bwMode="auto">
          <a:xfrm>
            <a:off x="8321675" y="4560483"/>
            <a:ext cx="630238" cy="639763"/>
          </a:xfrm>
          <a:prstGeom prst="ellipse">
            <a:avLst/>
          </a:prstGeom>
          <a:solidFill>
            <a:srgbClr val="013C18"/>
          </a:solidFill>
          <a:ln>
            <a:solidFill>
              <a:schemeClr val="bg1"/>
            </a:solidFill>
          </a:ln>
          <a:extLst/>
        </p:spPr>
        <p:txBody>
          <a:bodyPr/>
          <a:lstStyle/>
          <a:p>
            <a:pPr eaLnBrk="1" hangingPunct="1"/>
            <a:endParaRPr lang="en-US" altLang="zh-CN">
              <a:solidFill>
                <a:schemeClr val="bg1"/>
              </a:solidFill>
              <a:ea typeface="楷体" panose="02010609060101010101" pitchFamily="49" charset="-122"/>
              <a:sym typeface="Arial" panose="020B0604020202020204" pitchFamily="34" charset="0"/>
            </a:endParaRPr>
          </a:p>
        </p:txBody>
      </p:sp>
      <p:sp>
        <p:nvSpPr>
          <p:cNvPr id="82" name="Oval 68"/>
          <p:cNvSpPr>
            <a:spLocks noChangeArrowheads="1"/>
          </p:cNvSpPr>
          <p:nvPr/>
        </p:nvSpPr>
        <p:spPr bwMode="auto">
          <a:xfrm>
            <a:off x="8321675" y="1799821"/>
            <a:ext cx="630238" cy="639762"/>
          </a:xfrm>
          <a:prstGeom prst="ellipse">
            <a:avLst/>
          </a:prstGeom>
          <a:solidFill>
            <a:srgbClr val="013C18"/>
          </a:solidFill>
          <a:ln>
            <a:solidFill>
              <a:schemeClr val="bg1"/>
            </a:solidFill>
          </a:ln>
          <a:extLst/>
        </p:spPr>
        <p:txBody>
          <a:bodyPr/>
          <a:lstStyle/>
          <a:p>
            <a:pPr eaLnBrk="1" hangingPunct="1"/>
            <a:endParaRPr lang="en-US" altLang="zh-CN">
              <a:solidFill>
                <a:schemeClr val="bg1"/>
              </a:solidFill>
              <a:ea typeface="楷体" panose="02010609060101010101" pitchFamily="49" charset="-122"/>
              <a:sym typeface="Arial" panose="020B0604020202020204" pitchFamily="34" charset="0"/>
            </a:endParaRPr>
          </a:p>
        </p:txBody>
      </p:sp>
      <p:sp>
        <p:nvSpPr>
          <p:cNvPr id="83" name="Oval 69"/>
          <p:cNvSpPr>
            <a:spLocks noChangeArrowheads="1"/>
          </p:cNvSpPr>
          <p:nvPr/>
        </p:nvSpPr>
        <p:spPr bwMode="auto">
          <a:xfrm>
            <a:off x="3230563" y="4560483"/>
            <a:ext cx="630237" cy="639763"/>
          </a:xfrm>
          <a:prstGeom prst="ellipse">
            <a:avLst/>
          </a:prstGeom>
          <a:solidFill>
            <a:srgbClr val="013C18"/>
          </a:solidFill>
          <a:ln>
            <a:solidFill>
              <a:schemeClr val="bg1"/>
            </a:solidFill>
          </a:ln>
          <a:extLst/>
        </p:spPr>
        <p:txBody>
          <a:bodyPr/>
          <a:lstStyle/>
          <a:p>
            <a:pPr eaLnBrk="1" hangingPunct="1"/>
            <a:endParaRPr lang="en-US" altLang="zh-CN">
              <a:solidFill>
                <a:schemeClr val="bg1"/>
              </a:solidFill>
              <a:ea typeface="楷体" panose="02010609060101010101" pitchFamily="49" charset="-122"/>
              <a:sym typeface="Arial" panose="020B0604020202020204" pitchFamily="34" charset="0"/>
            </a:endParaRPr>
          </a:p>
        </p:txBody>
      </p:sp>
      <p:sp>
        <p:nvSpPr>
          <p:cNvPr id="84" name="Oval 70"/>
          <p:cNvSpPr>
            <a:spLocks noChangeArrowheads="1"/>
          </p:cNvSpPr>
          <p:nvPr/>
        </p:nvSpPr>
        <p:spPr bwMode="auto">
          <a:xfrm>
            <a:off x="3230563" y="3063471"/>
            <a:ext cx="630237" cy="639762"/>
          </a:xfrm>
          <a:prstGeom prst="ellipse">
            <a:avLst/>
          </a:prstGeom>
          <a:solidFill>
            <a:srgbClr val="013C18"/>
          </a:solidFill>
          <a:ln>
            <a:solidFill>
              <a:schemeClr val="bg1"/>
            </a:solidFill>
          </a:ln>
          <a:extLst/>
        </p:spPr>
        <p:txBody>
          <a:bodyPr/>
          <a:lstStyle/>
          <a:p>
            <a:pPr eaLnBrk="1" hangingPunct="1"/>
            <a:endParaRPr lang="en-US" altLang="zh-CN">
              <a:solidFill>
                <a:schemeClr val="bg1"/>
              </a:solidFill>
              <a:ea typeface="楷体" panose="02010609060101010101" pitchFamily="49" charset="-122"/>
              <a:sym typeface="Arial" panose="020B0604020202020204" pitchFamily="34" charset="0"/>
            </a:endParaRPr>
          </a:p>
        </p:txBody>
      </p:sp>
      <p:sp>
        <p:nvSpPr>
          <p:cNvPr id="85" name="Text Box 10"/>
          <p:cNvSpPr txBox="1">
            <a:spLocks noChangeArrowheads="1"/>
          </p:cNvSpPr>
          <p:nvPr/>
        </p:nvSpPr>
        <p:spPr bwMode="auto">
          <a:xfrm>
            <a:off x="3300413" y="3274608"/>
            <a:ext cx="490537" cy="260350"/>
          </a:xfrm>
          <a:prstGeom prst="rect">
            <a:avLst/>
          </a:prstGeom>
          <a:solidFill>
            <a:srgbClr val="013C18"/>
          </a:solidFill>
          <a:ln>
            <a:noFill/>
          </a:ln>
          <a:extLst/>
        </p:spPr>
        <p:txBody>
          <a:bodyPr lIns="45720" tIns="22860" rIns="45720" bIns="22860">
            <a:spAutoFit/>
          </a:bodyPr>
          <a:lstStyle>
            <a:lvl1pPr defTabSz="1087438">
              <a:defRPr>
                <a:solidFill>
                  <a:schemeClr val="tx1"/>
                </a:solidFill>
                <a:latin typeface="Calibri" pitchFamily="34" charset="0"/>
                <a:ea typeface="宋体" pitchFamily="2" charset="-122"/>
              </a:defRPr>
            </a:lvl1pPr>
            <a:lvl2pPr marL="742950" indent="-285750" defTabSz="1087438">
              <a:defRPr>
                <a:solidFill>
                  <a:schemeClr val="tx1"/>
                </a:solidFill>
                <a:latin typeface="Calibri" pitchFamily="34" charset="0"/>
                <a:ea typeface="宋体" pitchFamily="2" charset="-122"/>
              </a:defRPr>
            </a:lvl2pPr>
            <a:lvl3pPr marL="1143000" indent="-228600" defTabSz="1087438">
              <a:defRPr>
                <a:solidFill>
                  <a:schemeClr val="tx1"/>
                </a:solidFill>
                <a:latin typeface="Calibri" pitchFamily="34" charset="0"/>
                <a:ea typeface="宋体" pitchFamily="2" charset="-122"/>
              </a:defRPr>
            </a:lvl3pPr>
            <a:lvl4pPr marL="1600200" indent="-228600" defTabSz="1087438">
              <a:defRPr>
                <a:solidFill>
                  <a:schemeClr val="tx1"/>
                </a:solidFill>
                <a:latin typeface="Calibri" pitchFamily="34" charset="0"/>
                <a:ea typeface="宋体" pitchFamily="2" charset="-122"/>
              </a:defRPr>
            </a:lvl4pPr>
            <a:lvl5pPr marL="2057400" indent="-228600" defTabSz="1087438">
              <a:defRPr>
                <a:solidFill>
                  <a:schemeClr val="tx1"/>
                </a:solidFill>
                <a:latin typeface="Calibri"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b="1">
                <a:solidFill>
                  <a:schemeClr val="bg1"/>
                </a:solidFill>
                <a:latin typeface="Arial" panose="020B0604020202020204" pitchFamily="34" charset="0"/>
                <a:ea typeface="楷体" panose="02010609060101010101" pitchFamily="49" charset="-122"/>
                <a:sym typeface="Arial" panose="020B0604020202020204" pitchFamily="34" charset="0"/>
              </a:rPr>
              <a:t>15%</a:t>
            </a:r>
            <a:endParaRPr lang="en-US" altLang="zh-CN" sz="1000" b="1">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sp>
        <p:nvSpPr>
          <p:cNvPr id="86" name="Text Box 10"/>
          <p:cNvSpPr txBox="1">
            <a:spLocks noChangeArrowheads="1"/>
          </p:cNvSpPr>
          <p:nvPr/>
        </p:nvSpPr>
        <p:spPr bwMode="auto">
          <a:xfrm>
            <a:off x="3306763" y="4758921"/>
            <a:ext cx="492125" cy="261937"/>
          </a:xfrm>
          <a:prstGeom prst="rect">
            <a:avLst/>
          </a:prstGeom>
          <a:solidFill>
            <a:srgbClr val="013C18"/>
          </a:solidFill>
          <a:ln>
            <a:noFill/>
          </a:ln>
          <a:extLst/>
        </p:spPr>
        <p:txBody>
          <a:bodyPr lIns="45720" tIns="22860" rIns="45720" bIns="22860">
            <a:spAutoFit/>
          </a:bodyPr>
          <a:lstStyle>
            <a:lvl1pPr defTabSz="1087438">
              <a:defRPr>
                <a:solidFill>
                  <a:schemeClr val="tx1"/>
                </a:solidFill>
                <a:latin typeface="Calibri" pitchFamily="34" charset="0"/>
                <a:ea typeface="宋体" pitchFamily="2" charset="-122"/>
              </a:defRPr>
            </a:lvl1pPr>
            <a:lvl2pPr marL="742950" indent="-285750" defTabSz="1087438">
              <a:defRPr>
                <a:solidFill>
                  <a:schemeClr val="tx1"/>
                </a:solidFill>
                <a:latin typeface="Calibri" pitchFamily="34" charset="0"/>
                <a:ea typeface="宋体" pitchFamily="2" charset="-122"/>
              </a:defRPr>
            </a:lvl2pPr>
            <a:lvl3pPr marL="1143000" indent="-228600" defTabSz="1087438">
              <a:defRPr>
                <a:solidFill>
                  <a:schemeClr val="tx1"/>
                </a:solidFill>
                <a:latin typeface="Calibri" pitchFamily="34" charset="0"/>
                <a:ea typeface="宋体" pitchFamily="2" charset="-122"/>
              </a:defRPr>
            </a:lvl3pPr>
            <a:lvl4pPr marL="1600200" indent="-228600" defTabSz="1087438">
              <a:defRPr>
                <a:solidFill>
                  <a:schemeClr val="tx1"/>
                </a:solidFill>
                <a:latin typeface="Calibri" pitchFamily="34" charset="0"/>
                <a:ea typeface="宋体" pitchFamily="2" charset="-122"/>
              </a:defRPr>
            </a:lvl4pPr>
            <a:lvl5pPr marL="2057400" indent="-228600" defTabSz="1087438">
              <a:defRPr>
                <a:solidFill>
                  <a:schemeClr val="tx1"/>
                </a:solidFill>
                <a:latin typeface="Calibri"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b="1">
                <a:solidFill>
                  <a:schemeClr val="bg1"/>
                </a:solidFill>
                <a:latin typeface="Arial" panose="020B0604020202020204" pitchFamily="34" charset="0"/>
                <a:ea typeface="楷体" panose="02010609060101010101" pitchFamily="49" charset="-122"/>
                <a:sym typeface="Arial" panose="020B0604020202020204" pitchFamily="34" charset="0"/>
              </a:rPr>
              <a:t>15%</a:t>
            </a:r>
            <a:endParaRPr lang="en-US" altLang="zh-CN" sz="1000" b="1">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sp>
        <p:nvSpPr>
          <p:cNvPr id="87" name="Text Box 10"/>
          <p:cNvSpPr txBox="1">
            <a:spLocks noChangeArrowheads="1"/>
          </p:cNvSpPr>
          <p:nvPr/>
        </p:nvSpPr>
        <p:spPr bwMode="auto">
          <a:xfrm>
            <a:off x="8391525" y="1983971"/>
            <a:ext cx="492125" cy="260350"/>
          </a:xfrm>
          <a:prstGeom prst="rect">
            <a:avLst/>
          </a:prstGeom>
          <a:solidFill>
            <a:srgbClr val="013C18"/>
          </a:solidFill>
          <a:ln>
            <a:noFill/>
          </a:ln>
          <a:extLst/>
        </p:spPr>
        <p:txBody>
          <a:bodyPr lIns="45720" tIns="22860" rIns="45720" bIns="22860">
            <a:spAutoFit/>
          </a:bodyPr>
          <a:lstStyle>
            <a:lvl1pPr defTabSz="1087438">
              <a:defRPr>
                <a:solidFill>
                  <a:schemeClr val="tx1"/>
                </a:solidFill>
                <a:latin typeface="Calibri" pitchFamily="34" charset="0"/>
                <a:ea typeface="宋体" pitchFamily="2" charset="-122"/>
              </a:defRPr>
            </a:lvl1pPr>
            <a:lvl2pPr marL="742950" indent="-285750" defTabSz="1087438">
              <a:defRPr>
                <a:solidFill>
                  <a:schemeClr val="tx1"/>
                </a:solidFill>
                <a:latin typeface="Calibri" pitchFamily="34" charset="0"/>
                <a:ea typeface="宋体" pitchFamily="2" charset="-122"/>
              </a:defRPr>
            </a:lvl2pPr>
            <a:lvl3pPr marL="1143000" indent="-228600" defTabSz="1087438">
              <a:defRPr>
                <a:solidFill>
                  <a:schemeClr val="tx1"/>
                </a:solidFill>
                <a:latin typeface="Calibri" pitchFamily="34" charset="0"/>
                <a:ea typeface="宋体" pitchFamily="2" charset="-122"/>
              </a:defRPr>
            </a:lvl3pPr>
            <a:lvl4pPr marL="1600200" indent="-228600" defTabSz="1087438">
              <a:defRPr>
                <a:solidFill>
                  <a:schemeClr val="tx1"/>
                </a:solidFill>
                <a:latin typeface="Calibri" pitchFamily="34" charset="0"/>
                <a:ea typeface="宋体" pitchFamily="2" charset="-122"/>
              </a:defRPr>
            </a:lvl4pPr>
            <a:lvl5pPr marL="2057400" indent="-228600" defTabSz="1087438">
              <a:defRPr>
                <a:solidFill>
                  <a:schemeClr val="tx1"/>
                </a:solidFill>
                <a:latin typeface="Calibri"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b="1">
                <a:solidFill>
                  <a:schemeClr val="bg1"/>
                </a:solidFill>
                <a:latin typeface="Arial" panose="020B0604020202020204" pitchFamily="34" charset="0"/>
                <a:ea typeface="楷体" panose="02010609060101010101" pitchFamily="49" charset="-122"/>
                <a:sym typeface="Arial" panose="020B0604020202020204" pitchFamily="34" charset="0"/>
              </a:rPr>
              <a:t>25%</a:t>
            </a:r>
            <a:endParaRPr lang="en-US" altLang="zh-CN" sz="1000" b="1">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sp>
        <p:nvSpPr>
          <p:cNvPr id="88" name="Text Box 10"/>
          <p:cNvSpPr txBox="1">
            <a:spLocks noChangeArrowheads="1"/>
          </p:cNvSpPr>
          <p:nvPr/>
        </p:nvSpPr>
        <p:spPr bwMode="auto">
          <a:xfrm>
            <a:off x="8391525" y="3252383"/>
            <a:ext cx="492125" cy="261938"/>
          </a:xfrm>
          <a:prstGeom prst="rect">
            <a:avLst/>
          </a:prstGeom>
          <a:solidFill>
            <a:srgbClr val="013C18"/>
          </a:solidFill>
          <a:ln>
            <a:noFill/>
          </a:ln>
          <a:extLst/>
        </p:spPr>
        <p:txBody>
          <a:bodyPr lIns="45720" tIns="22860" rIns="45720" bIns="22860">
            <a:spAutoFit/>
          </a:bodyPr>
          <a:lstStyle>
            <a:lvl1pPr defTabSz="1087438">
              <a:defRPr>
                <a:solidFill>
                  <a:schemeClr val="tx1"/>
                </a:solidFill>
                <a:latin typeface="Calibri" pitchFamily="34" charset="0"/>
                <a:ea typeface="宋体" pitchFamily="2" charset="-122"/>
              </a:defRPr>
            </a:lvl1pPr>
            <a:lvl2pPr marL="742950" indent="-285750" defTabSz="1087438">
              <a:defRPr>
                <a:solidFill>
                  <a:schemeClr val="tx1"/>
                </a:solidFill>
                <a:latin typeface="Calibri" pitchFamily="34" charset="0"/>
                <a:ea typeface="宋体" pitchFamily="2" charset="-122"/>
              </a:defRPr>
            </a:lvl2pPr>
            <a:lvl3pPr marL="1143000" indent="-228600" defTabSz="1087438">
              <a:defRPr>
                <a:solidFill>
                  <a:schemeClr val="tx1"/>
                </a:solidFill>
                <a:latin typeface="Calibri" pitchFamily="34" charset="0"/>
                <a:ea typeface="宋体" pitchFamily="2" charset="-122"/>
              </a:defRPr>
            </a:lvl3pPr>
            <a:lvl4pPr marL="1600200" indent="-228600" defTabSz="1087438">
              <a:defRPr>
                <a:solidFill>
                  <a:schemeClr val="tx1"/>
                </a:solidFill>
                <a:latin typeface="Calibri" pitchFamily="34" charset="0"/>
                <a:ea typeface="宋体" pitchFamily="2" charset="-122"/>
              </a:defRPr>
            </a:lvl4pPr>
            <a:lvl5pPr marL="2057400" indent="-228600" defTabSz="1087438">
              <a:defRPr>
                <a:solidFill>
                  <a:schemeClr val="tx1"/>
                </a:solidFill>
                <a:latin typeface="Calibri"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b="1">
                <a:solidFill>
                  <a:schemeClr val="bg1"/>
                </a:solidFill>
                <a:latin typeface="Arial" panose="020B0604020202020204" pitchFamily="34" charset="0"/>
                <a:ea typeface="楷体" panose="02010609060101010101" pitchFamily="49" charset="-122"/>
                <a:sym typeface="Arial" panose="020B0604020202020204" pitchFamily="34" charset="0"/>
              </a:rPr>
              <a:t>20%</a:t>
            </a:r>
            <a:endParaRPr lang="en-US" altLang="zh-CN" sz="1000" b="1">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sp>
        <p:nvSpPr>
          <p:cNvPr id="89" name="Text Box 10"/>
          <p:cNvSpPr txBox="1">
            <a:spLocks noChangeArrowheads="1"/>
          </p:cNvSpPr>
          <p:nvPr/>
        </p:nvSpPr>
        <p:spPr bwMode="auto">
          <a:xfrm>
            <a:off x="8391525" y="4731933"/>
            <a:ext cx="492125" cy="261938"/>
          </a:xfrm>
          <a:prstGeom prst="rect">
            <a:avLst/>
          </a:prstGeom>
          <a:solidFill>
            <a:srgbClr val="013C18"/>
          </a:solidFill>
          <a:ln>
            <a:noFill/>
          </a:ln>
          <a:extLst/>
        </p:spPr>
        <p:txBody>
          <a:bodyPr lIns="45720" tIns="22860" rIns="45720" bIns="22860">
            <a:spAutoFit/>
          </a:bodyPr>
          <a:lstStyle>
            <a:lvl1pPr defTabSz="1087438">
              <a:defRPr>
                <a:solidFill>
                  <a:schemeClr val="tx1"/>
                </a:solidFill>
                <a:latin typeface="Calibri" pitchFamily="34" charset="0"/>
                <a:ea typeface="宋体" pitchFamily="2" charset="-122"/>
              </a:defRPr>
            </a:lvl1pPr>
            <a:lvl2pPr marL="742950" indent="-285750" defTabSz="1087438">
              <a:defRPr>
                <a:solidFill>
                  <a:schemeClr val="tx1"/>
                </a:solidFill>
                <a:latin typeface="Calibri" pitchFamily="34" charset="0"/>
                <a:ea typeface="宋体" pitchFamily="2" charset="-122"/>
              </a:defRPr>
            </a:lvl2pPr>
            <a:lvl3pPr marL="1143000" indent="-228600" defTabSz="1087438">
              <a:defRPr>
                <a:solidFill>
                  <a:schemeClr val="tx1"/>
                </a:solidFill>
                <a:latin typeface="Calibri" pitchFamily="34" charset="0"/>
                <a:ea typeface="宋体" pitchFamily="2" charset="-122"/>
              </a:defRPr>
            </a:lvl3pPr>
            <a:lvl4pPr marL="1600200" indent="-228600" defTabSz="1087438">
              <a:defRPr>
                <a:solidFill>
                  <a:schemeClr val="tx1"/>
                </a:solidFill>
                <a:latin typeface="Calibri" pitchFamily="34" charset="0"/>
                <a:ea typeface="宋体" pitchFamily="2" charset="-122"/>
              </a:defRPr>
            </a:lvl4pPr>
            <a:lvl5pPr marL="2057400" indent="-228600" defTabSz="1087438">
              <a:defRPr>
                <a:solidFill>
                  <a:schemeClr val="tx1"/>
                </a:solidFill>
                <a:latin typeface="Calibri"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b="1">
                <a:solidFill>
                  <a:schemeClr val="bg1"/>
                </a:solidFill>
                <a:latin typeface="Arial" panose="020B0604020202020204" pitchFamily="34" charset="0"/>
                <a:ea typeface="楷体" panose="02010609060101010101" pitchFamily="49" charset="-122"/>
                <a:sym typeface="Arial" panose="020B0604020202020204" pitchFamily="34" charset="0"/>
              </a:rPr>
              <a:t>20%</a:t>
            </a:r>
            <a:endParaRPr lang="en-US" altLang="zh-CN" sz="1000" b="1">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sp>
        <p:nvSpPr>
          <p:cNvPr id="90" name="TextBox 13"/>
          <p:cNvSpPr txBox="1">
            <a:spLocks noChangeArrowheads="1"/>
          </p:cNvSpPr>
          <p:nvPr/>
        </p:nvSpPr>
        <p:spPr bwMode="auto">
          <a:xfrm>
            <a:off x="1757363" y="3001558"/>
            <a:ext cx="1295400" cy="232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auto">
              <a:lnSpc>
                <a:spcPct val="120000"/>
              </a:lnSpc>
            </a:pPr>
            <a:r>
              <a:rPr lang="zh-CN" altLang="en-US"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请替换文字内容</a:t>
            </a:r>
            <a:endParaRPr lang="es-ES_tradnl" altLang="zh-CN"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91" name="TextBox 13"/>
          <p:cNvSpPr txBox="1">
            <a:spLocks noChangeArrowheads="1"/>
          </p:cNvSpPr>
          <p:nvPr/>
        </p:nvSpPr>
        <p:spPr bwMode="auto">
          <a:xfrm>
            <a:off x="1063625" y="3323821"/>
            <a:ext cx="19891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en-US" altLang="zh-CN"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according to your need to draw the text box size</a:t>
            </a:r>
          </a:p>
        </p:txBody>
      </p:sp>
      <p:sp>
        <p:nvSpPr>
          <p:cNvPr id="92" name="TextBox 13"/>
          <p:cNvSpPr txBox="1">
            <a:spLocks noChangeArrowheads="1"/>
          </p:cNvSpPr>
          <p:nvPr/>
        </p:nvSpPr>
        <p:spPr bwMode="auto">
          <a:xfrm>
            <a:off x="9032875" y="1772833"/>
            <a:ext cx="1295400" cy="232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auto">
              <a:lnSpc>
                <a:spcPct val="120000"/>
              </a:lnSpc>
            </a:pPr>
            <a:r>
              <a:rPr lang="zh-CN" altLang="en-US"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请替换文字内容</a:t>
            </a:r>
            <a:endParaRPr lang="es-ES_tradnl" altLang="zh-CN"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93" name="TextBox 13"/>
          <p:cNvSpPr txBox="1">
            <a:spLocks noChangeArrowheads="1"/>
          </p:cNvSpPr>
          <p:nvPr/>
        </p:nvSpPr>
        <p:spPr bwMode="auto">
          <a:xfrm>
            <a:off x="9037638" y="2095096"/>
            <a:ext cx="2054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according to your need to draw the text box size</a:t>
            </a:r>
          </a:p>
        </p:txBody>
      </p:sp>
      <p:sp>
        <p:nvSpPr>
          <p:cNvPr id="94" name="TextBox 13"/>
          <p:cNvSpPr txBox="1">
            <a:spLocks noChangeArrowheads="1"/>
          </p:cNvSpPr>
          <p:nvPr/>
        </p:nvSpPr>
        <p:spPr bwMode="auto">
          <a:xfrm>
            <a:off x="1757363" y="4576358"/>
            <a:ext cx="1295400" cy="232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auto">
              <a:lnSpc>
                <a:spcPct val="120000"/>
              </a:lnSpc>
            </a:pPr>
            <a:r>
              <a:rPr lang="zh-CN" altLang="en-US"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请替换文字内容</a:t>
            </a:r>
            <a:endParaRPr lang="es-ES_tradnl" altLang="zh-CN"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95" name="TextBox 13"/>
          <p:cNvSpPr txBox="1">
            <a:spLocks noChangeArrowheads="1"/>
          </p:cNvSpPr>
          <p:nvPr/>
        </p:nvSpPr>
        <p:spPr bwMode="auto">
          <a:xfrm>
            <a:off x="1063625" y="4897033"/>
            <a:ext cx="19891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according to your need to draw the text box size</a:t>
            </a:r>
          </a:p>
        </p:txBody>
      </p:sp>
      <p:sp>
        <p:nvSpPr>
          <p:cNvPr id="96" name="TextBox 13"/>
          <p:cNvSpPr txBox="1">
            <a:spLocks noChangeArrowheads="1"/>
          </p:cNvSpPr>
          <p:nvPr/>
        </p:nvSpPr>
        <p:spPr bwMode="auto">
          <a:xfrm>
            <a:off x="9032875" y="3017433"/>
            <a:ext cx="1295400" cy="232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auto">
              <a:lnSpc>
                <a:spcPct val="120000"/>
              </a:lnSpc>
            </a:pPr>
            <a:r>
              <a:rPr lang="zh-CN" altLang="en-US"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请替换文字内容</a:t>
            </a:r>
            <a:endParaRPr lang="es-ES_tradnl" altLang="zh-CN"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97" name="TextBox 13"/>
          <p:cNvSpPr txBox="1">
            <a:spLocks noChangeArrowheads="1"/>
          </p:cNvSpPr>
          <p:nvPr/>
        </p:nvSpPr>
        <p:spPr bwMode="auto">
          <a:xfrm>
            <a:off x="9037638" y="3338108"/>
            <a:ext cx="2054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according to your need to draw the text box size</a:t>
            </a:r>
          </a:p>
        </p:txBody>
      </p:sp>
      <p:sp>
        <p:nvSpPr>
          <p:cNvPr id="98" name="TextBox 13"/>
          <p:cNvSpPr txBox="1">
            <a:spLocks noChangeArrowheads="1"/>
          </p:cNvSpPr>
          <p:nvPr/>
        </p:nvSpPr>
        <p:spPr bwMode="auto">
          <a:xfrm>
            <a:off x="9032875" y="4530321"/>
            <a:ext cx="1295400" cy="232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auto">
              <a:lnSpc>
                <a:spcPct val="120000"/>
              </a:lnSpc>
            </a:pPr>
            <a:r>
              <a:rPr lang="zh-CN" altLang="en-US"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请替换文字内容</a:t>
            </a:r>
            <a:endParaRPr lang="es-ES_tradnl" altLang="zh-CN"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99" name="TextBox 13"/>
          <p:cNvSpPr txBox="1">
            <a:spLocks noChangeArrowheads="1"/>
          </p:cNvSpPr>
          <p:nvPr/>
        </p:nvSpPr>
        <p:spPr bwMode="auto">
          <a:xfrm>
            <a:off x="9037638" y="4852583"/>
            <a:ext cx="2054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according to your need to draw the text box size</a:t>
            </a:r>
          </a:p>
        </p:txBody>
      </p:sp>
      <p:sp>
        <p:nvSpPr>
          <p:cNvPr id="50" name="矩形 49"/>
          <p:cNvSpPr/>
          <p:nvPr/>
        </p:nvSpPr>
        <p:spPr>
          <a:xfrm>
            <a:off x="993998" y="394046"/>
            <a:ext cx="2339103" cy="523220"/>
          </a:xfrm>
          <a:prstGeom prst="rect">
            <a:avLst/>
          </a:prstGeom>
        </p:spPr>
        <p:txBody>
          <a:bodyPr wrap="none">
            <a:spAutoFit/>
          </a:bodyPr>
          <a:lstStyle/>
          <a:p>
            <a:pPr algn="ctr">
              <a:defRPr/>
            </a:pPr>
            <a:r>
              <a:rPr lang="zh-CN" altLang="en-US" sz="2800" dirty="0" smtClean="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51" name="图片 50"/>
          <p:cNvPicPr>
            <a:picLocks noChangeAspect="1"/>
          </p:cNvPicPr>
          <p:nvPr/>
        </p:nvPicPr>
        <p:blipFill>
          <a:blip r:embed="rId4"/>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078486761"/>
      </p:ext>
    </p:extLst>
  </p:cSld>
  <p:clrMapOvr>
    <a:masterClrMapping/>
  </p:clrMapOvr>
  <mc:AlternateContent xmlns:mc="http://schemas.openxmlformats.org/markup-compatibility/2006" xmlns:p14="http://schemas.microsoft.com/office/powerpoint/2010/main">
    <mc:Choice Requires="p14">
      <p:transition spd="slow" p14:dur="1600" advTm="2156">
        <p14:prism isInverted="1"/>
      </p:transition>
    </mc:Choice>
    <mc:Fallback xmlns="">
      <p:transition spd="slow" advTm="215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1000"/>
                                        <p:tgtEl>
                                          <p:spTgt spid="55"/>
                                        </p:tgtEl>
                                      </p:cBhvr>
                                    </p:animEffect>
                                    <p:anim calcmode="lin" valueType="num">
                                      <p:cBhvr>
                                        <p:cTn id="13" dur="1000" fill="hold"/>
                                        <p:tgtEl>
                                          <p:spTgt spid="55"/>
                                        </p:tgtEl>
                                        <p:attrNameLst>
                                          <p:attrName>ppt_x</p:attrName>
                                        </p:attrNameLst>
                                      </p:cBhvr>
                                      <p:tavLst>
                                        <p:tav tm="0">
                                          <p:val>
                                            <p:strVal val="#ppt_x"/>
                                          </p:val>
                                        </p:tav>
                                        <p:tav tm="100000">
                                          <p:val>
                                            <p:strVal val="#ppt_x"/>
                                          </p:val>
                                        </p:tav>
                                      </p:tavLst>
                                    </p:anim>
                                    <p:anim calcmode="lin" valueType="num">
                                      <p:cBhvr>
                                        <p:cTn id="14" dur="1000" fill="hold"/>
                                        <p:tgtEl>
                                          <p:spTgt spid="5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1000"/>
                                        <p:tgtEl>
                                          <p:spTgt spid="56"/>
                                        </p:tgtEl>
                                      </p:cBhvr>
                                    </p:animEffect>
                                    <p:anim calcmode="lin" valueType="num">
                                      <p:cBhvr>
                                        <p:cTn id="18" dur="1000" fill="hold"/>
                                        <p:tgtEl>
                                          <p:spTgt spid="56"/>
                                        </p:tgtEl>
                                        <p:attrNameLst>
                                          <p:attrName>ppt_x</p:attrName>
                                        </p:attrNameLst>
                                      </p:cBhvr>
                                      <p:tavLst>
                                        <p:tav tm="0">
                                          <p:val>
                                            <p:strVal val="#ppt_x"/>
                                          </p:val>
                                        </p:tav>
                                        <p:tav tm="100000">
                                          <p:val>
                                            <p:strVal val="#ppt_x"/>
                                          </p:val>
                                        </p:tav>
                                      </p:tavLst>
                                    </p:anim>
                                    <p:anim calcmode="lin" valueType="num">
                                      <p:cBhvr>
                                        <p:cTn id="19" dur="1000" fill="hold"/>
                                        <p:tgtEl>
                                          <p:spTgt spid="5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1000"/>
                                        <p:tgtEl>
                                          <p:spTgt spid="57"/>
                                        </p:tgtEl>
                                      </p:cBhvr>
                                    </p:animEffect>
                                    <p:anim calcmode="lin" valueType="num">
                                      <p:cBhvr>
                                        <p:cTn id="23" dur="1000" fill="hold"/>
                                        <p:tgtEl>
                                          <p:spTgt spid="57"/>
                                        </p:tgtEl>
                                        <p:attrNameLst>
                                          <p:attrName>ppt_x</p:attrName>
                                        </p:attrNameLst>
                                      </p:cBhvr>
                                      <p:tavLst>
                                        <p:tav tm="0">
                                          <p:val>
                                            <p:strVal val="#ppt_x"/>
                                          </p:val>
                                        </p:tav>
                                        <p:tav tm="100000">
                                          <p:val>
                                            <p:strVal val="#ppt_x"/>
                                          </p:val>
                                        </p:tav>
                                      </p:tavLst>
                                    </p:anim>
                                    <p:anim calcmode="lin" valueType="num">
                                      <p:cBhvr>
                                        <p:cTn id="24" dur="1000" fill="hold"/>
                                        <p:tgtEl>
                                          <p:spTgt spid="5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1000"/>
                                        <p:tgtEl>
                                          <p:spTgt spid="58"/>
                                        </p:tgtEl>
                                      </p:cBhvr>
                                    </p:animEffect>
                                    <p:anim calcmode="lin" valueType="num">
                                      <p:cBhvr>
                                        <p:cTn id="28" dur="1000" fill="hold"/>
                                        <p:tgtEl>
                                          <p:spTgt spid="58"/>
                                        </p:tgtEl>
                                        <p:attrNameLst>
                                          <p:attrName>ppt_x</p:attrName>
                                        </p:attrNameLst>
                                      </p:cBhvr>
                                      <p:tavLst>
                                        <p:tav tm="0">
                                          <p:val>
                                            <p:strVal val="#ppt_x"/>
                                          </p:val>
                                        </p:tav>
                                        <p:tav tm="100000">
                                          <p:val>
                                            <p:strVal val="#ppt_x"/>
                                          </p:val>
                                        </p:tav>
                                      </p:tavLst>
                                    </p:anim>
                                    <p:anim calcmode="lin" valueType="num">
                                      <p:cBhvr>
                                        <p:cTn id="29" dur="1000" fill="hold"/>
                                        <p:tgtEl>
                                          <p:spTgt spid="5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1000"/>
                                        <p:tgtEl>
                                          <p:spTgt spid="59"/>
                                        </p:tgtEl>
                                      </p:cBhvr>
                                    </p:animEffect>
                                    <p:anim calcmode="lin" valueType="num">
                                      <p:cBhvr>
                                        <p:cTn id="33" dur="1000" fill="hold"/>
                                        <p:tgtEl>
                                          <p:spTgt spid="59"/>
                                        </p:tgtEl>
                                        <p:attrNameLst>
                                          <p:attrName>ppt_x</p:attrName>
                                        </p:attrNameLst>
                                      </p:cBhvr>
                                      <p:tavLst>
                                        <p:tav tm="0">
                                          <p:val>
                                            <p:strVal val="#ppt_x"/>
                                          </p:val>
                                        </p:tav>
                                        <p:tav tm="100000">
                                          <p:val>
                                            <p:strVal val="#ppt_x"/>
                                          </p:val>
                                        </p:tav>
                                      </p:tavLst>
                                    </p:anim>
                                    <p:anim calcmode="lin" valueType="num">
                                      <p:cBhvr>
                                        <p:cTn id="34" dur="1000" fill="hold"/>
                                        <p:tgtEl>
                                          <p:spTgt spid="5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fade">
                                      <p:cBhvr>
                                        <p:cTn id="37" dur="1000"/>
                                        <p:tgtEl>
                                          <p:spTgt spid="60"/>
                                        </p:tgtEl>
                                      </p:cBhvr>
                                    </p:animEffect>
                                    <p:anim calcmode="lin" valueType="num">
                                      <p:cBhvr>
                                        <p:cTn id="38" dur="1000" fill="hold"/>
                                        <p:tgtEl>
                                          <p:spTgt spid="60"/>
                                        </p:tgtEl>
                                        <p:attrNameLst>
                                          <p:attrName>ppt_x</p:attrName>
                                        </p:attrNameLst>
                                      </p:cBhvr>
                                      <p:tavLst>
                                        <p:tav tm="0">
                                          <p:val>
                                            <p:strVal val="#ppt_x"/>
                                          </p:val>
                                        </p:tav>
                                        <p:tav tm="100000">
                                          <p:val>
                                            <p:strVal val="#ppt_x"/>
                                          </p:val>
                                        </p:tav>
                                      </p:tavLst>
                                    </p:anim>
                                    <p:anim calcmode="lin" valueType="num">
                                      <p:cBhvr>
                                        <p:cTn id="39" dur="1000" fill="hold"/>
                                        <p:tgtEl>
                                          <p:spTgt spid="6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fade">
                                      <p:cBhvr>
                                        <p:cTn id="42" dur="1000"/>
                                        <p:tgtEl>
                                          <p:spTgt spid="61"/>
                                        </p:tgtEl>
                                      </p:cBhvr>
                                    </p:animEffect>
                                    <p:anim calcmode="lin" valueType="num">
                                      <p:cBhvr>
                                        <p:cTn id="43" dur="1000" fill="hold"/>
                                        <p:tgtEl>
                                          <p:spTgt spid="61"/>
                                        </p:tgtEl>
                                        <p:attrNameLst>
                                          <p:attrName>ppt_x</p:attrName>
                                        </p:attrNameLst>
                                      </p:cBhvr>
                                      <p:tavLst>
                                        <p:tav tm="0">
                                          <p:val>
                                            <p:strVal val="#ppt_x"/>
                                          </p:val>
                                        </p:tav>
                                        <p:tav tm="100000">
                                          <p:val>
                                            <p:strVal val="#ppt_x"/>
                                          </p:val>
                                        </p:tav>
                                      </p:tavLst>
                                    </p:anim>
                                    <p:anim calcmode="lin" valueType="num">
                                      <p:cBhvr>
                                        <p:cTn id="44" dur="1000" fill="hold"/>
                                        <p:tgtEl>
                                          <p:spTgt spid="6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1000"/>
                                        <p:tgtEl>
                                          <p:spTgt spid="62"/>
                                        </p:tgtEl>
                                      </p:cBhvr>
                                    </p:animEffect>
                                    <p:anim calcmode="lin" valueType="num">
                                      <p:cBhvr>
                                        <p:cTn id="48" dur="1000" fill="hold"/>
                                        <p:tgtEl>
                                          <p:spTgt spid="62"/>
                                        </p:tgtEl>
                                        <p:attrNameLst>
                                          <p:attrName>ppt_x</p:attrName>
                                        </p:attrNameLst>
                                      </p:cBhvr>
                                      <p:tavLst>
                                        <p:tav tm="0">
                                          <p:val>
                                            <p:strVal val="#ppt_x"/>
                                          </p:val>
                                        </p:tav>
                                        <p:tav tm="100000">
                                          <p:val>
                                            <p:strVal val="#ppt_x"/>
                                          </p:val>
                                        </p:tav>
                                      </p:tavLst>
                                    </p:anim>
                                    <p:anim calcmode="lin" valueType="num">
                                      <p:cBhvr>
                                        <p:cTn id="49" dur="1000" fill="hold"/>
                                        <p:tgtEl>
                                          <p:spTgt spid="6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1000"/>
                                        <p:tgtEl>
                                          <p:spTgt spid="63"/>
                                        </p:tgtEl>
                                      </p:cBhvr>
                                    </p:animEffect>
                                    <p:anim calcmode="lin" valueType="num">
                                      <p:cBhvr>
                                        <p:cTn id="53" dur="1000" fill="hold"/>
                                        <p:tgtEl>
                                          <p:spTgt spid="63"/>
                                        </p:tgtEl>
                                        <p:attrNameLst>
                                          <p:attrName>ppt_x</p:attrName>
                                        </p:attrNameLst>
                                      </p:cBhvr>
                                      <p:tavLst>
                                        <p:tav tm="0">
                                          <p:val>
                                            <p:strVal val="#ppt_x"/>
                                          </p:val>
                                        </p:tav>
                                        <p:tav tm="100000">
                                          <p:val>
                                            <p:strVal val="#ppt_x"/>
                                          </p:val>
                                        </p:tav>
                                      </p:tavLst>
                                    </p:anim>
                                    <p:anim calcmode="lin" valueType="num">
                                      <p:cBhvr>
                                        <p:cTn id="54" dur="1000" fill="hold"/>
                                        <p:tgtEl>
                                          <p:spTgt spid="6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fade">
                                      <p:cBhvr>
                                        <p:cTn id="57" dur="1000"/>
                                        <p:tgtEl>
                                          <p:spTgt spid="64"/>
                                        </p:tgtEl>
                                      </p:cBhvr>
                                    </p:animEffect>
                                    <p:anim calcmode="lin" valueType="num">
                                      <p:cBhvr>
                                        <p:cTn id="58" dur="1000" fill="hold"/>
                                        <p:tgtEl>
                                          <p:spTgt spid="64"/>
                                        </p:tgtEl>
                                        <p:attrNameLst>
                                          <p:attrName>ppt_x</p:attrName>
                                        </p:attrNameLst>
                                      </p:cBhvr>
                                      <p:tavLst>
                                        <p:tav tm="0">
                                          <p:val>
                                            <p:strVal val="#ppt_x"/>
                                          </p:val>
                                        </p:tav>
                                        <p:tav tm="100000">
                                          <p:val>
                                            <p:strVal val="#ppt_x"/>
                                          </p:val>
                                        </p:tav>
                                      </p:tavLst>
                                    </p:anim>
                                    <p:anim calcmode="lin" valueType="num">
                                      <p:cBhvr>
                                        <p:cTn id="59" dur="1000" fill="hold"/>
                                        <p:tgtEl>
                                          <p:spTgt spid="6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fade">
                                      <p:cBhvr>
                                        <p:cTn id="62" dur="1000"/>
                                        <p:tgtEl>
                                          <p:spTgt spid="65"/>
                                        </p:tgtEl>
                                      </p:cBhvr>
                                    </p:animEffect>
                                    <p:anim calcmode="lin" valueType="num">
                                      <p:cBhvr>
                                        <p:cTn id="63" dur="1000" fill="hold"/>
                                        <p:tgtEl>
                                          <p:spTgt spid="65"/>
                                        </p:tgtEl>
                                        <p:attrNameLst>
                                          <p:attrName>ppt_x</p:attrName>
                                        </p:attrNameLst>
                                      </p:cBhvr>
                                      <p:tavLst>
                                        <p:tav tm="0">
                                          <p:val>
                                            <p:strVal val="#ppt_x"/>
                                          </p:val>
                                        </p:tav>
                                        <p:tav tm="100000">
                                          <p:val>
                                            <p:strVal val="#ppt_x"/>
                                          </p:val>
                                        </p:tav>
                                      </p:tavLst>
                                    </p:anim>
                                    <p:anim calcmode="lin" valueType="num">
                                      <p:cBhvr>
                                        <p:cTn id="64" dur="1000" fill="hold"/>
                                        <p:tgtEl>
                                          <p:spTgt spid="6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1000"/>
                                        <p:tgtEl>
                                          <p:spTgt spid="66"/>
                                        </p:tgtEl>
                                      </p:cBhvr>
                                    </p:animEffect>
                                    <p:anim calcmode="lin" valueType="num">
                                      <p:cBhvr>
                                        <p:cTn id="68" dur="1000" fill="hold"/>
                                        <p:tgtEl>
                                          <p:spTgt spid="66"/>
                                        </p:tgtEl>
                                        <p:attrNameLst>
                                          <p:attrName>ppt_x</p:attrName>
                                        </p:attrNameLst>
                                      </p:cBhvr>
                                      <p:tavLst>
                                        <p:tav tm="0">
                                          <p:val>
                                            <p:strVal val="#ppt_x"/>
                                          </p:val>
                                        </p:tav>
                                        <p:tav tm="100000">
                                          <p:val>
                                            <p:strVal val="#ppt_x"/>
                                          </p:val>
                                        </p:tav>
                                      </p:tavLst>
                                    </p:anim>
                                    <p:anim calcmode="lin" valueType="num">
                                      <p:cBhvr>
                                        <p:cTn id="69" dur="1000" fill="hold"/>
                                        <p:tgtEl>
                                          <p:spTgt spid="6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7"/>
                                        </p:tgtEl>
                                        <p:attrNameLst>
                                          <p:attrName>style.visibility</p:attrName>
                                        </p:attrNameLst>
                                      </p:cBhvr>
                                      <p:to>
                                        <p:strVal val="visible"/>
                                      </p:to>
                                    </p:set>
                                    <p:animEffect transition="in" filter="fade">
                                      <p:cBhvr>
                                        <p:cTn id="72" dur="1000"/>
                                        <p:tgtEl>
                                          <p:spTgt spid="67"/>
                                        </p:tgtEl>
                                      </p:cBhvr>
                                    </p:animEffect>
                                    <p:anim calcmode="lin" valueType="num">
                                      <p:cBhvr>
                                        <p:cTn id="73" dur="1000" fill="hold"/>
                                        <p:tgtEl>
                                          <p:spTgt spid="67"/>
                                        </p:tgtEl>
                                        <p:attrNameLst>
                                          <p:attrName>ppt_x</p:attrName>
                                        </p:attrNameLst>
                                      </p:cBhvr>
                                      <p:tavLst>
                                        <p:tav tm="0">
                                          <p:val>
                                            <p:strVal val="#ppt_x"/>
                                          </p:val>
                                        </p:tav>
                                        <p:tav tm="100000">
                                          <p:val>
                                            <p:strVal val="#ppt_x"/>
                                          </p:val>
                                        </p:tav>
                                      </p:tavLst>
                                    </p:anim>
                                    <p:anim calcmode="lin" valueType="num">
                                      <p:cBhvr>
                                        <p:cTn id="74" dur="1000" fill="hold"/>
                                        <p:tgtEl>
                                          <p:spTgt spid="6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8"/>
                                        </p:tgtEl>
                                        <p:attrNameLst>
                                          <p:attrName>style.visibility</p:attrName>
                                        </p:attrNameLst>
                                      </p:cBhvr>
                                      <p:to>
                                        <p:strVal val="visible"/>
                                      </p:to>
                                    </p:set>
                                    <p:animEffect transition="in" filter="fade">
                                      <p:cBhvr>
                                        <p:cTn id="77" dur="1000"/>
                                        <p:tgtEl>
                                          <p:spTgt spid="68"/>
                                        </p:tgtEl>
                                      </p:cBhvr>
                                    </p:animEffect>
                                    <p:anim calcmode="lin" valueType="num">
                                      <p:cBhvr>
                                        <p:cTn id="78" dur="1000" fill="hold"/>
                                        <p:tgtEl>
                                          <p:spTgt spid="68"/>
                                        </p:tgtEl>
                                        <p:attrNameLst>
                                          <p:attrName>ppt_x</p:attrName>
                                        </p:attrNameLst>
                                      </p:cBhvr>
                                      <p:tavLst>
                                        <p:tav tm="0">
                                          <p:val>
                                            <p:strVal val="#ppt_x"/>
                                          </p:val>
                                        </p:tav>
                                        <p:tav tm="100000">
                                          <p:val>
                                            <p:strVal val="#ppt_x"/>
                                          </p:val>
                                        </p:tav>
                                      </p:tavLst>
                                    </p:anim>
                                    <p:anim calcmode="lin" valueType="num">
                                      <p:cBhvr>
                                        <p:cTn id="79" dur="1000" fill="hold"/>
                                        <p:tgtEl>
                                          <p:spTgt spid="6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69"/>
                                        </p:tgtEl>
                                        <p:attrNameLst>
                                          <p:attrName>style.visibility</p:attrName>
                                        </p:attrNameLst>
                                      </p:cBhvr>
                                      <p:to>
                                        <p:strVal val="visible"/>
                                      </p:to>
                                    </p:set>
                                    <p:animEffect transition="in" filter="fade">
                                      <p:cBhvr>
                                        <p:cTn id="82" dur="1000"/>
                                        <p:tgtEl>
                                          <p:spTgt spid="69"/>
                                        </p:tgtEl>
                                      </p:cBhvr>
                                    </p:animEffect>
                                    <p:anim calcmode="lin" valueType="num">
                                      <p:cBhvr>
                                        <p:cTn id="83" dur="1000" fill="hold"/>
                                        <p:tgtEl>
                                          <p:spTgt spid="69"/>
                                        </p:tgtEl>
                                        <p:attrNameLst>
                                          <p:attrName>ppt_x</p:attrName>
                                        </p:attrNameLst>
                                      </p:cBhvr>
                                      <p:tavLst>
                                        <p:tav tm="0">
                                          <p:val>
                                            <p:strVal val="#ppt_x"/>
                                          </p:val>
                                        </p:tav>
                                        <p:tav tm="100000">
                                          <p:val>
                                            <p:strVal val="#ppt_x"/>
                                          </p:val>
                                        </p:tav>
                                      </p:tavLst>
                                    </p:anim>
                                    <p:anim calcmode="lin" valueType="num">
                                      <p:cBhvr>
                                        <p:cTn id="84" dur="1000" fill="hold"/>
                                        <p:tgtEl>
                                          <p:spTgt spid="69"/>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fade">
                                      <p:cBhvr>
                                        <p:cTn id="87" dur="1000"/>
                                        <p:tgtEl>
                                          <p:spTgt spid="70"/>
                                        </p:tgtEl>
                                      </p:cBhvr>
                                    </p:animEffect>
                                    <p:anim calcmode="lin" valueType="num">
                                      <p:cBhvr>
                                        <p:cTn id="88" dur="1000" fill="hold"/>
                                        <p:tgtEl>
                                          <p:spTgt spid="70"/>
                                        </p:tgtEl>
                                        <p:attrNameLst>
                                          <p:attrName>ppt_x</p:attrName>
                                        </p:attrNameLst>
                                      </p:cBhvr>
                                      <p:tavLst>
                                        <p:tav tm="0">
                                          <p:val>
                                            <p:strVal val="#ppt_x"/>
                                          </p:val>
                                        </p:tav>
                                        <p:tav tm="100000">
                                          <p:val>
                                            <p:strVal val="#ppt_x"/>
                                          </p:val>
                                        </p:tav>
                                      </p:tavLst>
                                    </p:anim>
                                    <p:anim calcmode="lin" valueType="num">
                                      <p:cBhvr>
                                        <p:cTn id="89" dur="1000" fill="hold"/>
                                        <p:tgtEl>
                                          <p:spTgt spid="7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71"/>
                                        </p:tgtEl>
                                        <p:attrNameLst>
                                          <p:attrName>style.visibility</p:attrName>
                                        </p:attrNameLst>
                                      </p:cBhvr>
                                      <p:to>
                                        <p:strVal val="visible"/>
                                      </p:to>
                                    </p:set>
                                    <p:animEffect transition="in" filter="fade">
                                      <p:cBhvr>
                                        <p:cTn id="92" dur="1000"/>
                                        <p:tgtEl>
                                          <p:spTgt spid="71"/>
                                        </p:tgtEl>
                                      </p:cBhvr>
                                    </p:animEffect>
                                    <p:anim calcmode="lin" valueType="num">
                                      <p:cBhvr>
                                        <p:cTn id="93" dur="1000" fill="hold"/>
                                        <p:tgtEl>
                                          <p:spTgt spid="71"/>
                                        </p:tgtEl>
                                        <p:attrNameLst>
                                          <p:attrName>ppt_x</p:attrName>
                                        </p:attrNameLst>
                                      </p:cBhvr>
                                      <p:tavLst>
                                        <p:tav tm="0">
                                          <p:val>
                                            <p:strVal val="#ppt_x"/>
                                          </p:val>
                                        </p:tav>
                                        <p:tav tm="100000">
                                          <p:val>
                                            <p:strVal val="#ppt_x"/>
                                          </p:val>
                                        </p:tav>
                                      </p:tavLst>
                                    </p:anim>
                                    <p:anim calcmode="lin" valueType="num">
                                      <p:cBhvr>
                                        <p:cTn id="94" dur="1000" fill="hold"/>
                                        <p:tgtEl>
                                          <p:spTgt spid="71"/>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fade">
                                      <p:cBhvr>
                                        <p:cTn id="97" dur="1000"/>
                                        <p:tgtEl>
                                          <p:spTgt spid="72"/>
                                        </p:tgtEl>
                                      </p:cBhvr>
                                    </p:animEffect>
                                    <p:anim calcmode="lin" valueType="num">
                                      <p:cBhvr>
                                        <p:cTn id="98" dur="1000" fill="hold"/>
                                        <p:tgtEl>
                                          <p:spTgt spid="72"/>
                                        </p:tgtEl>
                                        <p:attrNameLst>
                                          <p:attrName>ppt_x</p:attrName>
                                        </p:attrNameLst>
                                      </p:cBhvr>
                                      <p:tavLst>
                                        <p:tav tm="0">
                                          <p:val>
                                            <p:strVal val="#ppt_x"/>
                                          </p:val>
                                        </p:tav>
                                        <p:tav tm="100000">
                                          <p:val>
                                            <p:strVal val="#ppt_x"/>
                                          </p:val>
                                        </p:tav>
                                      </p:tavLst>
                                    </p:anim>
                                    <p:anim calcmode="lin" valueType="num">
                                      <p:cBhvr>
                                        <p:cTn id="99" dur="1000" fill="hold"/>
                                        <p:tgtEl>
                                          <p:spTgt spid="72"/>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fade">
                                      <p:cBhvr>
                                        <p:cTn id="102" dur="1000"/>
                                        <p:tgtEl>
                                          <p:spTgt spid="73"/>
                                        </p:tgtEl>
                                      </p:cBhvr>
                                    </p:animEffect>
                                    <p:anim calcmode="lin" valueType="num">
                                      <p:cBhvr>
                                        <p:cTn id="103" dur="1000" fill="hold"/>
                                        <p:tgtEl>
                                          <p:spTgt spid="73"/>
                                        </p:tgtEl>
                                        <p:attrNameLst>
                                          <p:attrName>ppt_x</p:attrName>
                                        </p:attrNameLst>
                                      </p:cBhvr>
                                      <p:tavLst>
                                        <p:tav tm="0">
                                          <p:val>
                                            <p:strVal val="#ppt_x"/>
                                          </p:val>
                                        </p:tav>
                                        <p:tav tm="100000">
                                          <p:val>
                                            <p:strVal val="#ppt_x"/>
                                          </p:val>
                                        </p:tav>
                                      </p:tavLst>
                                    </p:anim>
                                    <p:anim calcmode="lin" valueType="num">
                                      <p:cBhvr>
                                        <p:cTn id="104" dur="1000" fill="hold"/>
                                        <p:tgtEl>
                                          <p:spTgt spid="73"/>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74"/>
                                        </p:tgtEl>
                                        <p:attrNameLst>
                                          <p:attrName>style.visibility</p:attrName>
                                        </p:attrNameLst>
                                      </p:cBhvr>
                                      <p:to>
                                        <p:strVal val="visible"/>
                                      </p:to>
                                    </p:set>
                                    <p:animEffect transition="in" filter="fade">
                                      <p:cBhvr>
                                        <p:cTn id="107" dur="1000"/>
                                        <p:tgtEl>
                                          <p:spTgt spid="74"/>
                                        </p:tgtEl>
                                      </p:cBhvr>
                                    </p:animEffect>
                                    <p:anim calcmode="lin" valueType="num">
                                      <p:cBhvr>
                                        <p:cTn id="108" dur="1000" fill="hold"/>
                                        <p:tgtEl>
                                          <p:spTgt spid="74"/>
                                        </p:tgtEl>
                                        <p:attrNameLst>
                                          <p:attrName>ppt_x</p:attrName>
                                        </p:attrNameLst>
                                      </p:cBhvr>
                                      <p:tavLst>
                                        <p:tav tm="0">
                                          <p:val>
                                            <p:strVal val="#ppt_x"/>
                                          </p:val>
                                        </p:tav>
                                        <p:tav tm="100000">
                                          <p:val>
                                            <p:strVal val="#ppt_x"/>
                                          </p:val>
                                        </p:tav>
                                      </p:tavLst>
                                    </p:anim>
                                    <p:anim calcmode="lin" valueType="num">
                                      <p:cBhvr>
                                        <p:cTn id="109" dur="1000" fill="hold"/>
                                        <p:tgtEl>
                                          <p:spTgt spid="74"/>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1000"/>
                                        <p:tgtEl>
                                          <p:spTgt spid="75"/>
                                        </p:tgtEl>
                                      </p:cBhvr>
                                    </p:animEffect>
                                    <p:anim calcmode="lin" valueType="num">
                                      <p:cBhvr>
                                        <p:cTn id="113" dur="1000" fill="hold"/>
                                        <p:tgtEl>
                                          <p:spTgt spid="75"/>
                                        </p:tgtEl>
                                        <p:attrNameLst>
                                          <p:attrName>ppt_x</p:attrName>
                                        </p:attrNameLst>
                                      </p:cBhvr>
                                      <p:tavLst>
                                        <p:tav tm="0">
                                          <p:val>
                                            <p:strVal val="#ppt_x"/>
                                          </p:val>
                                        </p:tav>
                                        <p:tav tm="100000">
                                          <p:val>
                                            <p:strVal val="#ppt_x"/>
                                          </p:val>
                                        </p:tav>
                                      </p:tavLst>
                                    </p:anim>
                                    <p:anim calcmode="lin" valueType="num">
                                      <p:cBhvr>
                                        <p:cTn id="114" dur="1000" fill="hold"/>
                                        <p:tgtEl>
                                          <p:spTgt spid="75"/>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76"/>
                                        </p:tgtEl>
                                        <p:attrNameLst>
                                          <p:attrName>style.visibility</p:attrName>
                                        </p:attrNameLst>
                                      </p:cBhvr>
                                      <p:to>
                                        <p:strVal val="visible"/>
                                      </p:to>
                                    </p:set>
                                    <p:animEffect transition="in" filter="fade">
                                      <p:cBhvr>
                                        <p:cTn id="117" dur="1000"/>
                                        <p:tgtEl>
                                          <p:spTgt spid="76"/>
                                        </p:tgtEl>
                                      </p:cBhvr>
                                    </p:animEffect>
                                    <p:anim calcmode="lin" valueType="num">
                                      <p:cBhvr>
                                        <p:cTn id="118" dur="1000" fill="hold"/>
                                        <p:tgtEl>
                                          <p:spTgt spid="76"/>
                                        </p:tgtEl>
                                        <p:attrNameLst>
                                          <p:attrName>ppt_x</p:attrName>
                                        </p:attrNameLst>
                                      </p:cBhvr>
                                      <p:tavLst>
                                        <p:tav tm="0">
                                          <p:val>
                                            <p:strVal val="#ppt_x"/>
                                          </p:val>
                                        </p:tav>
                                        <p:tav tm="100000">
                                          <p:val>
                                            <p:strVal val="#ppt_x"/>
                                          </p:val>
                                        </p:tav>
                                      </p:tavLst>
                                    </p:anim>
                                    <p:anim calcmode="lin" valueType="num">
                                      <p:cBhvr>
                                        <p:cTn id="119" dur="1000" fill="hold"/>
                                        <p:tgtEl>
                                          <p:spTgt spid="76"/>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77"/>
                                        </p:tgtEl>
                                        <p:attrNameLst>
                                          <p:attrName>style.visibility</p:attrName>
                                        </p:attrNameLst>
                                      </p:cBhvr>
                                      <p:to>
                                        <p:strVal val="visible"/>
                                      </p:to>
                                    </p:set>
                                    <p:animEffect transition="in" filter="fade">
                                      <p:cBhvr>
                                        <p:cTn id="122" dur="1000"/>
                                        <p:tgtEl>
                                          <p:spTgt spid="77"/>
                                        </p:tgtEl>
                                      </p:cBhvr>
                                    </p:animEffect>
                                    <p:anim calcmode="lin" valueType="num">
                                      <p:cBhvr>
                                        <p:cTn id="123" dur="1000" fill="hold"/>
                                        <p:tgtEl>
                                          <p:spTgt spid="77"/>
                                        </p:tgtEl>
                                        <p:attrNameLst>
                                          <p:attrName>ppt_x</p:attrName>
                                        </p:attrNameLst>
                                      </p:cBhvr>
                                      <p:tavLst>
                                        <p:tav tm="0">
                                          <p:val>
                                            <p:strVal val="#ppt_x"/>
                                          </p:val>
                                        </p:tav>
                                        <p:tav tm="100000">
                                          <p:val>
                                            <p:strVal val="#ppt_x"/>
                                          </p:val>
                                        </p:tav>
                                      </p:tavLst>
                                    </p:anim>
                                    <p:anim calcmode="lin" valueType="num">
                                      <p:cBhvr>
                                        <p:cTn id="124" dur="1000" fill="hold"/>
                                        <p:tgtEl>
                                          <p:spTgt spid="77"/>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78"/>
                                        </p:tgtEl>
                                        <p:attrNameLst>
                                          <p:attrName>style.visibility</p:attrName>
                                        </p:attrNameLst>
                                      </p:cBhvr>
                                      <p:to>
                                        <p:strVal val="visible"/>
                                      </p:to>
                                    </p:set>
                                    <p:animEffect transition="in" filter="fade">
                                      <p:cBhvr>
                                        <p:cTn id="127" dur="1000"/>
                                        <p:tgtEl>
                                          <p:spTgt spid="78"/>
                                        </p:tgtEl>
                                      </p:cBhvr>
                                    </p:animEffect>
                                    <p:anim calcmode="lin" valueType="num">
                                      <p:cBhvr>
                                        <p:cTn id="128" dur="1000" fill="hold"/>
                                        <p:tgtEl>
                                          <p:spTgt spid="78"/>
                                        </p:tgtEl>
                                        <p:attrNameLst>
                                          <p:attrName>ppt_x</p:attrName>
                                        </p:attrNameLst>
                                      </p:cBhvr>
                                      <p:tavLst>
                                        <p:tav tm="0">
                                          <p:val>
                                            <p:strVal val="#ppt_x"/>
                                          </p:val>
                                        </p:tav>
                                        <p:tav tm="100000">
                                          <p:val>
                                            <p:strVal val="#ppt_x"/>
                                          </p:val>
                                        </p:tav>
                                      </p:tavLst>
                                    </p:anim>
                                    <p:anim calcmode="lin" valueType="num">
                                      <p:cBhvr>
                                        <p:cTn id="129" dur="1000" fill="hold"/>
                                        <p:tgtEl>
                                          <p:spTgt spid="78"/>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79"/>
                                        </p:tgtEl>
                                        <p:attrNameLst>
                                          <p:attrName>style.visibility</p:attrName>
                                        </p:attrNameLst>
                                      </p:cBhvr>
                                      <p:to>
                                        <p:strVal val="visible"/>
                                      </p:to>
                                    </p:set>
                                    <p:animEffect transition="in" filter="fade">
                                      <p:cBhvr>
                                        <p:cTn id="132" dur="1000"/>
                                        <p:tgtEl>
                                          <p:spTgt spid="79"/>
                                        </p:tgtEl>
                                      </p:cBhvr>
                                    </p:animEffect>
                                    <p:anim calcmode="lin" valueType="num">
                                      <p:cBhvr>
                                        <p:cTn id="133" dur="1000" fill="hold"/>
                                        <p:tgtEl>
                                          <p:spTgt spid="79"/>
                                        </p:tgtEl>
                                        <p:attrNameLst>
                                          <p:attrName>ppt_x</p:attrName>
                                        </p:attrNameLst>
                                      </p:cBhvr>
                                      <p:tavLst>
                                        <p:tav tm="0">
                                          <p:val>
                                            <p:strVal val="#ppt_x"/>
                                          </p:val>
                                        </p:tav>
                                        <p:tav tm="100000">
                                          <p:val>
                                            <p:strVal val="#ppt_x"/>
                                          </p:val>
                                        </p:tav>
                                      </p:tavLst>
                                    </p:anim>
                                    <p:anim calcmode="lin" valueType="num">
                                      <p:cBhvr>
                                        <p:cTn id="134" dur="1000" fill="hold"/>
                                        <p:tgtEl>
                                          <p:spTgt spid="79"/>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80"/>
                                        </p:tgtEl>
                                        <p:attrNameLst>
                                          <p:attrName>style.visibility</p:attrName>
                                        </p:attrNameLst>
                                      </p:cBhvr>
                                      <p:to>
                                        <p:strVal val="visible"/>
                                      </p:to>
                                    </p:set>
                                    <p:animEffect transition="in" filter="fade">
                                      <p:cBhvr>
                                        <p:cTn id="137" dur="1000"/>
                                        <p:tgtEl>
                                          <p:spTgt spid="80"/>
                                        </p:tgtEl>
                                      </p:cBhvr>
                                    </p:animEffect>
                                    <p:anim calcmode="lin" valueType="num">
                                      <p:cBhvr>
                                        <p:cTn id="138" dur="1000" fill="hold"/>
                                        <p:tgtEl>
                                          <p:spTgt spid="80"/>
                                        </p:tgtEl>
                                        <p:attrNameLst>
                                          <p:attrName>ppt_x</p:attrName>
                                        </p:attrNameLst>
                                      </p:cBhvr>
                                      <p:tavLst>
                                        <p:tav tm="0">
                                          <p:val>
                                            <p:strVal val="#ppt_x"/>
                                          </p:val>
                                        </p:tav>
                                        <p:tav tm="100000">
                                          <p:val>
                                            <p:strVal val="#ppt_x"/>
                                          </p:val>
                                        </p:tav>
                                      </p:tavLst>
                                    </p:anim>
                                    <p:anim calcmode="lin" valueType="num">
                                      <p:cBhvr>
                                        <p:cTn id="139" dur="1000" fill="hold"/>
                                        <p:tgtEl>
                                          <p:spTgt spid="80"/>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81"/>
                                        </p:tgtEl>
                                        <p:attrNameLst>
                                          <p:attrName>style.visibility</p:attrName>
                                        </p:attrNameLst>
                                      </p:cBhvr>
                                      <p:to>
                                        <p:strVal val="visible"/>
                                      </p:to>
                                    </p:set>
                                    <p:animEffect transition="in" filter="fade">
                                      <p:cBhvr>
                                        <p:cTn id="142" dur="1000"/>
                                        <p:tgtEl>
                                          <p:spTgt spid="81"/>
                                        </p:tgtEl>
                                      </p:cBhvr>
                                    </p:animEffect>
                                    <p:anim calcmode="lin" valueType="num">
                                      <p:cBhvr>
                                        <p:cTn id="143" dur="1000" fill="hold"/>
                                        <p:tgtEl>
                                          <p:spTgt spid="81"/>
                                        </p:tgtEl>
                                        <p:attrNameLst>
                                          <p:attrName>ppt_x</p:attrName>
                                        </p:attrNameLst>
                                      </p:cBhvr>
                                      <p:tavLst>
                                        <p:tav tm="0">
                                          <p:val>
                                            <p:strVal val="#ppt_x"/>
                                          </p:val>
                                        </p:tav>
                                        <p:tav tm="100000">
                                          <p:val>
                                            <p:strVal val="#ppt_x"/>
                                          </p:val>
                                        </p:tav>
                                      </p:tavLst>
                                    </p:anim>
                                    <p:anim calcmode="lin" valueType="num">
                                      <p:cBhvr>
                                        <p:cTn id="144" dur="1000" fill="hold"/>
                                        <p:tgtEl>
                                          <p:spTgt spid="81"/>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82"/>
                                        </p:tgtEl>
                                        <p:attrNameLst>
                                          <p:attrName>style.visibility</p:attrName>
                                        </p:attrNameLst>
                                      </p:cBhvr>
                                      <p:to>
                                        <p:strVal val="visible"/>
                                      </p:to>
                                    </p:set>
                                    <p:animEffect transition="in" filter="fade">
                                      <p:cBhvr>
                                        <p:cTn id="147" dur="1000"/>
                                        <p:tgtEl>
                                          <p:spTgt spid="82"/>
                                        </p:tgtEl>
                                      </p:cBhvr>
                                    </p:animEffect>
                                    <p:anim calcmode="lin" valueType="num">
                                      <p:cBhvr>
                                        <p:cTn id="148" dur="1000" fill="hold"/>
                                        <p:tgtEl>
                                          <p:spTgt spid="82"/>
                                        </p:tgtEl>
                                        <p:attrNameLst>
                                          <p:attrName>ppt_x</p:attrName>
                                        </p:attrNameLst>
                                      </p:cBhvr>
                                      <p:tavLst>
                                        <p:tav tm="0">
                                          <p:val>
                                            <p:strVal val="#ppt_x"/>
                                          </p:val>
                                        </p:tav>
                                        <p:tav tm="100000">
                                          <p:val>
                                            <p:strVal val="#ppt_x"/>
                                          </p:val>
                                        </p:tav>
                                      </p:tavLst>
                                    </p:anim>
                                    <p:anim calcmode="lin" valueType="num">
                                      <p:cBhvr>
                                        <p:cTn id="149" dur="1000" fill="hold"/>
                                        <p:tgtEl>
                                          <p:spTgt spid="82"/>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83"/>
                                        </p:tgtEl>
                                        <p:attrNameLst>
                                          <p:attrName>style.visibility</p:attrName>
                                        </p:attrNameLst>
                                      </p:cBhvr>
                                      <p:to>
                                        <p:strVal val="visible"/>
                                      </p:to>
                                    </p:set>
                                    <p:animEffect transition="in" filter="fade">
                                      <p:cBhvr>
                                        <p:cTn id="152" dur="1000"/>
                                        <p:tgtEl>
                                          <p:spTgt spid="83"/>
                                        </p:tgtEl>
                                      </p:cBhvr>
                                    </p:animEffect>
                                    <p:anim calcmode="lin" valueType="num">
                                      <p:cBhvr>
                                        <p:cTn id="153" dur="1000" fill="hold"/>
                                        <p:tgtEl>
                                          <p:spTgt spid="83"/>
                                        </p:tgtEl>
                                        <p:attrNameLst>
                                          <p:attrName>ppt_x</p:attrName>
                                        </p:attrNameLst>
                                      </p:cBhvr>
                                      <p:tavLst>
                                        <p:tav tm="0">
                                          <p:val>
                                            <p:strVal val="#ppt_x"/>
                                          </p:val>
                                        </p:tav>
                                        <p:tav tm="100000">
                                          <p:val>
                                            <p:strVal val="#ppt_x"/>
                                          </p:val>
                                        </p:tav>
                                      </p:tavLst>
                                    </p:anim>
                                    <p:anim calcmode="lin" valueType="num">
                                      <p:cBhvr>
                                        <p:cTn id="154" dur="1000" fill="hold"/>
                                        <p:tgtEl>
                                          <p:spTgt spid="83"/>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84"/>
                                        </p:tgtEl>
                                        <p:attrNameLst>
                                          <p:attrName>style.visibility</p:attrName>
                                        </p:attrNameLst>
                                      </p:cBhvr>
                                      <p:to>
                                        <p:strVal val="visible"/>
                                      </p:to>
                                    </p:set>
                                    <p:animEffect transition="in" filter="fade">
                                      <p:cBhvr>
                                        <p:cTn id="157" dur="1000"/>
                                        <p:tgtEl>
                                          <p:spTgt spid="84"/>
                                        </p:tgtEl>
                                      </p:cBhvr>
                                    </p:animEffect>
                                    <p:anim calcmode="lin" valueType="num">
                                      <p:cBhvr>
                                        <p:cTn id="158" dur="1000" fill="hold"/>
                                        <p:tgtEl>
                                          <p:spTgt spid="84"/>
                                        </p:tgtEl>
                                        <p:attrNameLst>
                                          <p:attrName>ppt_x</p:attrName>
                                        </p:attrNameLst>
                                      </p:cBhvr>
                                      <p:tavLst>
                                        <p:tav tm="0">
                                          <p:val>
                                            <p:strVal val="#ppt_x"/>
                                          </p:val>
                                        </p:tav>
                                        <p:tav tm="100000">
                                          <p:val>
                                            <p:strVal val="#ppt_x"/>
                                          </p:val>
                                        </p:tav>
                                      </p:tavLst>
                                    </p:anim>
                                    <p:anim calcmode="lin" valueType="num">
                                      <p:cBhvr>
                                        <p:cTn id="159" dur="1000" fill="hold"/>
                                        <p:tgtEl>
                                          <p:spTgt spid="84"/>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85"/>
                                        </p:tgtEl>
                                        <p:attrNameLst>
                                          <p:attrName>style.visibility</p:attrName>
                                        </p:attrNameLst>
                                      </p:cBhvr>
                                      <p:to>
                                        <p:strVal val="visible"/>
                                      </p:to>
                                    </p:set>
                                    <p:animEffect transition="in" filter="fade">
                                      <p:cBhvr>
                                        <p:cTn id="162" dur="1000"/>
                                        <p:tgtEl>
                                          <p:spTgt spid="85"/>
                                        </p:tgtEl>
                                      </p:cBhvr>
                                    </p:animEffect>
                                    <p:anim calcmode="lin" valueType="num">
                                      <p:cBhvr>
                                        <p:cTn id="163" dur="1000" fill="hold"/>
                                        <p:tgtEl>
                                          <p:spTgt spid="85"/>
                                        </p:tgtEl>
                                        <p:attrNameLst>
                                          <p:attrName>ppt_x</p:attrName>
                                        </p:attrNameLst>
                                      </p:cBhvr>
                                      <p:tavLst>
                                        <p:tav tm="0">
                                          <p:val>
                                            <p:strVal val="#ppt_x"/>
                                          </p:val>
                                        </p:tav>
                                        <p:tav tm="100000">
                                          <p:val>
                                            <p:strVal val="#ppt_x"/>
                                          </p:val>
                                        </p:tav>
                                      </p:tavLst>
                                    </p:anim>
                                    <p:anim calcmode="lin" valueType="num">
                                      <p:cBhvr>
                                        <p:cTn id="164" dur="1000" fill="hold"/>
                                        <p:tgtEl>
                                          <p:spTgt spid="85"/>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86"/>
                                        </p:tgtEl>
                                        <p:attrNameLst>
                                          <p:attrName>style.visibility</p:attrName>
                                        </p:attrNameLst>
                                      </p:cBhvr>
                                      <p:to>
                                        <p:strVal val="visible"/>
                                      </p:to>
                                    </p:set>
                                    <p:animEffect transition="in" filter="fade">
                                      <p:cBhvr>
                                        <p:cTn id="167" dur="1000"/>
                                        <p:tgtEl>
                                          <p:spTgt spid="86"/>
                                        </p:tgtEl>
                                      </p:cBhvr>
                                    </p:animEffect>
                                    <p:anim calcmode="lin" valueType="num">
                                      <p:cBhvr>
                                        <p:cTn id="168" dur="1000" fill="hold"/>
                                        <p:tgtEl>
                                          <p:spTgt spid="86"/>
                                        </p:tgtEl>
                                        <p:attrNameLst>
                                          <p:attrName>ppt_x</p:attrName>
                                        </p:attrNameLst>
                                      </p:cBhvr>
                                      <p:tavLst>
                                        <p:tav tm="0">
                                          <p:val>
                                            <p:strVal val="#ppt_x"/>
                                          </p:val>
                                        </p:tav>
                                        <p:tav tm="100000">
                                          <p:val>
                                            <p:strVal val="#ppt_x"/>
                                          </p:val>
                                        </p:tav>
                                      </p:tavLst>
                                    </p:anim>
                                    <p:anim calcmode="lin" valueType="num">
                                      <p:cBhvr>
                                        <p:cTn id="169" dur="1000" fill="hold"/>
                                        <p:tgtEl>
                                          <p:spTgt spid="86"/>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87"/>
                                        </p:tgtEl>
                                        <p:attrNameLst>
                                          <p:attrName>style.visibility</p:attrName>
                                        </p:attrNameLst>
                                      </p:cBhvr>
                                      <p:to>
                                        <p:strVal val="visible"/>
                                      </p:to>
                                    </p:set>
                                    <p:animEffect transition="in" filter="fade">
                                      <p:cBhvr>
                                        <p:cTn id="172" dur="1000"/>
                                        <p:tgtEl>
                                          <p:spTgt spid="87"/>
                                        </p:tgtEl>
                                      </p:cBhvr>
                                    </p:animEffect>
                                    <p:anim calcmode="lin" valueType="num">
                                      <p:cBhvr>
                                        <p:cTn id="173" dur="1000" fill="hold"/>
                                        <p:tgtEl>
                                          <p:spTgt spid="87"/>
                                        </p:tgtEl>
                                        <p:attrNameLst>
                                          <p:attrName>ppt_x</p:attrName>
                                        </p:attrNameLst>
                                      </p:cBhvr>
                                      <p:tavLst>
                                        <p:tav tm="0">
                                          <p:val>
                                            <p:strVal val="#ppt_x"/>
                                          </p:val>
                                        </p:tav>
                                        <p:tav tm="100000">
                                          <p:val>
                                            <p:strVal val="#ppt_x"/>
                                          </p:val>
                                        </p:tav>
                                      </p:tavLst>
                                    </p:anim>
                                    <p:anim calcmode="lin" valueType="num">
                                      <p:cBhvr>
                                        <p:cTn id="174" dur="1000" fill="hold"/>
                                        <p:tgtEl>
                                          <p:spTgt spid="87"/>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88"/>
                                        </p:tgtEl>
                                        <p:attrNameLst>
                                          <p:attrName>style.visibility</p:attrName>
                                        </p:attrNameLst>
                                      </p:cBhvr>
                                      <p:to>
                                        <p:strVal val="visible"/>
                                      </p:to>
                                    </p:set>
                                    <p:animEffect transition="in" filter="fade">
                                      <p:cBhvr>
                                        <p:cTn id="177" dur="1000"/>
                                        <p:tgtEl>
                                          <p:spTgt spid="88"/>
                                        </p:tgtEl>
                                      </p:cBhvr>
                                    </p:animEffect>
                                    <p:anim calcmode="lin" valueType="num">
                                      <p:cBhvr>
                                        <p:cTn id="178" dur="1000" fill="hold"/>
                                        <p:tgtEl>
                                          <p:spTgt spid="88"/>
                                        </p:tgtEl>
                                        <p:attrNameLst>
                                          <p:attrName>ppt_x</p:attrName>
                                        </p:attrNameLst>
                                      </p:cBhvr>
                                      <p:tavLst>
                                        <p:tav tm="0">
                                          <p:val>
                                            <p:strVal val="#ppt_x"/>
                                          </p:val>
                                        </p:tav>
                                        <p:tav tm="100000">
                                          <p:val>
                                            <p:strVal val="#ppt_x"/>
                                          </p:val>
                                        </p:tav>
                                      </p:tavLst>
                                    </p:anim>
                                    <p:anim calcmode="lin" valueType="num">
                                      <p:cBhvr>
                                        <p:cTn id="179" dur="1000" fill="hold"/>
                                        <p:tgtEl>
                                          <p:spTgt spid="88"/>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89"/>
                                        </p:tgtEl>
                                        <p:attrNameLst>
                                          <p:attrName>style.visibility</p:attrName>
                                        </p:attrNameLst>
                                      </p:cBhvr>
                                      <p:to>
                                        <p:strVal val="visible"/>
                                      </p:to>
                                    </p:set>
                                    <p:animEffect transition="in" filter="fade">
                                      <p:cBhvr>
                                        <p:cTn id="182" dur="1000"/>
                                        <p:tgtEl>
                                          <p:spTgt spid="89"/>
                                        </p:tgtEl>
                                      </p:cBhvr>
                                    </p:animEffect>
                                    <p:anim calcmode="lin" valueType="num">
                                      <p:cBhvr>
                                        <p:cTn id="183" dur="1000" fill="hold"/>
                                        <p:tgtEl>
                                          <p:spTgt spid="89"/>
                                        </p:tgtEl>
                                        <p:attrNameLst>
                                          <p:attrName>ppt_x</p:attrName>
                                        </p:attrNameLst>
                                      </p:cBhvr>
                                      <p:tavLst>
                                        <p:tav tm="0">
                                          <p:val>
                                            <p:strVal val="#ppt_x"/>
                                          </p:val>
                                        </p:tav>
                                        <p:tav tm="100000">
                                          <p:val>
                                            <p:strVal val="#ppt_x"/>
                                          </p:val>
                                        </p:tav>
                                      </p:tavLst>
                                    </p:anim>
                                    <p:anim calcmode="lin" valueType="num">
                                      <p:cBhvr>
                                        <p:cTn id="184" dur="1000" fill="hold"/>
                                        <p:tgtEl>
                                          <p:spTgt spid="89"/>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90"/>
                                        </p:tgtEl>
                                        <p:attrNameLst>
                                          <p:attrName>style.visibility</p:attrName>
                                        </p:attrNameLst>
                                      </p:cBhvr>
                                      <p:to>
                                        <p:strVal val="visible"/>
                                      </p:to>
                                    </p:set>
                                    <p:animEffect transition="in" filter="fade">
                                      <p:cBhvr>
                                        <p:cTn id="187" dur="1000"/>
                                        <p:tgtEl>
                                          <p:spTgt spid="90"/>
                                        </p:tgtEl>
                                      </p:cBhvr>
                                    </p:animEffect>
                                    <p:anim calcmode="lin" valueType="num">
                                      <p:cBhvr>
                                        <p:cTn id="188" dur="1000" fill="hold"/>
                                        <p:tgtEl>
                                          <p:spTgt spid="90"/>
                                        </p:tgtEl>
                                        <p:attrNameLst>
                                          <p:attrName>ppt_x</p:attrName>
                                        </p:attrNameLst>
                                      </p:cBhvr>
                                      <p:tavLst>
                                        <p:tav tm="0">
                                          <p:val>
                                            <p:strVal val="#ppt_x"/>
                                          </p:val>
                                        </p:tav>
                                        <p:tav tm="100000">
                                          <p:val>
                                            <p:strVal val="#ppt_x"/>
                                          </p:val>
                                        </p:tav>
                                      </p:tavLst>
                                    </p:anim>
                                    <p:anim calcmode="lin" valueType="num">
                                      <p:cBhvr>
                                        <p:cTn id="189" dur="1000" fill="hold"/>
                                        <p:tgtEl>
                                          <p:spTgt spid="90"/>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91"/>
                                        </p:tgtEl>
                                        <p:attrNameLst>
                                          <p:attrName>style.visibility</p:attrName>
                                        </p:attrNameLst>
                                      </p:cBhvr>
                                      <p:to>
                                        <p:strVal val="visible"/>
                                      </p:to>
                                    </p:set>
                                    <p:animEffect transition="in" filter="fade">
                                      <p:cBhvr>
                                        <p:cTn id="192" dur="1000"/>
                                        <p:tgtEl>
                                          <p:spTgt spid="91"/>
                                        </p:tgtEl>
                                      </p:cBhvr>
                                    </p:animEffect>
                                    <p:anim calcmode="lin" valueType="num">
                                      <p:cBhvr>
                                        <p:cTn id="193" dur="1000" fill="hold"/>
                                        <p:tgtEl>
                                          <p:spTgt spid="91"/>
                                        </p:tgtEl>
                                        <p:attrNameLst>
                                          <p:attrName>ppt_x</p:attrName>
                                        </p:attrNameLst>
                                      </p:cBhvr>
                                      <p:tavLst>
                                        <p:tav tm="0">
                                          <p:val>
                                            <p:strVal val="#ppt_x"/>
                                          </p:val>
                                        </p:tav>
                                        <p:tav tm="100000">
                                          <p:val>
                                            <p:strVal val="#ppt_x"/>
                                          </p:val>
                                        </p:tav>
                                      </p:tavLst>
                                    </p:anim>
                                    <p:anim calcmode="lin" valueType="num">
                                      <p:cBhvr>
                                        <p:cTn id="194" dur="1000" fill="hold"/>
                                        <p:tgtEl>
                                          <p:spTgt spid="91"/>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0"/>
                                  </p:stCondLst>
                                  <p:childTnLst>
                                    <p:set>
                                      <p:cBhvr>
                                        <p:cTn id="196" dur="1" fill="hold">
                                          <p:stCondLst>
                                            <p:cond delay="0"/>
                                          </p:stCondLst>
                                        </p:cTn>
                                        <p:tgtEl>
                                          <p:spTgt spid="92"/>
                                        </p:tgtEl>
                                        <p:attrNameLst>
                                          <p:attrName>style.visibility</p:attrName>
                                        </p:attrNameLst>
                                      </p:cBhvr>
                                      <p:to>
                                        <p:strVal val="visible"/>
                                      </p:to>
                                    </p:set>
                                    <p:animEffect transition="in" filter="fade">
                                      <p:cBhvr>
                                        <p:cTn id="197" dur="1000"/>
                                        <p:tgtEl>
                                          <p:spTgt spid="92"/>
                                        </p:tgtEl>
                                      </p:cBhvr>
                                    </p:animEffect>
                                    <p:anim calcmode="lin" valueType="num">
                                      <p:cBhvr>
                                        <p:cTn id="198" dur="1000" fill="hold"/>
                                        <p:tgtEl>
                                          <p:spTgt spid="92"/>
                                        </p:tgtEl>
                                        <p:attrNameLst>
                                          <p:attrName>ppt_x</p:attrName>
                                        </p:attrNameLst>
                                      </p:cBhvr>
                                      <p:tavLst>
                                        <p:tav tm="0">
                                          <p:val>
                                            <p:strVal val="#ppt_x"/>
                                          </p:val>
                                        </p:tav>
                                        <p:tav tm="100000">
                                          <p:val>
                                            <p:strVal val="#ppt_x"/>
                                          </p:val>
                                        </p:tav>
                                      </p:tavLst>
                                    </p:anim>
                                    <p:anim calcmode="lin" valueType="num">
                                      <p:cBhvr>
                                        <p:cTn id="199" dur="1000" fill="hold"/>
                                        <p:tgtEl>
                                          <p:spTgt spid="92"/>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0"/>
                                  </p:stCondLst>
                                  <p:childTnLst>
                                    <p:set>
                                      <p:cBhvr>
                                        <p:cTn id="201" dur="1" fill="hold">
                                          <p:stCondLst>
                                            <p:cond delay="0"/>
                                          </p:stCondLst>
                                        </p:cTn>
                                        <p:tgtEl>
                                          <p:spTgt spid="93"/>
                                        </p:tgtEl>
                                        <p:attrNameLst>
                                          <p:attrName>style.visibility</p:attrName>
                                        </p:attrNameLst>
                                      </p:cBhvr>
                                      <p:to>
                                        <p:strVal val="visible"/>
                                      </p:to>
                                    </p:set>
                                    <p:animEffect transition="in" filter="fade">
                                      <p:cBhvr>
                                        <p:cTn id="202" dur="1000"/>
                                        <p:tgtEl>
                                          <p:spTgt spid="93"/>
                                        </p:tgtEl>
                                      </p:cBhvr>
                                    </p:animEffect>
                                    <p:anim calcmode="lin" valueType="num">
                                      <p:cBhvr>
                                        <p:cTn id="203" dur="1000" fill="hold"/>
                                        <p:tgtEl>
                                          <p:spTgt spid="93"/>
                                        </p:tgtEl>
                                        <p:attrNameLst>
                                          <p:attrName>ppt_x</p:attrName>
                                        </p:attrNameLst>
                                      </p:cBhvr>
                                      <p:tavLst>
                                        <p:tav tm="0">
                                          <p:val>
                                            <p:strVal val="#ppt_x"/>
                                          </p:val>
                                        </p:tav>
                                        <p:tav tm="100000">
                                          <p:val>
                                            <p:strVal val="#ppt_x"/>
                                          </p:val>
                                        </p:tav>
                                      </p:tavLst>
                                    </p:anim>
                                    <p:anim calcmode="lin" valueType="num">
                                      <p:cBhvr>
                                        <p:cTn id="204" dur="1000" fill="hold"/>
                                        <p:tgtEl>
                                          <p:spTgt spid="93"/>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0"/>
                                  </p:stCondLst>
                                  <p:childTnLst>
                                    <p:set>
                                      <p:cBhvr>
                                        <p:cTn id="206" dur="1" fill="hold">
                                          <p:stCondLst>
                                            <p:cond delay="0"/>
                                          </p:stCondLst>
                                        </p:cTn>
                                        <p:tgtEl>
                                          <p:spTgt spid="94"/>
                                        </p:tgtEl>
                                        <p:attrNameLst>
                                          <p:attrName>style.visibility</p:attrName>
                                        </p:attrNameLst>
                                      </p:cBhvr>
                                      <p:to>
                                        <p:strVal val="visible"/>
                                      </p:to>
                                    </p:set>
                                    <p:animEffect transition="in" filter="fade">
                                      <p:cBhvr>
                                        <p:cTn id="207" dur="1000"/>
                                        <p:tgtEl>
                                          <p:spTgt spid="94"/>
                                        </p:tgtEl>
                                      </p:cBhvr>
                                    </p:animEffect>
                                    <p:anim calcmode="lin" valueType="num">
                                      <p:cBhvr>
                                        <p:cTn id="208" dur="1000" fill="hold"/>
                                        <p:tgtEl>
                                          <p:spTgt spid="94"/>
                                        </p:tgtEl>
                                        <p:attrNameLst>
                                          <p:attrName>ppt_x</p:attrName>
                                        </p:attrNameLst>
                                      </p:cBhvr>
                                      <p:tavLst>
                                        <p:tav tm="0">
                                          <p:val>
                                            <p:strVal val="#ppt_x"/>
                                          </p:val>
                                        </p:tav>
                                        <p:tav tm="100000">
                                          <p:val>
                                            <p:strVal val="#ppt_x"/>
                                          </p:val>
                                        </p:tav>
                                      </p:tavLst>
                                    </p:anim>
                                    <p:anim calcmode="lin" valueType="num">
                                      <p:cBhvr>
                                        <p:cTn id="209" dur="1000" fill="hold"/>
                                        <p:tgtEl>
                                          <p:spTgt spid="94"/>
                                        </p:tgtEl>
                                        <p:attrNameLst>
                                          <p:attrName>ppt_y</p:attrName>
                                        </p:attrNameLst>
                                      </p:cBhvr>
                                      <p:tavLst>
                                        <p:tav tm="0">
                                          <p:val>
                                            <p:strVal val="#ppt_y+.1"/>
                                          </p:val>
                                        </p:tav>
                                        <p:tav tm="100000">
                                          <p:val>
                                            <p:strVal val="#ppt_y"/>
                                          </p:val>
                                        </p:tav>
                                      </p:tavLst>
                                    </p:anim>
                                  </p:childTnLst>
                                </p:cTn>
                              </p:par>
                              <p:par>
                                <p:cTn id="210" presetID="42" presetClass="entr" presetSubtype="0" fill="hold" grpId="0" nodeType="withEffect">
                                  <p:stCondLst>
                                    <p:cond delay="0"/>
                                  </p:stCondLst>
                                  <p:childTnLst>
                                    <p:set>
                                      <p:cBhvr>
                                        <p:cTn id="211" dur="1" fill="hold">
                                          <p:stCondLst>
                                            <p:cond delay="0"/>
                                          </p:stCondLst>
                                        </p:cTn>
                                        <p:tgtEl>
                                          <p:spTgt spid="95"/>
                                        </p:tgtEl>
                                        <p:attrNameLst>
                                          <p:attrName>style.visibility</p:attrName>
                                        </p:attrNameLst>
                                      </p:cBhvr>
                                      <p:to>
                                        <p:strVal val="visible"/>
                                      </p:to>
                                    </p:set>
                                    <p:animEffect transition="in" filter="fade">
                                      <p:cBhvr>
                                        <p:cTn id="212" dur="1000"/>
                                        <p:tgtEl>
                                          <p:spTgt spid="95"/>
                                        </p:tgtEl>
                                      </p:cBhvr>
                                    </p:animEffect>
                                    <p:anim calcmode="lin" valueType="num">
                                      <p:cBhvr>
                                        <p:cTn id="213" dur="1000" fill="hold"/>
                                        <p:tgtEl>
                                          <p:spTgt spid="95"/>
                                        </p:tgtEl>
                                        <p:attrNameLst>
                                          <p:attrName>ppt_x</p:attrName>
                                        </p:attrNameLst>
                                      </p:cBhvr>
                                      <p:tavLst>
                                        <p:tav tm="0">
                                          <p:val>
                                            <p:strVal val="#ppt_x"/>
                                          </p:val>
                                        </p:tav>
                                        <p:tav tm="100000">
                                          <p:val>
                                            <p:strVal val="#ppt_x"/>
                                          </p:val>
                                        </p:tav>
                                      </p:tavLst>
                                    </p:anim>
                                    <p:anim calcmode="lin" valueType="num">
                                      <p:cBhvr>
                                        <p:cTn id="214" dur="1000" fill="hold"/>
                                        <p:tgtEl>
                                          <p:spTgt spid="95"/>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0"/>
                                  </p:stCondLst>
                                  <p:childTnLst>
                                    <p:set>
                                      <p:cBhvr>
                                        <p:cTn id="216" dur="1" fill="hold">
                                          <p:stCondLst>
                                            <p:cond delay="0"/>
                                          </p:stCondLst>
                                        </p:cTn>
                                        <p:tgtEl>
                                          <p:spTgt spid="96"/>
                                        </p:tgtEl>
                                        <p:attrNameLst>
                                          <p:attrName>style.visibility</p:attrName>
                                        </p:attrNameLst>
                                      </p:cBhvr>
                                      <p:to>
                                        <p:strVal val="visible"/>
                                      </p:to>
                                    </p:set>
                                    <p:animEffect transition="in" filter="fade">
                                      <p:cBhvr>
                                        <p:cTn id="217" dur="1000"/>
                                        <p:tgtEl>
                                          <p:spTgt spid="96"/>
                                        </p:tgtEl>
                                      </p:cBhvr>
                                    </p:animEffect>
                                    <p:anim calcmode="lin" valueType="num">
                                      <p:cBhvr>
                                        <p:cTn id="218" dur="1000" fill="hold"/>
                                        <p:tgtEl>
                                          <p:spTgt spid="96"/>
                                        </p:tgtEl>
                                        <p:attrNameLst>
                                          <p:attrName>ppt_x</p:attrName>
                                        </p:attrNameLst>
                                      </p:cBhvr>
                                      <p:tavLst>
                                        <p:tav tm="0">
                                          <p:val>
                                            <p:strVal val="#ppt_x"/>
                                          </p:val>
                                        </p:tav>
                                        <p:tav tm="100000">
                                          <p:val>
                                            <p:strVal val="#ppt_x"/>
                                          </p:val>
                                        </p:tav>
                                      </p:tavLst>
                                    </p:anim>
                                    <p:anim calcmode="lin" valueType="num">
                                      <p:cBhvr>
                                        <p:cTn id="219" dur="1000" fill="hold"/>
                                        <p:tgtEl>
                                          <p:spTgt spid="96"/>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p:stCondLst>
                                    <p:cond delay="0"/>
                                  </p:stCondLst>
                                  <p:childTnLst>
                                    <p:set>
                                      <p:cBhvr>
                                        <p:cTn id="221" dur="1" fill="hold">
                                          <p:stCondLst>
                                            <p:cond delay="0"/>
                                          </p:stCondLst>
                                        </p:cTn>
                                        <p:tgtEl>
                                          <p:spTgt spid="97"/>
                                        </p:tgtEl>
                                        <p:attrNameLst>
                                          <p:attrName>style.visibility</p:attrName>
                                        </p:attrNameLst>
                                      </p:cBhvr>
                                      <p:to>
                                        <p:strVal val="visible"/>
                                      </p:to>
                                    </p:set>
                                    <p:animEffect transition="in" filter="fade">
                                      <p:cBhvr>
                                        <p:cTn id="222" dur="1000"/>
                                        <p:tgtEl>
                                          <p:spTgt spid="97"/>
                                        </p:tgtEl>
                                      </p:cBhvr>
                                    </p:animEffect>
                                    <p:anim calcmode="lin" valueType="num">
                                      <p:cBhvr>
                                        <p:cTn id="223" dur="1000" fill="hold"/>
                                        <p:tgtEl>
                                          <p:spTgt spid="97"/>
                                        </p:tgtEl>
                                        <p:attrNameLst>
                                          <p:attrName>ppt_x</p:attrName>
                                        </p:attrNameLst>
                                      </p:cBhvr>
                                      <p:tavLst>
                                        <p:tav tm="0">
                                          <p:val>
                                            <p:strVal val="#ppt_x"/>
                                          </p:val>
                                        </p:tav>
                                        <p:tav tm="100000">
                                          <p:val>
                                            <p:strVal val="#ppt_x"/>
                                          </p:val>
                                        </p:tav>
                                      </p:tavLst>
                                    </p:anim>
                                    <p:anim calcmode="lin" valueType="num">
                                      <p:cBhvr>
                                        <p:cTn id="224" dur="1000" fill="hold"/>
                                        <p:tgtEl>
                                          <p:spTgt spid="97"/>
                                        </p:tgtEl>
                                        <p:attrNameLst>
                                          <p:attrName>ppt_y</p:attrName>
                                        </p:attrNameLst>
                                      </p:cBhvr>
                                      <p:tavLst>
                                        <p:tav tm="0">
                                          <p:val>
                                            <p:strVal val="#ppt_y+.1"/>
                                          </p:val>
                                        </p:tav>
                                        <p:tav tm="100000">
                                          <p:val>
                                            <p:strVal val="#ppt_y"/>
                                          </p:val>
                                        </p:tav>
                                      </p:tavLst>
                                    </p:anim>
                                  </p:childTnLst>
                                </p:cTn>
                              </p:par>
                              <p:par>
                                <p:cTn id="225" presetID="42" presetClass="entr" presetSubtype="0" fill="hold" grpId="0" nodeType="withEffect">
                                  <p:stCondLst>
                                    <p:cond delay="0"/>
                                  </p:stCondLst>
                                  <p:childTnLst>
                                    <p:set>
                                      <p:cBhvr>
                                        <p:cTn id="226" dur="1" fill="hold">
                                          <p:stCondLst>
                                            <p:cond delay="0"/>
                                          </p:stCondLst>
                                        </p:cTn>
                                        <p:tgtEl>
                                          <p:spTgt spid="98"/>
                                        </p:tgtEl>
                                        <p:attrNameLst>
                                          <p:attrName>style.visibility</p:attrName>
                                        </p:attrNameLst>
                                      </p:cBhvr>
                                      <p:to>
                                        <p:strVal val="visible"/>
                                      </p:to>
                                    </p:set>
                                    <p:animEffect transition="in" filter="fade">
                                      <p:cBhvr>
                                        <p:cTn id="227" dur="1000"/>
                                        <p:tgtEl>
                                          <p:spTgt spid="98"/>
                                        </p:tgtEl>
                                      </p:cBhvr>
                                    </p:animEffect>
                                    <p:anim calcmode="lin" valueType="num">
                                      <p:cBhvr>
                                        <p:cTn id="228" dur="1000" fill="hold"/>
                                        <p:tgtEl>
                                          <p:spTgt spid="98"/>
                                        </p:tgtEl>
                                        <p:attrNameLst>
                                          <p:attrName>ppt_x</p:attrName>
                                        </p:attrNameLst>
                                      </p:cBhvr>
                                      <p:tavLst>
                                        <p:tav tm="0">
                                          <p:val>
                                            <p:strVal val="#ppt_x"/>
                                          </p:val>
                                        </p:tav>
                                        <p:tav tm="100000">
                                          <p:val>
                                            <p:strVal val="#ppt_x"/>
                                          </p:val>
                                        </p:tav>
                                      </p:tavLst>
                                    </p:anim>
                                    <p:anim calcmode="lin" valueType="num">
                                      <p:cBhvr>
                                        <p:cTn id="229" dur="1000" fill="hold"/>
                                        <p:tgtEl>
                                          <p:spTgt spid="98"/>
                                        </p:tgtEl>
                                        <p:attrNameLst>
                                          <p:attrName>ppt_y</p:attrName>
                                        </p:attrNameLst>
                                      </p:cBhvr>
                                      <p:tavLst>
                                        <p:tav tm="0">
                                          <p:val>
                                            <p:strVal val="#ppt_y+.1"/>
                                          </p:val>
                                        </p:tav>
                                        <p:tav tm="100000">
                                          <p:val>
                                            <p:strVal val="#ppt_y"/>
                                          </p:val>
                                        </p:tav>
                                      </p:tavLst>
                                    </p:anim>
                                  </p:childTnLst>
                                </p:cTn>
                              </p:par>
                              <p:par>
                                <p:cTn id="230" presetID="42" presetClass="entr" presetSubtype="0" fill="hold" grpId="0" nodeType="withEffect">
                                  <p:stCondLst>
                                    <p:cond delay="0"/>
                                  </p:stCondLst>
                                  <p:childTnLst>
                                    <p:set>
                                      <p:cBhvr>
                                        <p:cTn id="231" dur="1" fill="hold">
                                          <p:stCondLst>
                                            <p:cond delay="0"/>
                                          </p:stCondLst>
                                        </p:cTn>
                                        <p:tgtEl>
                                          <p:spTgt spid="99"/>
                                        </p:tgtEl>
                                        <p:attrNameLst>
                                          <p:attrName>style.visibility</p:attrName>
                                        </p:attrNameLst>
                                      </p:cBhvr>
                                      <p:to>
                                        <p:strVal val="visible"/>
                                      </p:to>
                                    </p:set>
                                    <p:animEffect transition="in" filter="fade">
                                      <p:cBhvr>
                                        <p:cTn id="232" dur="1000"/>
                                        <p:tgtEl>
                                          <p:spTgt spid="99"/>
                                        </p:tgtEl>
                                      </p:cBhvr>
                                    </p:animEffect>
                                    <p:anim calcmode="lin" valueType="num">
                                      <p:cBhvr>
                                        <p:cTn id="233" dur="1000" fill="hold"/>
                                        <p:tgtEl>
                                          <p:spTgt spid="99"/>
                                        </p:tgtEl>
                                        <p:attrNameLst>
                                          <p:attrName>ppt_x</p:attrName>
                                        </p:attrNameLst>
                                      </p:cBhvr>
                                      <p:tavLst>
                                        <p:tav tm="0">
                                          <p:val>
                                            <p:strVal val="#ppt_x"/>
                                          </p:val>
                                        </p:tav>
                                        <p:tav tm="100000">
                                          <p:val>
                                            <p:strVal val="#ppt_x"/>
                                          </p:val>
                                        </p:tav>
                                      </p:tavLst>
                                    </p:anim>
                                    <p:anim calcmode="lin" valueType="num">
                                      <p:cBhvr>
                                        <p:cTn id="234"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p:bldP spid="91" grpId="0"/>
      <p:bldP spid="92" grpId="0"/>
      <p:bldP spid="93" grpId="0"/>
      <p:bldP spid="94" grpId="0"/>
      <p:bldP spid="95" grpId="0"/>
      <p:bldP spid="96" grpId="0"/>
      <p:bldP spid="97" grpId="0"/>
      <p:bldP spid="98" grpId="0"/>
      <p:bldP spid="9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6"/>
          <p:cNvSpPr>
            <a:spLocks noChangeAspect="1"/>
          </p:cNvSpPr>
          <p:nvPr/>
        </p:nvSpPr>
        <p:spPr bwMode="auto">
          <a:xfrm>
            <a:off x="5297488" y="3590939"/>
            <a:ext cx="1497012" cy="652463"/>
          </a:xfrm>
          <a:custGeom>
            <a:avLst/>
            <a:gdLst/>
            <a:ahLst/>
            <a:cxnLst>
              <a:cxn ang="0">
                <a:pos x="1089" y="295"/>
              </a:cxn>
              <a:cxn ang="0">
                <a:pos x="1131" y="291"/>
              </a:cxn>
              <a:cxn ang="0">
                <a:pos x="1191" y="280"/>
              </a:cxn>
              <a:cxn ang="0">
                <a:pos x="1250" y="264"/>
              </a:cxn>
              <a:cxn ang="0">
                <a:pos x="1307" y="243"/>
              </a:cxn>
              <a:cxn ang="0">
                <a:pos x="1342" y="225"/>
              </a:cxn>
              <a:cxn ang="0">
                <a:pos x="1394" y="195"/>
              </a:cxn>
              <a:cxn ang="0">
                <a:pos x="1442" y="160"/>
              </a:cxn>
              <a:cxn ang="0">
                <a:pos x="1488" y="122"/>
              </a:cxn>
              <a:cxn ang="0">
                <a:pos x="1529" y="79"/>
              </a:cxn>
              <a:cxn ang="0">
                <a:pos x="1566" y="32"/>
              </a:cxn>
              <a:cxn ang="0">
                <a:pos x="1730" y="322"/>
              </a:cxn>
              <a:cxn ang="0">
                <a:pos x="2108" y="369"/>
              </a:cxn>
              <a:cxn ang="0">
                <a:pos x="2047" y="451"/>
              </a:cxn>
              <a:cxn ang="0">
                <a:pos x="2009" y="497"/>
              </a:cxn>
              <a:cxn ang="0">
                <a:pos x="1940" y="570"/>
              </a:cxn>
              <a:cxn ang="0">
                <a:pos x="1880" y="624"/>
              </a:cxn>
              <a:cxn ang="0">
                <a:pos x="1817" y="674"/>
              </a:cxn>
              <a:cxn ang="0">
                <a:pos x="1717" y="743"/>
              </a:cxn>
              <a:cxn ang="0">
                <a:pos x="1629" y="792"/>
              </a:cxn>
              <a:cxn ang="0">
                <a:pos x="1574" y="819"/>
              </a:cxn>
              <a:cxn ang="0">
                <a:pos x="1518" y="842"/>
              </a:cxn>
              <a:cxn ang="0">
                <a:pos x="1460" y="864"/>
              </a:cxn>
              <a:cxn ang="0">
                <a:pos x="1401" y="883"/>
              </a:cxn>
              <a:cxn ang="0">
                <a:pos x="1341" y="898"/>
              </a:cxn>
              <a:cxn ang="0">
                <a:pos x="1279" y="911"/>
              </a:cxn>
              <a:cxn ang="0">
                <a:pos x="1196" y="924"/>
              </a:cxn>
              <a:cxn ang="0">
                <a:pos x="1133" y="929"/>
              </a:cxn>
              <a:cxn ang="0">
                <a:pos x="1047" y="932"/>
              </a:cxn>
              <a:cxn ang="0">
                <a:pos x="946" y="928"/>
              </a:cxn>
              <a:cxn ang="0">
                <a:pos x="867" y="920"/>
              </a:cxn>
              <a:cxn ang="0">
                <a:pos x="771" y="903"/>
              </a:cxn>
              <a:cxn ang="0">
                <a:pos x="696" y="884"/>
              </a:cxn>
              <a:cxn ang="0">
                <a:pos x="622" y="861"/>
              </a:cxn>
              <a:cxn ang="0">
                <a:pos x="516" y="818"/>
              </a:cxn>
              <a:cxn ang="0">
                <a:pos x="415" y="766"/>
              </a:cxn>
              <a:cxn ang="0">
                <a:pos x="318" y="706"/>
              </a:cxn>
              <a:cxn ang="0">
                <a:pos x="258" y="661"/>
              </a:cxn>
              <a:cxn ang="0">
                <a:pos x="173" y="588"/>
              </a:cxn>
              <a:cxn ang="0">
                <a:pos x="94" y="507"/>
              </a:cxn>
              <a:cxn ang="0">
                <a:pos x="23" y="421"/>
              </a:cxn>
              <a:cxn ang="0">
                <a:pos x="365" y="62"/>
              </a:cxn>
              <a:cxn ang="0">
                <a:pos x="554" y="73"/>
              </a:cxn>
              <a:cxn ang="0">
                <a:pos x="627" y="142"/>
              </a:cxn>
              <a:cxn ang="0">
                <a:pos x="666" y="172"/>
              </a:cxn>
              <a:cxn ang="0">
                <a:pos x="706" y="200"/>
              </a:cxn>
              <a:cxn ang="0">
                <a:pos x="762" y="233"/>
              </a:cxn>
              <a:cxn ang="0">
                <a:pos x="809" y="253"/>
              </a:cxn>
              <a:cxn ang="0">
                <a:pos x="857" y="269"/>
              </a:cxn>
              <a:cxn ang="0">
                <a:pos x="909" y="282"/>
              </a:cxn>
              <a:cxn ang="0">
                <a:pos x="964" y="291"/>
              </a:cxn>
              <a:cxn ang="0">
                <a:pos x="1026" y="295"/>
              </a:cxn>
            </a:cxnLst>
            <a:rect l="0" t="0" r="r" b="b"/>
            <a:pathLst>
              <a:path w="2140" h="932">
                <a:moveTo>
                  <a:pt x="1047" y="296"/>
                </a:moveTo>
                <a:lnTo>
                  <a:pt x="1068" y="295"/>
                </a:lnTo>
                <a:lnTo>
                  <a:pt x="1089" y="295"/>
                </a:lnTo>
                <a:lnTo>
                  <a:pt x="1109" y="293"/>
                </a:lnTo>
                <a:lnTo>
                  <a:pt x="1120" y="292"/>
                </a:lnTo>
                <a:lnTo>
                  <a:pt x="1131" y="291"/>
                </a:lnTo>
                <a:lnTo>
                  <a:pt x="1151" y="288"/>
                </a:lnTo>
                <a:lnTo>
                  <a:pt x="1171" y="285"/>
                </a:lnTo>
                <a:lnTo>
                  <a:pt x="1191" y="280"/>
                </a:lnTo>
                <a:lnTo>
                  <a:pt x="1211" y="276"/>
                </a:lnTo>
                <a:lnTo>
                  <a:pt x="1231" y="270"/>
                </a:lnTo>
                <a:lnTo>
                  <a:pt x="1250" y="264"/>
                </a:lnTo>
                <a:lnTo>
                  <a:pt x="1269" y="258"/>
                </a:lnTo>
                <a:lnTo>
                  <a:pt x="1288" y="250"/>
                </a:lnTo>
                <a:lnTo>
                  <a:pt x="1307" y="243"/>
                </a:lnTo>
                <a:lnTo>
                  <a:pt x="1325" y="234"/>
                </a:lnTo>
                <a:lnTo>
                  <a:pt x="1334" y="230"/>
                </a:lnTo>
                <a:lnTo>
                  <a:pt x="1342" y="225"/>
                </a:lnTo>
                <a:lnTo>
                  <a:pt x="1360" y="216"/>
                </a:lnTo>
                <a:lnTo>
                  <a:pt x="1377" y="205"/>
                </a:lnTo>
                <a:lnTo>
                  <a:pt x="1394" y="195"/>
                </a:lnTo>
                <a:lnTo>
                  <a:pt x="1410" y="184"/>
                </a:lnTo>
                <a:lnTo>
                  <a:pt x="1426" y="172"/>
                </a:lnTo>
                <a:lnTo>
                  <a:pt x="1442" y="160"/>
                </a:lnTo>
                <a:lnTo>
                  <a:pt x="1458" y="148"/>
                </a:lnTo>
                <a:lnTo>
                  <a:pt x="1473" y="135"/>
                </a:lnTo>
                <a:lnTo>
                  <a:pt x="1488" y="122"/>
                </a:lnTo>
                <a:lnTo>
                  <a:pt x="1502" y="108"/>
                </a:lnTo>
                <a:lnTo>
                  <a:pt x="1515" y="94"/>
                </a:lnTo>
                <a:lnTo>
                  <a:pt x="1529" y="79"/>
                </a:lnTo>
                <a:lnTo>
                  <a:pt x="1541" y="64"/>
                </a:lnTo>
                <a:lnTo>
                  <a:pt x="1554" y="48"/>
                </a:lnTo>
                <a:lnTo>
                  <a:pt x="1566" y="32"/>
                </a:lnTo>
                <a:lnTo>
                  <a:pt x="1577" y="16"/>
                </a:lnTo>
                <a:lnTo>
                  <a:pt x="1588" y="0"/>
                </a:lnTo>
                <a:lnTo>
                  <a:pt x="1730" y="322"/>
                </a:lnTo>
                <a:lnTo>
                  <a:pt x="2140" y="319"/>
                </a:lnTo>
                <a:lnTo>
                  <a:pt x="2119" y="353"/>
                </a:lnTo>
                <a:lnTo>
                  <a:pt x="2108" y="369"/>
                </a:lnTo>
                <a:lnTo>
                  <a:pt x="2096" y="387"/>
                </a:lnTo>
                <a:lnTo>
                  <a:pt x="2072" y="419"/>
                </a:lnTo>
                <a:lnTo>
                  <a:pt x="2047" y="451"/>
                </a:lnTo>
                <a:lnTo>
                  <a:pt x="2035" y="466"/>
                </a:lnTo>
                <a:lnTo>
                  <a:pt x="2022" y="482"/>
                </a:lnTo>
                <a:lnTo>
                  <a:pt x="2009" y="497"/>
                </a:lnTo>
                <a:lnTo>
                  <a:pt x="1995" y="512"/>
                </a:lnTo>
                <a:lnTo>
                  <a:pt x="1968" y="542"/>
                </a:lnTo>
                <a:lnTo>
                  <a:pt x="1940" y="570"/>
                </a:lnTo>
                <a:lnTo>
                  <a:pt x="1910" y="597"/>
                </a:lnTo>
                <a:lnTo>
                  <a:pt x="1895" y="611"/>
                </a:lnTo>
                <a:lnTo>
                  <a:pt x="1880" y="624"/>
                </a:lnTo>
                <a:lnTo>
                  <a:pt x="1864" y="637"/>
                </a:lnTo>
                <a:lnTo>
                  <a:pt x="1849" y="650"/>
                </a:lnTo>
                <a:lnTo>
                  <a:pt x="1817" y="674"/>
                </a:lnTo>
                <a:lnTo>
                  <a:pt x="1785" y="699"/>
                </a:lnTo>
                <a:lnTo>
                  <a:pt x="1751" y="721"/>
                </a:lnTo>
                <a:lnTo>
                  <a:pt x="1717" y="743"/>
                </a:lnTo>
                <a:lnTo>
                  <a:pt x="1683" y="763"/>
                </a:lnTo>
                <a:lnTo>
                  <a:pt x="1647" y="783"/>
                </a:lnTo>
                <a:lnTo>
                  <a:pt x="1629" y="792"/>
                </a:lnTo>
                <a:lnTo>
                  <a:pt x="1611" y="801"/>
                </a:lnTo>
                <a:lnTo>
                  <a:pt x="1592" y="810"/>
                </a:lnTo>
                <a:lnTo>
                  <a:pt x="1574" y="819"/>
                </a:lnTo>
                <a:lnTo>
                  <a:pt x="1555" y="827"/>
                </a:lnTo>
                <a:lnTo>
                  <a:pt x="1537" y="835"/>
                </a:lnTo>
                <a:lnTo>
                  <a:pt x="1518" y="842"/>
                </a:lnTo>
                <a:lnTo>
                  <a:pt x="1499" y="850"/>
                </a:lnTo>
                <a:lnTo>
                  <a:pt x="1480" y="858"/>
                </a:lnTo>
                <a:lnTo>
                  <a:pt x="1460" y="864"/>
                </a:lnTo>
                <a:lnTo>
                  <a:pt x="1440" y="871"/>
                </a:lnTo>
                <a:lnTo>
                  <a:pt x="1421" y="877"/>
                </a:lnTo>
                <a:lnTo>
                  <a:pt x="1401" y="883"/>
                </a:lnTo>
                <a:lnTo>
                  <a:pt x="1381" y="888"/>
                </a:lnTo>
                <a:lnTo>
                  <a:pt x="1361" y="893"/>
                </a:lnTo>
                <a:lnTo>
                  <a:pt x="1341" y="898"/>
                </a:lnTo>
                <a:lnTo>
                  <a:pt x="1321" y="903"/>
                </a:lnTo>
                <a:lnTo>
                  <a:pt x="1301" y="907"/>
                </a:lnTo>
                <a:lnTo>
                  <a:pt x="1279" y="911"/>
                </a:lnTo>
                <a:lnTo>
                  <a:pt x="1259" y="915"/>
                </a:lnTo>
                <a:lnTo>
                  <a:pt x="1217" y="921"/>
                </a:lnTo>
                <a:lnTo>
                  <a:pt x="1196" y="924"/>
                </a:lnTo>
                <a:lnTo>
                  <a:pt x="1175" y="926"/>
                </a:lnTo>
                <a:lnTo>
                  <a:pt x="1154" y="928"/>
                </a:lnTo>
                <a:lnTo>
                  <a:pt x="1133" y="929"/>
                </a:lnTo>
                <a:lnTo>
                  <a:pt x="1111" y="931"/>
                </a:lnTo>
                <a:lnTo>
                  <a:pt x="1090" y="931"/>
                </a:lnTo>
                <a:lnTo>
                  <a:pt x="1047" y="932"/>
                </a:lnTo>
                <a:lnTo>
                  <a:pt x="1007" y="932"/>
                </a:lnTo>
                <a:lnTo>
                  <a:pt x="967" y="930"/>
                </a:lnTo>
                <a:lnTo>
                  <a:pt x="946" y="928"/>
                </a:lnTo>
                <a:lnTo>
                  <a:pt x="926" y="927"/>
                </a:lnTo>
                <a:lnTo>
                  <a:pt x="887" y="922"/>
                </a:lnTo>
                <a:lnTo>
                  <a:pt x="867" y="920"/>
                </a:lnTo>
                <a:lnTo>
                  <a:pt x="848" y="917"/>
                </a:lnTo>
                <a:lnTo>
                  <a:pt x="810" y="910"/>
                </a:lnTo>
                <a:lnTo>
                  <a:pt x="771" y="903"/>
                </a:lnTo>
                <a:lnTo>
                  <a:pt x="733" y="894"/>
                </a:lnTo>
                <a:lnTo>
                  <a:pt x="714" y="889"/>
                </a:lnTo>
                <a:lnTo>
                  <a:pt x="696" y="884"/>
                </a:lnTo>
                <a:lnTo>
                  <a:pt x="659" y="873"/>
                </a:lnTo>
                <a:lnTo>
                  <a:pt x="640" y="867"/>
                </a:lnTo>
                <a:lnTo>
                  <a:pt x="622" y="861"/>
                </a:lnTo>
                <a:lnTo>
                  <a:pt x="586" y="847"/>
                </a:lnTo>
                <a:lnTo>
                  <a:pt x="551" y="833"/>
                </a:lnTo>
                <a:lnTo>
                  <a:pt x="516" y="818"/>
                </a:lnTo>
                <a:lnTo>
                  <a:pt x="481" y="801"/>
                </a:lnTo>
                <a:lnTo>
                  <a:pt x="448" y="784"/>
                </a:lnTo>
                <a:lnTo>
                  <a:pt x="415" y="766"/>
                </a:lnTo>
                <a:lnTo>
                  <a:pt x="382" y="747"/>
                </a:lnTo>
                <a:lnTo>
                  <a:pt x="351" y="727"/>
                </a:lnTo>
                <a:lnTo>
                  <a:pt x="318" y="706"/>
                </a:lnTo>
                <a:lnTo>
                  <a:pt x="303" y="696"/>
                </a:lnTo>
                <a:lnTo>
                  <a:pt x="288" y="684"/>
                </a:lnTo>
                <a:lnTo>
                  <a:pt x="258" y="661"/>
                </a:lnTo>
                <a:lnTo>
                  <a:pt x="229" y="638"/>
                </a:lnTo>
                <a:lnTo>
                  <a:pt x="201" y="613"/>
                </a:lnTo>
                <a:lnTo>
                  <a:pt x="173" y="588"/>
                </a:lnTo>
                <a:lnTo>
                  <a:pt x="145" y="562"/>
                </a:lnTo>
                <a:lnTo>
                  <a:pt x="119" y="536"/>
                </a:lnTo>
                <a:lnTo>
                  <a:pt x="94" y="507"/>
                </a:lnTo>
                <a:lnTo>
                  <a:pt x="69" y="479"/>
                </a:lnTo>
                <a:lnTo>
                  <a:pt x="46" y="450"/>
                </a:lnTo>
                <a:lnTo>
                  <a:pt x="23" y="421"/>
                </a:lnTo>
                <a:lnTo>
                  <a:pt x="0" y="390"/>
                </a:lnTo>
                <a:lnTo>
                  <a:pt x="177" y="51"/>
                </a:lnTo>
                <a:lnTo>
                  <a:pt x="365" y="62"/>
                </a:lnTo>
                <a:lnTo>
                  <a:pt x="495" y="69"/>
                </a:lnTo>
                <a:lnTo>
                  <a:pt x="537" y="72"/>
                </a:lnTo>
                <a:lnTo>
                  <a:pt x="554" y="73"/>
                </a:lnTo>
                <a:lnTo>
                  <a:pt x="578" y="97"/>
                </a:lnTo>
                <a:lnTo>
                  <a:pt x="603" y="120"/>
                </a:lnTo>
                <a:lnTo>
                  <a:pt x="627" y="142"/>
                </a:lnTo>
                <a:lnTo>
                  <a:pt x="640" y="152"/>
                </a:lnTo>
                <a:lnTo>
                  <a:pt x="654" y="162"/>
                </a:lnTo>
                <a:lnTo>
                  <a:pt x="666" y="172"/>
                </a:lnTo>
                <a:lnTo>
                  <a:pt x="679" y="182"/>
                </a:lnTo>
                <a:lnTo>
                  <a:pt x="693" y="191"/>
                </a:lnTo>
                <a:lnTo>
                  <a:pt x="706" y="200"/>
                </a:lnTo>
                <a:lnTo>
                  <a:pt x="734" y="217"/>
                </a:lnTo>
                <a:lnTo>
                  <a:pt x="748" y="225"/>
                </a:lnTo>
                <a:lnTo>
                  <a:pt x="762" y="233"/>
                </a:lnTo>
                <a:lnTo>
                  <a:pt x="777" y="240"/>
                </a:lnTo>
                <a:lnTo>
                  <a:pt x="792" y="246"/>
                </a:lnTo>
                <a:lnTo>
                  <a:pt x="809" y="253"/>
                </a:lnTo>
                <a:lnTo>
                  <a:pt x="824" y="259"/>
                </a:lnTo>
                <a:lnTo>
                  <a:pt x="840" y="264"/>
                </a:lnTo>
                <a:lnTo>
                  <a:pt x="857" y="269"/>
                </a:lnTo>
                <a:lnTo>
                  <a:pt x="874" y="274"/>
                </a:lnTo>
                <a:lnTo>
                  <a:pt x="891" y="278"/>
                </a:lnTo>
                <a:lnTo>
                  <a:pt x="909" y="282"/>
                </a:lnTo>
                <a:lnTo>
                  <a:pt x="927" y="285"/>
                </a:lnTo>
                <a:lnTo>
                  <a:pt x="945" y="288"/>
                </a:lnTo>
                <a:lnTo>
                  <a:pt x="964" y="291"/>
                </a:lnTo>
                <a:lnTo>
                  <a:pt x="985" y="293"/>
                </a:lnTo>
                <a:lnTo>
                  <a:pt x="1005" y="294"/>
                </a:lnTo>
                <a:lnTo>
                  <a:pt x="1026" y="295"/>
                </a:lnTo>
                <a:lnTo>
                  <a:pt x="1047" y="296"/>
                </a:lnTo>
                <a:close/>
              </a:path>
            </a:pathLst>
          </a:custGeom>
          <a:solidFill>
            <a:srgbClr val="013C18"/>
          </a:solidFill>
          <a:ln w="6350">
            <a:noFill/>
            <a:round/>
            <a:headEnd/>
            <a:tailEnd/>
          </a:ln>
          <a:effectLst/>
        </p:spPr>
        <p:txBody>
          <a:bodyPr/>
          <a:lstStyle/>
          <a:p>
            <a:endParaRPr lang="zh-CN" altLang="en-US">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51" name="Freeform 7"/>
          <p:cNvSpPr>
            <a:spLocks noChangeAspect="1"/>
          </p:cNvSpPr>
          <p:nvPr/>
        </p:nvSpPr>
        <p:spPr bwMode="auto">
          <a:xfrm>
            <a:off x="5133976" y="2452700"/>
            <a:ext cx="1000125" cy="1371600"/>
          </a:xfrm>
          <a:custGeom>
            <a:avLst/>
            <a:gdLst/>
            <a:ahLst/>
            <a:cxnLst>
              <a:cxn ang="0">
                <a:pos x="750" y="1645"/>
              </a:cxn>
              <a:cxn ang="0">
                <a:pos x="713" y="1584"/>
              </a:cxn>
              <a:cxn ang="0">
                <a:pos x="683" y="1519"/>
              </a:cxn>
              <a:cxn ang="0">
                <a:pos x="660" y="1451"/>
              </a:cxn>
              <a:cxn ang="0">
                <a:pos x="644" y="1380"/>
              </a:cxn>
              <a:cxn ang="0">
                <a:pos x="637" y="1305"/>
              </a:cxn>
              <a:cxn ang="0">
                <a:pos x="638" y="1232"/>
              </a:cxn>
              <a:cxn ang="0">
                <a:pos x="646" y="1170"/>
              </a:cxn>
              <a:cxn ang="0">
                <a:pos x="659" y="1110"/>
              </a:cxn>
              <a:cxn ang="0">
                <a:pos x="678" y="1053"/>
              </a:cxn>
              <a:cxn ang="0">
                <a:pos x="708" y="983"/>
              </a:cxn>
              <a:cxn ang="0">
                <a:pos x="731" y="945"/>
              </a:cxn>
              <a:cxn ang="0">
                <a:pos x="756" y="908"/>
              </a:cxn>
              <a:cxn ang="0">
                <a:pos x="782" y="871"/>
              </a:cxn>
              <a:cxn ang="0">
                <a:pos x="822" y="827"/>
              </a:cxn>
              <a:cxn ang="0">
                <a:pos x="854" y="797"/>
              </a:cxn>
              <a:cxn ang="0">
                <a:pos x="889" y="769"/>
              </a:cxn>
              <a:cxn ang="0">
                <a:pos x="938" y="735"/>
              </a:cxn>
              <a:cxn ang="0">
                <a:pos x="989" y="705"/>
              </a:cxn>
              <a:cxn ang="0">
                <a:pos x="1030" y="686"/>
              </a:cxn>
              <a:cxn ang="0">
                <a:pos x="1087" y="665"/>
              </a:cxn>
              <a:cxn ang="0">
                <a:pos x="1146" y="650"/>
              </a:cxn>
              <a:cxn ang="0">
                <a:pos x="1208" y="640"/>
              </a:cxn>
              <a:cxn ang="0">
                <a:pos x="1431" y="334"/>
              </a:cxn>
              <a:cxn ang="0">
                <a:pos x="1174" y="3"/>
              </a:cxn>
              <a:cxn ang="0">
                <a:pos x="1080" y="15"/>
              </a:cxn>
              <a:cxn ang="0">
                <a:pos x="987" y="32"/>
              </a:cxn>
              <a:cxn ang="0">
                <a:pos x="898" y="57"/>
              </a:cxn>
              <a:cxn ang="0">
                <a:pos x="811" y="88"/>
              </a:cxn>
              <a:cxn ang="0">
                <a:pos x="727" y="125"/>
              </a:cxn>
              <a:cxn ang="0">
                <a:pos x="646" y="167"/>
              </a:cxn>
              <a:cxn ang="0">
                <a:pos x="570" y="214"/>
              </a:cxn>
              <a:cxn ang="0">
                <a:pos x="496" y="268"/>
              </a:cxn>
              <a:cxn ang="0">
                <a:pos x="427" y="326"/>
              </a:cxn>
              <a:cxn ang="0">
                <a:pos x="361" y="388"/>
              </a:cxn>
              <a:cxn ang="0">
                <a:pos x="301" y="455"/>
              </a:cxn>
              <a:cxn ang="0">
                <a:pos x="245" y="526"/>
              </a:cxn>
              <a:cxn ang="0">
                <a:pos x="194" y="602"/>
              </a:cxn>
              <a:cxn ang="0">
                <a:pos x="149" y="680"/>
              </a:cxn>
              <a:cxn ang="0">
                <a:pos x="109" y="763"/>
              </a:cxn>
              <a:cxn ang="0">
                <a:pos x="74" y="847"/>
              </a:cxn>
              <a:cxn ang="0">
                <a:pos x="47" y="936"/>
              </a:cxn>
              <a:cxn ang="0">
                <a:pos x="25" y="1026"/>
              </a:cxn>
              <a:cxn ang="0">
                <a:pos x="10" y="1120"/>
              </a:cxn>
              <a:cxn ang="0">
                <a:pos x="2" y="1215"/>
              </a:cxn>
              <a:cxn ang="0">
                <a:pos x="1" y="1326"/>
              </a:cxn>
              <a:cxn ang="0">
                <a:pos x="5" y="1396"/>
              </a:cxn>
              <a:cxn ang="0">
                <a:pos x="13" y="1464"/>
              </a:cxn>
              <a:cxn ang="0">
                <a:pos x="25" y="1532"/>
              </a:cxn>
              <a:cxn ang="0">
                <a:pos x="39" y="1597"/>
              </a:cxn>
              <a:cxn ang="0">
                <a:pos x="58" y="1661"/>
              </a:cxn>
              <a:cxn ang="0">
                <a:pos x="79" y="1725"/>
              </a:cxn>
              <a:cxn ang="0">
                <a:pos x="105" y="1786"/>
              </a:cxn>
              <a:cxn ang="0">
                <a:pos x="132" y="1847"/>
              </a:cxn>
              <a:cxn ang="0">
                <a:pos x="185" y="1942"/>
              </a:cxn>
            </a:cxnLst>
            <a:rect l="0" t="0" r="r" b="b"/>
            <a:pathLst>
              <a:path w="1431" h="1961">
                <a:moveTo>
                  <a:pt x="196" y="1961"/>
                </a:moveTo>
                <a:lnTo>
                  <a:pt x="384" y="1617"/>
                </a:lnTo>
                <a:lnTo>
                  <a:pt x="750" y="1645"/>
                </a:lnTo>
                <a:lnTo>
                  <a:pt x="737" y="1625"/>
                </a:lnTo>
                <a:lnTo>
                  <a:pt x="725" y="1605"/>
                </a:lnTo>
                <a:lnTo>
                  <a:pt x="713" y="1584"/>
                </a:lnTo>
                <a:lnTo>
                  <a:pt x="702" y="1563"/>
                </a:lnTo>
                <a:lnTo>
                  <a:pt x="692" y="1542"/>
                </a:lnTo>
                <a:lnTo>
                  <a:pt x="683" y="1519"/>
                </a:lnTo>
                <a:lnTo>
                  <a:pt x="674" y="1497"/>
                </a:lnTo>
                <a:lnTo>
                  <a:pt x="666" y="1474"/>
                </a:lnTo>
                <a:lnTo>
                  <a:pt x="660" y="1451"/>
                </a:lnTo>
                <a:lnTo>
                  <a:pt x="654" y="1427"/>
                </a:lnTo>
                <a:lnTo>
                  <a:pt x="649" y="1404"/>
                </a:lnTo>
                <a:lnTo>
                  <a:pt x="644" y="1380"/>
                </a:lnTo>
                <a:lnTo>
                  <a:pt x="641" y="1354"/>
                </a:lnTo>
                <a:lnTo>
                  <a:pt x="639" y="1330"/>
                </a:lnTo>
                <a:lnTo>
                  <a:pt x="637" y="1305"/>
                </a:lnTo>
                <a:lnTo>
                  <a:pt x="637" y="1280"/>
                </a:lnTo>
                <a:lnTo>
                  <a:pt x="637" y="1248"/>
                </a:lnTo>
                <a:lnTo>
                  <a:pt x="638" y="1232"/>
                </a:lnTo>
                <a:lnTo>
                  <a:pt x="640" y="1217"/>
                </a:lnTo>
                <a:lnTo>
                  <a:pt x="644" y="1185"/>
                </a:lnTo>
                <a:lnTo>
                  <a:pt x="646" y="1170"/>
                </a:lnTo>
                <a:lnTo>
                  <a:pt x="649" y="1155"/>
                </a:lnTo>
                <a:lnTo>
                  <a:pt x="655" y="1125"/>
                </a:lnTo>
                <a:lnTo>
                  <a:pt x="659" y="1110"/>
                </a:lnTo>
                <a:lnTo>
                  <a:pt x="663" y="1095"/>
                </a:lnTo>
                <a:lnTo>
                  <a:pt x="673" y="1067"/>
                </a:lnTo>
                <a:lnTo>
                  <a:pt x="678" y="1053"/>
                </a:lnTo>
                <a:lnTo>
                  <a:pt x="683" y="1038"/>
                </a:lnTo>
                <a:lnTo>
                  <a:pt x="695" y="1010"/>
                </a:lnTo>
                <a:lnTo>
                  <a:pt x="708" y="983"/>
                </a:lnTo>
                <a:lnTo>
                  <a:pt x="715" y="970"/>
                </a:lnTo>
                <a:lnTo>
                  <a:pt x="723" y="957"/>
                </a:lnTo>
                <a:lnTo>
                  <a:pt x="731" y="945"/>
                </a:lnTo>
                <a:lnTo>
                  <a:pt x="739" y="932"/>
                </a:lnTo>
                <a:lnTo>
                  <a:pt x="747" y="920"/>
                </a:lnTo>
                <a:lnTo>
                  <a:pt x="756" y="908"/>
                </a:lnTo>
                <a:lnTo>
                  <a:pt x="764" y="896"/>
                </a:lnTo>
                <a:lnTo>
                  <a:pt x="773" y="884"/>
                </a:lnTo>
                <a:lnTo>
                  <a:pt x="782" y="871"/>
                </a:lnTo>
                <a:lnTo>
                  <a:pt x="792" y="860"/>
                </a:lnTo>
                <a:lnTo>
                  <a:pt x="812" y="838"/>
                </a:lnTo>
                <a:lnTo>
                  <a:pt x="822" y="827"/>
                </a:lnTo>
                <a:lnTo>
                  <a:pt x="832" y="817"/>
                </a:lnTo>
                <a:lnTo>
                  <a:pt x="843" y="807"/>
                </a:lnTo>
                <a:lnTo>
                  <a:pt x="854" y="797"/>
                </a:lnTo>
                <a:lnTo>
                  <a:pt x="865" y="787"/>
                </a:lnTo>
                <a:lnTo>
                  <a:pt x="877" y="778"/>
                </a:lnTo>
                <a:lnTo>
                  <a:pt x="889" y="769"/>
                </a:lnTo>
                <a:lnTo>
                  <a:pt x="901" y="760"/>
                </a:lnTo>
                <a:lnTo>
                  <a:pt x="925" y="743"/>
                </a:lnTo>
                <a:lnTo>
                  <a:pt x="938" y="735"/>
                </a:lnTo>
                <a:lnTo>
                  <a:pt x="950" y="727"/>
                </a:lnTo>
                <a:lnTo>
                  <a:pt x="976" y="712"/>
                </a:lnTo>
                <a:lnTo>
                  <a:pt x="989" y="705"/>
                </a:lnTo>
                <a:lnTo>
                  <a:pt x="1003" y="698"/>
                </a:lnTo>
                <a:lnTo>
                  <a:pt x="1016" y="692"/>
                </a:lnTo>
                <a:lnTo>
                  <a:pt x="1030" y="686"/>
                </a:lnTo>
                <a:lnTo>
                  <a:pt x="1045" y="680"/>
                </a:lnTo>
                <a:lnTo>
                  <a:pt x="1059" y="675"/>
                </a:lnTo>
                <a:lnTo>
                  <a:pt x="1087" y="665"/>
                </a:lnTo>
                <a:lnTo>
                  <a:pt x="1116" y="657"/>
                </a:lnTo>
                <a:lnTo>
                  <a:pt x="1131" y="653"/>
                </a:lnTo>
                <a:lnTo>
                  <a:pt x="1146" y="650"/>
                </a:lnTo>
                <a:lnTo>
                  <a:pt x="1176" y="644"/>
                </a:lnTo>
                <a:lnTo>
                  <a:pt x="1191" y="642"/>
                </a:lnTo>
                <a:lnTo>
                  <a:pt x="1208" y="640"/>
                </a:lnTo>
                <a:lnTo>
                  <a:pt x="1223" y="638"/>
                </a:lnTo>
                <a:lnTo>
                  <a:pt x="1239" y="637"/>
                </a:lnTo>
                <a:lnTo>
                  <a:pt x="1431" y="334"/>
                </a:lnTo>
                <a:lnTo>
                  <a:pt x="1238" y="0"/>
                </a:lnTo>
                <a:lnTo>
                  <a:pt x="1206"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7"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6"/>
                </a:lnTo>
                <a:lnTo>
                  <a:pt x="405" y="346"/>
                </a:lnTo>
                <a:lnTo>
                  <a:pt x="382" y="366"/>
                </a:lnTo>
                <a:lnTo>
                  <a:pt x="361" y="388"/>
                </a:lnTo>
                <a:lnTo>
                  <a:pt x="340"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3"/>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26"/>
                </a:lnTo>
                <a:lnTo>
                  <a:pt x="2" y="1349"/>
                </a:lnTo>
                <a:lnTo>
                  <a:pt x="3" y="1373"/>
                </a:lnTo>
                <a:lnTo>
                  <a:pt x="5" y="1396"/>
                </a:lnTo>
                <a:lnTo>
                  <a:pt x="8" y="1419"/>
                </a:lnTo>
                <a:lnTo>
                  <a:pt x="10" y="1441"/>
                </a:lnTo>
                <a:lnTo>
                  <a:pt x="13" y="1464"/>
                </a:lnTo>
                <a:lnTo>
                  <a:pt x="17" y="1486"/>
                </a:lnTo>
                <a:lnTo>
                  <a:pt x="20" y="1509"/>
                </a:lnTo>
                <a:lnTo>
                  <a:pt x="25" y="1532"/>
                </a:lnTo>
                <a:lnTo>
                  <a:pt x="29" y="1554"/>
                </a:lnTo>
                <a:lnTo>
                  <a:pt x="34" y="1575"/>
                </a:lnTo>
                <a:lnTo>
                  <a:pt x="39" y="1597"/>
                </a:lnTo>
                <a:lnTo>
                  <a:pt x="45" y="1619"/>
                </a:lnTo>
                <a:lnTo>
                  <a:pt x="51" y="1640"/>
                </a:lnTo>
                <a:lnTo>
                  <a:pt x="58" y="1661"/>
                </a:lnTo>
                <a:lnTo>
                  <a:pt x="64" y="1683"/>
                </a:lnTo>
                <a:lnTo>
                  <a:pt x="72" y="1704"/>
                </a:lnTo>
                <a:lnTo>
                  <a:pt x="79" y="1725"/>
                </a:lnTo>
                <a:lnTo>
                  <a:pt x="88" y="1745"/>
                </a:lnTo>
                <a:lnTo>
                  <a:pt x="96" y="1766"/>
                </a:lnTo>
                <a:lnTo>
                  <a:pt x="105" y="1786"/>
                </a:lnTo>
                <a:lnTo>
                  <a:pt x="114" y="1806"/>
                </a:lnTo>
                <a:lnTo>
                  <a:pt x="123" y="1826"/>
                </a:lnTo>
                <a:lnTo>
                  <a:pt x="132" y="1847"/>
                </a:lnTo>
                <a:lnTo>
                  <a:pt x="152" y="1885"/>
                </a:lnTo>
                <a:lnTo>
                  <a:pt x="174" y="1923"/>
                </a:lnTo>
                <a:lnTo>
                  <a:pt x="185" y="1942"/>
                </a:lnTo>
                <a:lnTo>
                  <a:pt x="196" y="1961"/>
                </a:lnTo>
                <a:close/>
              </a:path>
            </a:pathLst>
          </a:custGeom>
          <a:solidFill>
            <a:srgbClr val="013C18"/>
          </a:solidFill>
          <a:ln w="6350">
            <a:noFill/>
            <a:round/>
            <a:headEnd/>
            <a:tailEnd/>
          </a:ln>
          <a:effectLst/>
        </p:spPr>
        <p:txBody>
          <a:bodyPr/>
          <a:lstStyle/>
          <a:p>
            <a:endParaRPr lang="zh-CN" altLang="en-US">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52" name="Freeform 8"/>
          <p:cNvSpPr>
            <a:spLocks noChangeAspect="1"/>
          </p:cNvSpPr>
          <p:nvPr/>
        </p:nvSpPr>
        <p:spPr bwMode="auto">
          <a:xfrm>
            <a:off x="6043613" y="2452701"/>
            <a:ext cx="881062" cy="1327150"/>
          </a:xfrm>
          <a:custGeom>
            <a:avLst/>
            <a:gdLst/>
            <a:ahLst/>
            <a:cxnLst>
              <a:cxn ang="0">
                <a:pos x="66" y="3"/>
              </a:cxn>
              <a:cxn ang="0">
                <a:pos x="161" y="13"/>
              </a:cxn>
              <a:cxn ang="0">
                <a:pos x="255" y="29"/>
              </a:cxn>
              <a:cxn ang="0">
                <a:pos x="346" y="53"/>
              </a:cxn>
              <a:cxn ang="0">
                <a:pos x="435" y="83"/>
              </a:cxn>
              <a:cxn ang="0">
                <a:pos x="520" y="119"/>
              </a:cxn>
              <a:cxn ang="0">
                <a:pos x="602" y="161"/>
              </a:cxn>
              <a:cxn ang="0">
                <a:pos x="680" y="208"/>
              </a:cxn>
              <a:cxn ang="0">
                <a:pos x="756" y="261"/>
              </a:cxn>
              <a:cxn ang="0">
                <a:pos x="826" y="319"/>
              </a:cxn>
              <a:cxn ang="0">
                <a:pos x="893" y="381"/>
              </a:cxn>
              <a:cxn ang="0">
                <a:pos x="954" y="449"/>
              </a:cxn>
              <a:cxn ang="0">
                <a:pos x="1011" y="520"/>
              </a:cxn>
              <a:cxn ang="0">
                <a:pos x="1063" y="596"/>
              </a:cxn>
              <a:cxn ang="0">
                <a:pos x="1109" y="675"/>
              </a:cxn>
              <a:cxn ang="0">
                <a:pos x="1150" y="758"/>
              </a:cxn>
              <a:cxn ang="0">
                <a:pos x="1185" y="844"/>
              </a:cxn>
              <a:cxn ang="0">
                <a:pos x="1214" y="933"/>
              </a:cxn>
              <a:cxn ang="0">
                <a:pos x="1236" y="1024"/>
              </a:cxn>
              <a:cxn ang="0">
                <a:pos x="1251" y="1119"/>
              </a:cxn>
              <a:cxn ang="0">
                <a:pos x="1260" y="1216"/>
              </a:cxn>
              <a:cxn ang="0">
                <a:pos x="1261" y="1321"/>
              </a:cxn>
              <a:cxn ang="0">
                <a:pos x="1257" y="1383"/>
              </a:cxn>
              <a:cxn ang="0">
                <a:pos x="1248" y="1463"/>
              </a:cxn>
              <a:cxn ang="0">
                <a:pos x="1238" y="1523"/>
              </a:cxn>
              <a:cxn ang="0">
                <a:pos x="1216" y="1619"/>
              </a:cxn>
              <a:cxn ang="0">
                <a:pos x="1186" y="1713"/>
              </a:cxn>
              <a:cxn ang="0">
                <a:pos x="1141" y="1820"/>
              </a:cxn>
              <a:cxn ang="0">
                <a:pos x="709" y="1899"/>
              </a:cxn>
              <a:cxn ang="0">
                <a:pos x="570" y="1541"/>
              </a:cxn>
              <a:cxn ang="0">
                <a:pos x="590" y="1488"/>
              </a:cxn>
              <a:cxn ang="0">
                <a:pos x="606" y="1434"/>
              </a:cxn>
              <a:cxn ang="0">
                <a:pos x="617" y="1378"/>
              </a:cxn>
              <a:cxn ang="0">
                <a:pos x="624" y="1320"/>
              </a:cxn>
              <a:cxn ang="0">
                <a:pos x="624" y="1248"/>
              </a:cxn>
              <a:cxn ang="0">
                <a:pos x="620" y="1200"/>
              </a:cxn>
              <a:cxn ang="0">
                <a:pos x="612" y="1153"/>
              </a:cxn>
              <a:cxn ang="0">
                <a:pos x="601" y="1108"/>
              </a:cxn>
              <a:cxn ang="0">
                <a:pos x="576" y="1034"/>
              </a:cxn>
              <a:cxn ang="0">
                <a:pos x="550" y="979"/>
              </a:cxn>
              <a:cxn ang="0">
                <a:pos x="510" y="915"/>
              </a:cxn>
              <a:cxn ang="0">
                <a:pos x="473" y="866"/>
              </a:cxn>
              <a:cxn ang="0">
                <a:pos x="443" y="832"/>
              </a:cxn>
              <a:cxn ang="0">
                <a:pos x="410" y="801"/>
              </a:cxn>
              <a:cxn ang="0">
                <a:pos x="363" y="763"/>
              </a:cxn>
              <a:cxn ang="0">
                <a:pos x="325" y="737"/>
              </a:cxn>
              <a:cxn ang="0">
                <a:pos x="273" y="706"/>
              </a:cxn>
              <a:cxn ang="0">
                <a:pos x="216" y="681"/>
              </a:cxn>
              <a:cxn ang="0">
                <a:pos x="158" y="662"/>
              </a:cxn>
              <a:cxn ang="0">
                <a:pos x="97" y="647"/>
              </a:cxn>
              <a:cxn ang="0">
                <a:pos x="49" y="641"/>
              </a:cxn>
              <a:cxn ang="0">
                <a:pos x="2" y="637"/>
              </a:cxn>
            </a:cxnLst>
            <a:rect l="0" t="0" r="r" b="b"/>
            <a:pathLst>
              <a:path w="1261" h="1899">
                <a:moveTo>
                  <a:pt x="0" y="0"/>
                </a:moveTo>
                <a:lnTo>
                  <a:pt x="33" y="1"/>
                </a:lnTo>
                <a:lnTo>
                  <a:pt x="66" y="3"/>
                </a:lnTo>
                <a:lnTo>
                  <a:pt x="98" y="5"/>
                </a:lnTo>
                <a:lnTo>
                  <a:pt x="130" y="8"/>
                </a:lnTo>
                <a:lnTo>
                  <a:pt x="161" y="13"/>
                </a:lnTo>
                <a:lnTo>
                  <a:pt x="193" y="17"/>
                </a:lnTo>
                <a:lnTo>
                  <a:pt x="225" y="23"/>
                </a:lnTo>
                <a:lnTo>
                  <a:pt x="255" y="29"/>
                </a:lnTo>
                <a:lnTo>
                  <a:pt x="286" y="36"/>
                </a:lnTo>
                <a:lnTo>
                  <a:pt x="316" y="44"/>
                </a:lnTo>
                <a:lnTo>
                  <a:pt x="346" y="53"/>
                </a:lnTo>
                <a:lnTo>
                  <a:pt x="376" y="62"/>
                </a:lnTo>
                <a:lnTo>
                  <a:pt x="406" y="72"/>
                </a:lnTo>
                <a:lnTo>
                  <a:pt x="435" y="83"/>
                </a:lnTo>
                <a:lnTo>
                  <a:pt x="463" y="94"/>
                </a:lnTo>
                <a:lnTo>
                  <a:pt x="492" y="106"/>
                </a:lnTo>
                <a:lnTo>
                  <a:pt x="520" y="119"/>
                </a:lnTo>
                <a:lnTo>
                  <a:pt x="548" y="132"/>
                </a:lnTo>
                <a:lnTo>
                  <a:pt x="576" y="146"/>
                </a:lnTo>
                <a:lnTo>
                  <a:pt x="602" y="161"/>
                </a:lnTo>
                <a:lnTo>
                  <a:pt x="629" y="176"/>
                </a:lnTo>
                <a:lnTo>
                  <a:pt x="655" y="191"/>
                </a:lnTo>
                <a:lnTo>
                  <a:pt x="680" y="208"/>
                </a:lnTo>
                <a:lnTo>
                  <a:pt x="707" y="225"/>
                </a:lnTo>
                <a:lnTo>
                  <a:pt x="731" y="243"/>
                </a:lnTo>
                <a:lnTo>
                  <a:pt x="756" y="261"/>
                </a:lnTo>
                <a:lnTo>
                  <a:pt x="780" y="280"/>
                </a:lnTo>
                <a:lnTo>
                  <a:pt x="803" y="299"/>
                </a:lnTo>
                <a:lnTo>
                  <a:pt x="826" y="319"/>
                </a:lnTo>
                <a:lnTo>
                  <a:pt x="848" y="339"/>
                </a:lnTo>
                <a:lnTo>
                  <a:pt x="871" y="360"/>
                </a:lnTo>
                <a:lnTo>
                  <a:pt x="893" y="381"/>
                </a:lnTo>
                <a:lnTo>
                  <a:pt x="914" y="404"/>
                </a:lnTo>
                <a:lnTo>
                  <a:pt x="934" y="426"/>
                </a:lnTo>
                <a:lnTo>
                  <a:pt x="954" y="449"/>
                </a:lnTo>
                <a:lnTo>
                  <a:pt x="974" y="472"/>
                </a:lnTo>
                <a:lnTo>
                  <a:pt x="993" y="496"/>
                </a:lnTo>
                <a:lnTo>
                  <a:pt x="1011" y="520"/>
                </a:lnTo>
                <a:lnTo>
                  <a:pt x="1030" y="545"/>
                </a:lnTo>
                <a:lnTo>
                  <a:pt x="1047" y="571"/>
                </a:lnTo>
                <a:lnTo>
                  <a:pt x="1063" y="596"/>
                </a:lnTo>
                <a:lnTo>
                  <a:pt x="1079" y="622"/>
                </a:lnTo>
                <a:lnTo>
                  <a:pt x="1095" y="648"/>
                </a:lnTo>
                <a:lnTo>
                  <a:pt x="1109" y="675"/>
                </a:lnTo>
                <a:lnTo>
                  <a:pt x="1124" y="702"/>
                </a:lnTo>
                <a:lnTo>
                  <a:pt x="1137" y="730"/>
                </a:lnTo>
                <a:lnTo>
                  <a:pt x="1150" y="758"/>
                </a:lnTo>
                <a:lnTo>
                  <a:pt x="1162" y="786"/>
                </a:lnTo>
                <a:lnTo>
                  <a:pt x="1174" y="815"/>
                </a:lnTo>
                <a:lnTo>
                  <a:pt x="1185" y="844"/>
                </a:lnTo>
                <a:lnTo>
                  <a:pt x="1196" y="873"/>
                </a:lnTo>
                <a:lnTo>
                  <a:pt x="1205" y="903"/>
                </a:lnTo>
                <a:lnTo>
                  <a:pt x="1214" y="933"/>
                </a:lnTo>
                <a:lnTo>
                  <a:pt x="1222" y="963"/>
                </a:lnTo>
                <a:lnTo>
                  <a:pt x="1229" y="994"/>
                </a:lnTo>
                <a:lnTo>
                  <a:pt x="1236" y="1024"/>
                </a:lnTo>
                <a:lnTo>
                  <a:pt x="1242" y="1056"/>
                </a:lnTo>
                <a:lnTo>
                  <a:pt x="1247" y="1088"/>
                </a:lnTo>
                <a:lnTo>
                  <a:pt x="1251" y="1119"/>
                </a:lnTo>
                <a:lnTo>
                  <a:pt x="1255" y="1151"/>
                </a:lnTo>
                <a:lnTo>
                  <a:pt x="1258" y="1183"/>
                </a:lnTo>
                <a:lnTo>
                  <a:pt x="1260" y="1216"/>
                </a:lnTo>
                <a:lnTo>
                  <a:pt x="1261" y="1248"/>
                </a:lnTo>
                <a:lnTo>
                  <a:pt x="1261" y="1281"/>
                </a:lnTo>
                <a:lnTo>
                  <a:pt x="1261" y="1321"/>
                </a:lnTo>
                <a:lnTo>
                  <a:pt x="1260" y="1342"/>
                </a:lnTo>
                <a:lnTo>
                  <a:pt x="1259" y="1363"/>
                </a:lnTo>
                <a:lnTo>
                  <a:pt x="1257" y="1383"/>
                </a:lnTo>
                <a:lnTo>
                  <a:pt x="1255" y="1403"/>
                </a:lnTo>
                <a:lnTo>
                  <a:pt x="1251" y="1443"/>
                </a:lnTo>
                <a:lnTo>
                  <a:pt x="1248" y="1463"/>
                </a:lnTo>
                <a:lnTo>
                  <a:pt x="1245" y="1483"/>
                </a:lnTo>
                <a:lnTo>
                  <a:pt x="1242" y="1502"/>
                </a:lnTo>
                <a:lnTo>
                  <a:pt x="1238" y="1523"/>
                </a:lnTo>
                <a:lnTo>
                  <a:pt x="1230" y="1562"/>
                </a:lnTo>
                <a:lnTo>
                  <a:pt x="1221" y="1600"/>
                </a:lnTo>
                <a:lnTo>
                  <a:pt x="1216" y="1619"/>
                </a:lnTo>
                <a:lnTo>
                  <a:pt x="1211" y="1638"/>
                </a:lnTo>
                <a:lnTo>
                  <a:pt x="1199" y="1675"/>
                </a:lnTo>
                <a:lnTo>
                  <a:pt x="1186" y="1713"/>
                </a:lnTo>
                <a:lnTo>
                  <a:pt x="1172" y="1749"/>
                </a:lnTo>
                <a:lnTo>
                  <a:pt x="1157" y="1785"/>
                </a:lnTo>
                <a:lnTo>
                  <a:pt x="1141" y="1820"/>
                </a:lnTo>
                <a:lnTo>
                  <a:pt x="1124" y="1856"/>
                </a:lnTo>
                <a:lnTo>
                  <a:pt x="1106" y="1890"/>
                </a:lnTo>
                <a:lnTo>
                  <a:pt x="709" y="1899"/>
                </a:lnTo>
                <a:lnTo>
                  <a:pt x="554" y="1574"/>
                </a:lnTo>
                <a:lnTo>
                  <a:pt x="562" y="1557"/>
                </a:lnTo>
                <a:lnTo>
                  <a:pt x="570" y="1541"/>
                </a:lnTo>
                <a:lnTo>
                  <a:pt x="577" y="1524"/>
                </a:lnTo>
                <a:lnTo>
                  <a:pt x="584" y="1505"/>
                </a:lnTo>
                <a:lnTo>
                  <a:pt x="590" y="1488"/>
                </a:lnTo>
                <a:lnTo>
                  <a:pt x="596" y="1470"/>
                </a:lnTo>
                <a:lnTo>
                  <a:pt x="601" y="1452"/>
                </a:lnTo>
                <a:lnTo>
                  <a:pt x="606" y="1434"/>
                </a:lnTo>
                <a:lnTo>
                  <a:pt x="610" y="1416"/>
                </a:lnTo>
                <a:lnTo>
                  <a:pt x="614" y="1397"/>
                </a:lnTo>
                <a:lnTo>
                  <a:pt x="617" y="1378"/>
                </a:lnTo>
                <a:lnTo>
                  <a:pt x="620" y="1358"/>
                </a:lnTo>
                <a:lnTo>
                  <a:pt x="622" y="1339"/>
                </a:lnTo>
                <a:lnTo>
                  <a:pt x="624" y="1320"/>
                </a:lnTo>
                <a:lnTo>
                  <a:pt x="624" y="1300"/>
                </a:lnTo>
                <a:lnTo>
                  <a:pt x="625" y="1281"/>
                </a:lnTo>
                <a:lnTo>
                  <a:pt x="624" y="1248"/>
                </a:lnTo>
                <a:lnTo>
                  <a:pt x="623" y="1232"/>
                </a:lnTo>
                <a:lnTo>
                  <a:pt x="622" y="1216"/>
                </a:lnTo>
                <a:lnTo>
                  <a:pt x="620" y="1200"/>
                </a:lnTo>
                <a:lnTo>
                  <a:pt x="618" y="1184"/>
                </a:lnTo>
                <a:lnTo>
                  <a:pt x="615" y="1169"/>
                </a:lnTo>
                <a:lnTo>
                  <a:pt x="612" y="1153"/>
                </a:lnTo>
                <a:lnTo>
                  <a:pt x="609" y="1138"/>
                </a:lnTo>
                <a:lnTo>
                  <a:pt x="605" y="1123"/>
                </a:lnTo>
                <a:lnTo>
                  <a:pt x="601" y="1108"/>
                </a:lnTo>
                <a:lnTo>
                  <a:pt x="597" y="1093"/>
                </a:lnTo>
                <a:lnTo>
                  <a:pt x="587" y="1064"/>
                </a:lnTo>
                <a:lnTo>
                  <a:pt x="576" y="1034"/>
                </a:lnTo>
                <a:lnTo>
                  <a:pt x="564" y="1006"/>
                </a:lnTo>
                <a:lnTo>
                  <a:pt x="557" y="993"/>
                </a:lnTo>
                <a:lnTo>
                  <a:pt x="550" y="979"/>
                </a:lnTo>
                <a:lnTo>
                  <a:pt x="534" y="953"/>
                </a:lnTo>
                <a:lnTo>
                  <a:pt x="518" y="927"/>
                </a:lnTo>
                <a:lnTo>
                  <a:pt x="510" y="915"/>
                </a:lnTo>
                <a:lnTo>
                  <a:pt x="501" y="902"/>
                </a:lnTo>
                <a:lnTo>
                  <a:pt x="483" y="877"/>
                </a:lnTo>
                <a:lnTo>
                  <a:pt x="473" y="866"/>
                </a:lnTo>
                <a:lnTo>
                  <a:pt x="463" y="854"/>
                </a:lnTo>
                <a:lnTo>
                  <a:pt x="453" y="843"/>
                </a:lnTo>
                <a:lnTo>
                  <a:pt x="443" y="832"/>
                </a:lnTo>
                <a:lnTo>
                  <a:pt x="432" y="822"/>
                </a:lnTo>
                <a:lnTo>
                  <a:pt x="421" y="811"/>
                </a:lnTo>
                <a:lnTo>
                  <a:pt x="410" y="801"/>
                </a:lnTo>
                <a:lnTo>
                  <a:pt x="399" y="791"/>
                </a:lnTo>
                <a:lnTo>
                  <a:pt x="375" y="772"/>
                </a:lnTo>
                <a:lnTo>
                  <a:pt x="363" y="763"/>
                </a:lnTo>
                <a:lnTo>
                  <a:pt x="350" y="754"/>
                </a:lnTo>
                <a:lnTo>
                  <a:pt x="338" y="746"/>
                </a:lnTo>
                <a:lnTo>
                  <a:pt x="325" y="737"/>
                </a:lnTo>
                <a:lnTo>
                  <a:pt x="312" y="729"/>
                </a:lnTo>
                <a:lnTo>
                  <a:pt x="299" y="722"/>
                </a:lnTo>
                <a:lnTo>
                  <a:pt x="273" y="706"/>
                </a:lnTo>
                <a:lnTo>
                  <a:pt x="245" y="693"/>
                </a:lnTo>
                <a:lnTo>
                  <a:pt x="231" y="687"/>
                </a:lnTo>
                <a:lnTo>
                  <a:pt x="216" y="681"/>
                </a:lnTo>
                <a:lnTo>
                  <a:pt x="202" y="676"/>
                </a:lnTo>
                <a:lnTo>
                  <a:pt x="187" y="671"/>
                </a:lnTo>
                <a:lnTo>
                  <a:pt x="158" y="662"/>
                </a:lnTo>
                <a:lnTo>
                  <a:pt x="143" y="657"/>
                </a:lnTo>
                <a:lnTo>
                  <a:pt x="128" y="654"/>
                </a:lnTo>
                <a:lnTo>
                  <a:pt x="97" y="647"/>
                </a:lnTo>
                <a:lnTo>
                  <a:pt x="82" y="645"/>
                </a:lnTo>
                <a:lnTo>
                  <a:pt x="66" y="642"/>
                </a:lnTo>
                <a:lnTo>
                  <a:pt x="49" y="641"/>
                </a:lnTo>
                <a:lnTo>
                  <a:pt x="34" y="639"/>
                </a:lnTo>
                <a:lnTo>
                  <a:pt x="18" y="638"/>
                </a:lnTo>
                <a:lnTo>
                  <a:pt x="2" y="637"/>
                </a:lnTo>
                <a:lnTo>
                  <a:pt x="199" y="348"/>
                </a:lnTo>
                <a:lnTo>
                  <a:pt x="0" y="0"/>
                </a:lnTo>
                <a:close/>
              </a:path>
            </a:pathLst>
          </a:custGeom>
          <a:solidFill>
            <a:srgbClr val="013C18"/>
          </a:solidFill>
          <a:ln w="6350">
            <a:noFill/>
            <a:round/>
            <a:headEnd/>
            <a:tailEnd/>
          </a:ln>
          <a:effectLst/>
        </p:spPr>
        <p:txBody>
          <a:bodyPr/>
          <a:lstStyle/>
          <a:p>
            <a:endParaRPr lang="zh-CN" altLang="en-US">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53" name="Freeform 1102"/>
          <p:cNvSpPr>
            <a:spLocks noEditPoints="1"/>
          </p:cNvSpPr>
          <p:nvPr/>
        </p:nvSpPr>
        <p:spPr bwMode="auto">
          <a:xfrm>
            <a:off x="5842000" y="3830084"/>
            <a:ext cx="374650" cy="373063"/>
          </a:xfrm>
          <a:custGeom>
            <a:avLst/>
            <a:gdLst>
              <a:gd name="T0" fmla="*/ 73 w 146"/>
              <a:gd name="T1" fmla="*/ 0 h 146"/>
              <a:gd name="T2" fmla="*/ 0 w 146"/>
              <a:gd name="T3" fmla="*/ 73 h 146"/>
              <a:gd name="T4" fmla="*/ 73 w 146"/>
              <a:gd name="T5" fmla="*/ 146 h 146"/>
              <a:gd name="T6" fmla="*/ 146 w 146"/>
              <a:gd name="T7" fmla="*/ 73 h 146"/>
              <a:gd name="T8" fmla="*/ 73 w 146"/>
              <a:gd name="T9" fmla="*/ 0 h 146"/>
              <a:gd name="T10" fmla="*/ 104 w 146"/>
              <a:gd name="T11" fmla="*/ 119 h 146"/>
              <a:gd name="T12" fmla="*/ 73 w 146"/>
              <a:gd name="T13" fmla="*/ 100 h 146"/>
              <a:gd name="T14" fmla="*/ 42 w 146"/>
              <a:gd name="T15" fmla="*/ 119 h 146"/>
              <a:gd name="T16" fmla="*/ 50 w 146"/>
              <a:gd name="T17" fmla="*/ 83 h 146"/>
              <a:gd name="T18" fmla="*/ 22 w 146"/>
              <a:gd name="T19" fmla="*/ 59 h 146"/>
              <a:gd name="T20" fmla="*/ 59 w 146"/>
              <a:gd name="T21" fmla="*/ 56 h 146"/>
              <a:gd name="T22" fmla="*/ 73 w 146"/>
              <a:gd name="T23" fmla="*/ 22 h 146"/>
              <a:gd name="T24" fmla="*/ 87 w 146"/>
              <a:gd name="T25" fmla="*/ 56 h 146"/>
              <a:gd name="T26" fmla="*/ 124 w 146"/>
              <a:gd name="T27" fmla="*/ 59 h 146"/>
              <a:gd name="T28" fmla="*/ 96 w 146"/>
              <a:gd name="T29" fmla="*/ 83 h 146"/>
              <a:gd name="T30" fmla="*/ 104 w 146"/>
              <a:gd name="T31" fmla="*/ 1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100" name="Freeform 1103"/>
          <p:cNvSpPr>
            <a:spLocks noEditPoints="1"/>
          </p:cNvSpPr>
          <p:nvPr/>
        </p:nvSpPr>
        <p:spPr bwMode="auto">
          <a:xfrm>
            <a:off x="6424522" y="2817134"/>
            <a:ext cx="369888" cy="369888"/>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41 w 144"/>
              <a:gd name="T11" fmla="*/ 109 h 144"/>
              <a:gd name="T12" fmla="*/ 35 w 144"/>
              <a:gd name="T13" fmla="*/ 103 h 144"/>
              <a:gd name="T14" fmla="*/ 37 w 144"/>
              <a:gd name="T15" fmla="*/ 79 h 144"/>
              <a:gd name="T16" fmla="*/ 65 w 144"/>
              <a:gd name="T17" fmla="*/ 107 h 144"/>
              <a:gd name="T18" fmla="*/ 41 w 144"/>
              <a:gd name="T19" fmla="*/ 109 h 144"/>
              <a:gd name="T20" fmla="*/ 78 w 144"/>
              <a:gd name="T21" fmla="*/ 105 h 144"/>
              <a:gd name="T22" fmla="*/ 39 w 144"/>
              <a:gd name="T23" fmla="*/ 65 h 144"/>
              <a:gd name="T24" fmla="*/ 40 w 144"/>
              <a:gd name="T25" fmla="*/ 51 h 144"/>
              <a:gd name="T26" fmla="*/ 92 w 144"/>
              <a:gd name="T27" fmla="*/ 104 h 144"/>
              <a:gd name="T28" fmla="*/ 78 w 144"/>
              <a:gd name="T29" fmla="*/ 105 h 144"/>
              <a:gd name="T30" fmla="*/ 106 w 144"/>
              <a:gd name="T31" fmla="*/ 103 h 144"/>
              <a:gd name="T32" fmla="*/ 41 w 144"/>
              <a:gd name="T33" fmla="*/ 38 h 144"/>
              <a:gd name="T34" fmla="*/ 43 w 144"/>
              <a:gd name="T35" fmla="*/ 24 h 144"/>
              <a:gd name="T36" fmla="*/ 120 w 144"/>
              <a:gd name="T37" fmla="*/ 101 h 144"/>
              <a:gd name="T38" fmla="*/ 106 w 144"/>
              <a:gd name="T39"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a typeface="楷体" panose="02010609060101010101" pitchFamily="49" charset="-122"/>
              <a:cs typeface="+mn-ea"/>
              <a:sym typeface="Arial" panose="020B0604020202020204" pitchFamily="34" charset="0"/>
            </a:endParaRPr>
          </a:p>
        </p:txBody>
      </p:sp>
      <p:grpSp>
        <p:nvGrpSpPr>
          <p:cNvPr id="101" name="组合 100"/>
          <p:cNvGrpSpPr/>
          <p:nvPr/>
        </p:nvGrpSpPr>
        <p:grpSpPr>
          <a:xfrm>
            <a:off x="5273384" y="2817134"/>
            <a:ext cx="368300" cy="369888"/>
            <a:chOff x="3816059" y="2036084"/>
            <a:chExt cx="368300" cy="369888"/>
          </a:xfrm>
        </p:grpSpPr>
        <p:sp>
          <p:nvSpPr>
            <p:cNvPr id="102" name="Freeform 1104"/>
            <p:cNvSpPr>
              <a:spLocks noEditPoints="1"/>
            </p:cNvSpPr>
            <p:nvPr/>
          </p:nvSpPr>
          <p:spPr bwMode="auto">
            <a:xfrm>
              <a:off x="3816059" y="2036084"/>
              <a:ext cx="368300" cy="369888"/>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91 h 144"/>
                <a:gd name="T12" fmla="*/ 108 w 144"/>
                <a:gd name="T13" fmla="*/ 93 h 144"/>
                <a:gd name="T14" fmla="*/ 84 w 144"/>
                <a:gd name="T15" fmla="*/ 93 h 144"/>
                <a:gd name="T16" fmla="*/ 84 w 144"/>
                <a:gd name="T17" fmla="*/ 100 h 144"/>
                <a:gd name="T18" fmla="*/ 101 w 144"/>
                <a:gd name="T19" fmla="*/ 100 h 144"/>
                <a:gd name="T20" fmla="*/ 103 w 144"/>
                <a:gd name="T21" fmla="*/ 102 h 144"/>
                <a:gd name="T22" fmla="*/ 103 w 144"/>
                <a:gd name="T23" fmla="*/ 108 h 144"/>
                <a:gd name="T24" fmla="*/ 101 w 144"/>
                <a:gd name="T25" fmla="*/ 110 h 144"/>
                <a:gd name="T26" fmla="*/ 43 w 144"/>
                <a:gd name="T27" fmla="*/ 110 h 144"/>
                <a:gd name="T28" fmla="*/ 41 w 144"/>
                <a:gd name="T29" fmla="*/ 108 h 144"/>
                <a:gd name="T30" fmla="*/ 41 w 144"/>
                <a:gd name="T31" fmla="*/ 102 h 144"/>
                <a:gd name="T32" fmla="*/ 43 w 144"/>
                <a:gd name="T33" fmla="*/ 100 h 144"/>
                <a:gd name="T34" fmla="*/ 60 w 144"/>
                <a:gd name="T35" fmla="*/ 100 h 144"/>
                <a:gd name="T36" fmla="*/ 60 w 144"/>
                <a:gd name="T37" fmla="*/ 93 h 144"/>
                <a:gd name="T38" fmla="*/ 36 w 144"/>
                <a:gd name="T39" fmla="*/ 93 h 144"/>
                <a:gd name="T40" fmla="*/ 34 w 144"/>
                <a:gd name="T41" fmla="*/ 91 h 144"/>
                <a:gd name="T42" fmla="*/ 34 w 144"/>
                <a:gd name="T43" fmla="*/ 37 h 144"/>
                <a:gd name="T44" fmla="*/ 36 w 144"/>
                <a:gd name="T45" fmla="*/ 35 h 144"/>
                <a:gd name="T46" fmla="*/ 108 w 144"/>
                <a:gd name="T47" fmla="*/ 35 h 144"/>
                <a:gd name="T48" fmla="*/ 110 w 144"/>
                <a:gd name="T49" fmla="*/ 37 h 144"/>
                <a:gd name="T50" fmla="*/ 110 w 144"/>
                <a:gd name="T51" fmla="*/ 9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91"/>
                  </a:moveTo>
                  <a:cubicBezTo>
                    <a:pt x="110" y="92"/>
                    <a:pt x="109" y="93"/>
                    <a:pt x="108" y="93"/>
                  </a:cubicBezTo>
                  <a:cubicBezTo>
                    <a:pt x="84" y="93"/>
                    <a:pt x="84" y="93"/>
                    <a:pt x="84" y="93"/>
                  </a:cubicBezTo>
                  <a:cubicBezTo>
                    <a:pt x="84" y="100"/>
                    <a:pt x="84" y="100"/>
                    <a:pt x="84" y="100"/>
                  </a:cubicBezTo>
                  <a:cubicBezTo>
                    <a:pt x="101" y="100"/>
                    <a:pt x="101" y="100"/>
                    <a:pt x="101" y="100"/>
                  </a:cubicBezTo>
                  <a:cubicBezTo>
                    <a:pt x="102" y="100"/>
                    <a:pt x="103" y="101"/>
                    <a:pt x="103" y="102"/>
                  </a:cubicBezTo>
                  <a:cubicBezTo>
                    <a:pt x="103" y="108"/>
                    <a:pt x="103" y="108"/>
                    <a:pt x="103" y="108"/>
                  </a:cubicBezTo>
                  <a:cubicBezTo>
                    <a:pt x="103" y="109"/>
                    <a:pt x="102" y="110"/>
                    <a:pt x="101" y="110"/>
                  </a:cubicBezTo>
                  <a:cubicBezTo>
                    <a:pt x="43" y="110"/>
                    <a:pt x="43" y="110"/>
                    <a:pt x="43" y="110"/>
                  </a:cubicBezTo>
                  <a:cubicBezTo>
                    <a:pt x="42" y="110"/>
                    <a:pt x="41" y="109"/>
                    <a:pt x="41" y="108"/>
                  </a:cubicBezTo>
                  <a:cubicBezTo>
                    <a:pt x="41" y="102"/>
                    <a:pt x="41" y="102"/>
                    <a:pt x="41" y="102"/>
                  </a:cubicBezTo>
                  <a:cubicBezTo>
                    <a:pt x="41" y="101"/>
                    <a:pt x="42" y="100"/>
                    <a:pt x="43" y="100"/>
                  </a:cubicBezTo>
                  <a:cubicBezTo>
                    <a:pt x="60" y="100"/>
                    <a:pt x="60" y="100"/>
                    <a:pt x="60" y="100"/>
                  </a:cubicBezTo>
                  <a:cubicBezTo>
                    <a:pt x="60" y="93"/>
                    <a:pt x="60" y="93"/>
                    <a:pt x="60" y="93"/>
                  </a:cubicBezTo>
                  <a:cubicBezTo>
                    <a:pt x="36" y="93"/>
                    <a:pt x="36" y="93"/>
                    <a:pt x="36" y="93"/>
                  </a:cubicBezTo>
                  <a:cubicBezTo>
                    <a:pt x="35" y="93"/>
                    <a:pt x="34" y="92"/>
                    <a:pt x="34" y="91"/>
                  </a:cubicBezTo>
                  <a:cubicBezTo>
                    <a:pt x="34" y="37"/>
                    <a:pt x="34" y="37"/>
                    <a:pt x="34" y="37"/>
                  </a:cubicBezTo>
                  <a:cubicBezTo>
                    <a:pt x="34" y="36"/>
                    <a:pt x="35" y="35"/>
                    <a:pt x="36" y="35"/>
                  </a:cubicBezTo>
                  <a:cubicBezTo>
                    <a:pt x="108" y="35"/>
                    <a:pt x="108" y="35"/>
                    <a:pt x="108" y="35"/>
                  </a:cubicBezTo>
                  <a:cubicBezTo>
                    <a:pt x="109" y="35"/>
                    <a:pt x="110" y="36"/>
                    <a:pt x="110" y="37"/>
                  </a:cubicBezTo>
                  <a:lnTo>
                    <a:pt x="110" y="9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103" name="Freeform 1105"/>
            <p:cNvSpPr>
              <a:spLocks/>
            </p:cNvSpPr>
            <p:nvPr/>
          </p:nvSpPr>
          <p:spPr bwMode="auto">
            <a:xfrm>
              <a:off x="3928772" y="2155146"/>
              <a:ext cx="142875" cy="92075"/>
            </a:xfrm>
            <a:custGeom>
              <a:avLst/>
              <a:gdLst>
                <a:gd name="T0" fmla="*/ 54 w 56"/>
                <a:gd name="T1" fmla="*/ 0 h 36"/>
                <a:gd name="T2" fmla="*/ 2 w 56"/>
                <a:gd name="T3" fmla="*/ 0 h 36"/>
                <a:gd name="T4" fmla="*/ 0 w 56"/>
                <a:gd name="T5" fmla="*/ 2 h 36"/>
                <a:gd name="T6" fmla="*/ 0 w 56"/>
                <a:gd name="T7" fmla="*/ 34 h 36"/>
                <a:gd name="T8" fmla="*/ 2 w 56"/>
                <a:gd name="T9" fmla="*/ 36 h 36"/>
                <a:gd name="T10" fmla="*/ 54 w 56"/>
                <a:gd name="T11" fmla="*/ 36 h 36"/>
                <a:gd name="T12" fmla="*/ 56 w 56"/>
                <a:gd name="T13" fmla="*/ 34 h 36"/>
                <a:gd name="T14" fmla="*/ 56 w 56"/>
                <a:gd name="T15" fmla="*/ 2 h 36"/>
                <a:gd name="T16" fmla="*/ 54 w 56"/>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6">
                  <a:moveTo>
                    <a:pt x="54" y="0"/>
                  </a:moveTo>
                  <a:cubicBezTo>
                    <a:pt x="2" y="0"/>
                    <a:pt x="2" y="0"/>
                    <a:pt x="2" y="0"/>
                  </a:cubicBezTo>
                  <a:cubicBezTo>
                    <a:pt x="1" y="0"/>
                    <a:pt x="0" y="0"/>
                    <a:pt x="0" y="2"/>
                  </a:cubicBezTo>
                  <a:cubicBezTo>
                    <a:pt x="0" y="34"/>
                    <a:pt x="0" y="34"/>
                    <a:pt x="0" y="34"/>
                  </a:cubicBezTo>
                  <a:cubicBezTo>
                    <a:pt x="0" y="35"/>
                    <a:pt x="1" y="36"/>
                    <a:pt x="2" y="36"/>
                  </a:cubicBezTo>
                  <a:cubicBezTo>
                    <a:pt x="54" y="36"/>
                    <a:pt x="54" y="36"/>
                    <a:pt x="54" y="36"/>
                  </a:cubicBezTo>
                  <a:cubicBezTo>
                    <a:pt x="55" y="36"/>
                    <a:pt x="56" y="35"/>
                    <a:pt x="56" y="34"/>
                  </a:cubicBezTo>
                  <a:cubicBezTo>
                    <a:pt x="56" y="2"/>
                    <a:pt x="56" y="2"/>
                    <a:pt x="56" y="2"/>
                  </a:cubicBezTo>
                  <a:cubicBezTo>
                    <a:pt x="56" y="0"/>
                    <a:pt x="55" y="0"/>
                    <a:pt x="5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a typeface="楷体" panose="02010609060101010101" pitchFamily="49" charset="-122"/>
                <a:cs typeface="+mn-ea"/>
                <a:sym typeface="Arial" panose="020B0604020202020204" pitchFamily="34" charset="0"/>
              </a:endParaRPr>
            </a:p>
          </p:txBody>
        </p:sp>
      </p:grpSp>
      <p:sp>
        <p:nvSpPr>
          <p:cNvPr id="104" name="Freeform 817"/>
          <p:cNvSpPr>
            <a:spLocks noEditPoints="1"/>
          </p:cNvSpPr>
          <p:nvPr/>
        </p:nvSpPr>
        <p:spPr bwMode="auto">
          <a:xfrm>
            <a:off x="5815806" y="3115481"/>
            <a:ext cx="446088" cy="446088"/>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013C18"/>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105" name="矩形 104"/>
          <p:cNvSpPr/>
          <p:nvPr/>
        </p:nvSpPr>
        <p:spPr>
          <a:xfrm>
            <a:off x="7108825" y="2717813"/>
            <a:ext cx="3492500" cy="889154"/>
          </a:xfrm>
          <a:prstGeom prst="rect">
            <a:avLst/>
          </a:prstGeom>
        </p:spPr>
        <p:txBody>
          <a:bodyPr wrap="square">
            <a:spAutoFit/>
          </a:bodyPr>
          <a:lstStyle/>
          <a:p>
            <a:pP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 It just means you value your relationship more than your ego. </a:t>
            </a:r>
          </a:p>
        </p:txBody>
      </p:sp>
      <p:sp>
        <p:nvSpPr>
          <p:cNvPr id="106" name="矩形 105"/>
          <p:cNvSpPr/>
          <p:nvPr/>
        </p:nvSpPr>
        <p:spPr>
          <a:xfrm>
            <a:off x="1457326" y="2717813"/>
            <a:ext cx="3492500" cy="889154"/>
          </a:xfrm>
          <a:prstGeom prst="rect">
            <a:avLst/>
          </a:prstGeom>
        </p:spPr>
        <p:txBody>
          <a:bodyPr wrap="square">
            <a:spAutoFit/>
          </a:bodyPr>
          <a:lstStyle/>
          <a:p>
            <a:pPr algn="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 It just means you value your relationship more than your ego. </a:t>
            </a:r>
          </a:p>
        </p:txBody>
      </p:sp>
      <p:sp>
        <p:nvSpPr>
          <p:cNvPr id="107" name="矩形 106"/>
          <p:cNvSpPr/>
          <p:nvPr/>
        </p:nvSpPr>
        <p:spPr>
          <a:xfrm>
            <a:off x="4184119" y="4383165"/>
            <a:ext cx="3690412" cy="889154"/>
          </a:xfrm>
          <a:prstGeom prst="rect">
            <a:avLst/>
          </a:prstGeom>
        </p:spPr>
        <p:txBody>
          <a:bodyPr wrap="square">
            <a:spAutoFit/>
          </a:bodyPr>
          <a:lstStyle/>
          <a:p>
            <a:pPr algn="ct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 It just means you value your relationship more than your ego. </a:t>
            </a:r>
          </a:p>
        </p:txBody>
      </p:sp>
      <p:sp>
        <p:nvSpPr>
          <p:cNvPr id="108" name="TextBox 21"/>
          <p:cNvSpPr txBox="1"/>
          <p:nvPr/>
        </p:nvSpPr>
        <p:spPr>
          <a:xfrm>
            <a:off x="4964113" y="1860425"/>
            <a:ext cx="2159000" cy="400110"/>
          </a:xfrm>
          <a:prstGeom prst="rect">
            <a:avLst/>
          </a:prstGeom>
          <a:noFill/>
        </p:spPr>
        <p:txBody>
          <a:bodyPr wrap="square" rtlCol="0">
            <a:spAutoFit/>
          </a:bodyPr>
          <a:lstStyle/>
          <a:p>
            <a:pPr algn="ctr"/>
            <a:r>
              <a:rPr lang="zh-CN" altLang="en-US" sz="2000" dirty="0">
                <a:solidFill>
                  <a:schemeClr val="tx1">
                    <a:lumMod val="85000"/>
                    <a:lumOff val="15000"/>
                  </a:schemeClr>
                </a:solidFill>
                <a:ea typeface="楷体" panose="02010609060101010101" pitchFamily="49" charset="-122"/>
                <a:cs typeface="+mn-ea"/>
                <a:sym typeface="Arial" panose="020B0604020202020204" pitchFamily="34" charset="0"/>
              </a:rPr>
              <a:t>输入你的标题</a:t>
            </a:r>
          </a:p>
        </p:txBody>
      </p:sp>
      <p:sp>
        <p:nvSpPr>
          <p:cNvPr id="17" name="矩形 16"/>
          <p:cNvSpPr/>
          <p:nvPr/>
        </p:nvSpPr>
        <p:spPr>
          <a:xfrm>
            <a:off x="993998" y="394046"/>
            <a:ext cx="2339103" cy="523220"/>
          </a:xfrm>
          <a:prstGeom prst="rect">
            <a:avLst/>
          </a:prstGeom>
        </p:spPr>
        <p:txBody>
          <a:bodyPr wrap="none">
            <a:spAutoFit/>
          </a:bodyPr>
          <a:lstStyle/>
          <a:p>
            <a:pPr algn="ctr">
              <a:defRPr/>
            </a:pPr>
            <a:r>
              <a:rPr lang="zh-CN" altLang="en-US" sz="2800" dirty="0" smtClean="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18" name="图片 17"/>
          <p:cNvPicPr>
            <a:picLocks noChangeAspect="1"/>
          </p:cNvPicPr>
          <p:nvPr/>
        </p:nvPicPr>
        <p:blipFill>
          <a:blip r:embed="rId3"/>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2671087"/>
      </p:ext>
    </p:extLst>
  </p:cSld>
  <p:clrMapOvr>
    <a:masterClrMapping/>
  </p:clrMapOvr>
  <mc:AlternateContent xmlns:mc="http://schemas.openxmlformats.org/markup-compatibility/2006" xmlns:p14="http://schemas.microsoft.com/office/powerpoint/2010/main">
    <mc:Choice Requires="p14">
      <p:transition spd="slow" p14:dur="1600" advTm="4293">
        <p14:prism isInverted="1"/>
      </p:transition>
    </mc:Choice>
    <mc:Fallback xmlns="">
      <p:transition spd="slow" advTm="429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ppt_w</p:attrName>
                                        </p:attrNameLst>
                                      </p:cBhvr>
                                      <p:tavLst>
                                        <p:tav tm="0">
                                          <p:val>
                                            <p:fltVal val="0"/>
                                          </p:val>
                                        </p:tav>
                                        <p:tav tm="100000">
                                          <p:val>
                                            <p:strVal val="#ppt_w"/>
                                          </p:val>
                                        </p:tav>
                                      </p:tavLst>
                                    </p:anim>
                                    <p:anim calcmode="lin" valueType="num">
                                      <p:cBhvr>
                                        <p:cTn id="8" dur="500" fill="hold"/>
                                        <p:tgtEl>
                                          <p:spTgt spid="108"/>
                                        </p:tgtEl>
                                        <p:attrNameLst>
                                          <p:attrName>ppt_h</p:attrName>
                                        </p:attrNameLst>
                                      </p:cBhvr>
                                      <p:tavLst>
                                        <p:tav tm="0">
                                          <p:val>
                                            <p:fltVal val="0"/>
                                          </p:val>
                                        </p:tav>
                                        <p:tav tm="100000">
                                          <p:val>
                                            <p:strVal val="#ppt_h"/>
                                          </p:val>
                                        </p:tav>
                                      </p:tavLst>
                                    </p:anim>
                                    <p:animEffect transition="in" filter="fade">
                                      <p:cBhvr>
                                        <p:cTn id="9" dur="500"/>
                                        <p:tgtEl>
                                          <p:spTgt spid="108"/>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down)">
                                      <p:cBhvr>
                                        <p:cTn id="13" dur="750"/>
                                        <p:tgtEl>
                                          <p:spTgt spid="51"/>
                                        </p:tgtEl>
                                      </p:cBhvr>
                                    </p:animEffect>
                                  </p:childTnLst>
                                </p:cTn>
                              </p:par>
                              <p:par>
                                <p:cTn id="14" presetID="42" presetClass="entr" presetSubtype="0" fill="hold" nodeType="withEffect">
                                  <p:stCondLst>
                                    <p:cond delay="0"/>
                                  </p:stCondLst>
                                  <p:childTnLst>
                                    <p:set>
                                      <p:cBhvr>
                                        <p:cTn id="15" dur="1" fill="hold">
                                          <p:stCondLst>
                                            <p:cond delay="0"/>
                                          </p:stCondLst>
                                        </p:cTn>
                                        <p:tgtEl>
                                          <p:spTgt spid="101"/>
                                        </p:tgtEl>
                                        <p:attrNameLst>
                                          <p:attrName>style.visibility</p:attrName>
                                        </p:attrNameLst>
                                      </p:cBhvr>
                                      <p:to>
                                        <p:strVal val="visible"/>
                                      </p:to>
                                    </p:set>
                                    <p:animEffect transition="in" filter="fade">
                                      <p:cBhvr>
                                        <p:cTn id="16" dur="750"/>
                                        <p:tgtEl>
                                          <p:spTgt spid="101"/>
                                        </p:tgtEl>
                                      </p:cBhvr>
                                    </p:animEffect>
                                    <p:anim calcmode="lin" valueType="num">
                                      <p:cBhvr>
                                        <p:cTn id="17" dur="750" fill="hold"/>
                                        <p:tgtEl>
                                          <p:spTgt spid="101"/>
                                        </p:tgtEl>
                                        <p:attrNameLst>
                                          <p:attrName>ppt_x</p:attrName>
                                        </p:attrNameLst>
                                      </p:cBhvr>
                                      <p:tavLst>
                                        <p:tav tm="0">
                                          <p:val>
                                            <p:strVal val="#ppt_x"/>
                                          </p:val>
                                        </p:tav>
                                        <p:tav tm="100000">
                                          <p:val>
                                            <p:strVal val="#ppt_x"/>
                                          </p:val>
                                        </p:tav>
                                      </p:tavLst>
                                    </p:anim>
                                    <p:anim calcmode="lin" valueType="num">
                                      <p:cBhvr>
                                        <p:cTn id="18" dur="750" fill="hold"/>
                                        <p:tgtEl>
                                          <p:spTgt spid="101"/>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500"/>
                                  </p:stCondLst>
                                  <p:childTnLst>
                                    <p:set>
                                      <p:cBhvr>
                                        <p:cTn id="20" dur="1" fill="hold">
                                          <p:stCondLst>
                                            <p:cond delay="0"/>
                                          </p:stCondLst>
                                        </p:cTn>
                                        <p:tgtEl>
                                          <p:spTgt spid="106"/>
                                        </p:tgtEl>
                                        <p:attrNameLst>
                                          <p:attrName>style.visibility</p:attrName>
                                        </p:attrNameLst>
                                      </p:cBhvr>
                                      <p:to>
                                        <p:strVal val="visible"/>
                                      </p:to>
                                    </p:set>
                                    <p:animEffect transition="in" filter="fade">
                                      <p:cBhvr>
                                        <p:cTn id="21" dur="500"/>
                                        <p:tgtEl>
                                          <p:spTgt spid="106"/>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wipe(up)">
                                      <p:cBhvr>
                                        <p:cTn id="25" dur="750"/>
                                        <p:tgtEl>
                                          <p:spTgt spid="52"/>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fade">
                                      <p:cBhvr>
                                        <p:cTn id="28" dur="750"/>
                                        <p:tgtEl>
                                          <p:spTgt spid="100"/>
                                        </p:tgtEl>
                                      </p:cBhvr>
                                    </p:animEffect>
                                    <p:anim calcmode="lin" valueType="num">
                                      <p:cBhvr>
                                        <p:cTn id="29" dur="750" fill="hold"/>
                                        <p:tgtEl>
                                          <p:spTgt spid="100"/>
                                        </p:tgtEl>
                                        <p:attrNameLst>
                                          <p:attrName>ppt_x</p:attrName>
                                        </p:attrNameLst>
                                      </p:cBhvr>
                                      <p:tavLst>
                                        <p:tav tm="0">
                                          <p:val>
                                            <p:strVal val="#ppt_x"/>
                                          </p:val>
                                        </p:tav>
                                        <p:tav tm="100000">
                                          <p:val>
                                            <p:strVal val="#ppt_x"/>
                                          </p:val>
                                        </p:tav>
                                      </p:tavLst>
                                    </p:anim>
                                    <p:anim calcmode="lin" valueType="num">
                                      <p:cBhvr>
                                        <p:cTn id="30" dur="750" fill="hold"/>
                                        <p:tgtEl>
                                          <p:spTgt spid="100"/>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500"/>
                                  </p:stCondLst>
                                  <p:childTnLst>
                                    <p:set>
                                      <p:cBhvr>
                                        <p:cTn id="32" dur="1" fill="hold">
                                          <p:stCondLst>
                                            <p:cond delay="0"/>
                                          </p:stCondLst>
                                        </p:cTn>
                                        <p:tgtEl>
                                          <p:spTgt spid="105"/>
                                        </p:tgtEl>
                                        <p:attrNameLst>
                                          <p:attrName>style.visibility</p:attrName>
                                        </p:attrNameLst>
                                      </p:cBhvr>
                                      <p:to>
                                        <p:strVal val="visible"/>
                                      </p:to>
                                    </p:set>
                                    <p:animEffect transition="in" filter="fade">
                                      <p:cBhvr>
                                        <p:cTn id="33" dur="500"/>
                                        <p:tgtEl>
                                          <p:spTgt spid="105"/>
                                        </p:tgtEl>
                                      </p:cBhvr>
                                    </p:animEffect>
                                  </p:childTnLst>
                                </p:cTn>
                              </p:par>
                            </p:childTnLst>
                          </p:cTn>
                        </p:par>
                        <p:par>
                          <p:cTn id="34" fill="hold">
                            <p:stCondLst>
                              <p:cond delay="2500"/>
                            </p:stCondLst>
                            <p:childTnLst>
                              <p:par>
                                <p:cTn id="35" presetID="22" presetClass="entr" presetSubtype="2"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wipe(right)">
                                      <p:cBhvr>
                                        <p:cTn id="37" dur="750"/>
                                        <p:tgtEl>
                                          <p:spTgt spid="50"/>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750"/>
                                        <p:tgtEl>
                                          <p:spTgt spid="53"/>
                                        </p:tgtEl>
                                      </p:cBhvr>
                                    </p:animEffect>
                                    <p:anim calcmode="lin" valueType="num">
                                      <p:cBhvr>
                                        <p:cTn id="41" dur="750" fill="hold"/>
                                        <p:tgtEl>
                                          <p:spTgt spid="53"/>
                                        </p:tgtEl>
                                        <p:attrNameLst>
                                          <p:attrName>ppt_x</p:attrName>
                                        </p:attrNameLst>
                                      </p:cBhvr>
                                      <p:tavLst>
                                        <p:tav tm="0">
                                          <p:val>
                                            <p:strVal val="#ppt_x"/>
                                          </p:val>
                                        </p:tav>
                                        <p:tav tm="100000">
                                          <p:val>
                                            <p:strVal val="#ppt_x"/>
                                          </p:val>
                                        </p:tav>
                                      </p:tavLst>
                                    </p:anim>
                                    <p:anim calcmode="lin" valueType="num">
                                      <p:cBhvr>
                                        <p:cTn id="42" dur="750" fill="hold"/>
                                        <p:tgtEl>
                                          <p:spTgt spid="53"/>
                                        </p:tgtEl>
                                        <p:attrNameLst>
                                          <p:attrName>ppt_y</p:attrName>
                                        </p:attrNameLst>
                                      </p:cBhvr>
                                      <p:tavLst>
                                        <p:tav tm="0">
                                          <p:val>
                                            <p:strVal val="#ppt_y+.1"/>
                                          </p:val>
                                        </p:tav>
                                        <p:tav tm="100000">
                                          <p:val>
                                            <p:strVal val="#ppt_y"/>
                                          </p:val>
                                        </p:tav>
                                      </p:tavLst>
                                    </p:anim>
                                  </p:childTnLst>
                                </p:cTn>
                              </p:par>
                              <p:par>
                                <p:cTn id="43" presetID="10" presetClass="entr" presetSubtype="0" fill="hold" grpId="0" nodeType="withEffect">
                                  <p:stCondLst>
                                    <p:cond delay="500"/>
                                  </p:stCondLst>
                                  <p:childTnLst>
                                    <p:set>
                                      <p:cBhvr>
                                        <p:cTn id="44" dur="1" fill="hold">
                                          <p:stCondLst>
                                            <p:cond delay="0"/>
                                          </p:stCondLst>
                                        </p:cTn>
                                        <p:tgtEl>
                                          <p:spTgt spid="107"/>
                                        </p:tgtEl>
                                        <p:attrNameLst>
                                          <p:attrName>style.visibility</p:attrName>
                                        </p:attrNameLst>
                                      </p:cBhvr>
                                      <p:to>
                                        <p:strVal val="visible"/>
                                      </p:to>
                                    </p:set>
                                    <p:animEffect transition="in" filter="fade">
                                      <p:cBhvr>
                                        <p:cTn id="45" dur="500"/>
                                        <p:tgtEl>
                                          <p:spTgt spid="107"/>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04"/>
                                        </p:tgtEl>
                                        <p:attrNameLst>
                                          <p:attrName>style.visibility</p:attrName>
                                        </p:attrNameLst>
                                      </p:cBhvr>
                                      <p:to>
                                        <p:strVal val="visible"/>
                                      </p:to>
                                    </p:set>
                                    <p:anim calcmode="lin" valueType="num">
                                      <p:cBhvr>
                                        <p:cTn id="49" dur="500" fill="hold"/>
                                        <p:tgtEl>
                                          <p:spTgt spid="104"/>
                                        </p:tgtEl>
                                        <p:attrNameLst>
                                          <p:attrName>ppt_w</p:attrName>
                                        </p:attrNameLst>
                                      </p:cBhvr>
                                      <p:tavLst>
                                        <p:tav tm="0">
                                          <p:val>
                                            <p:fltVal val="0"/>
                                          </p:val>
                                        </p:tav>
                                        <p:tav tm="100000">
                                          <p:val>
                                            <p:strVal val="#ppt_w"/>
                                          </p:val>
                                        </p:tav>
                                      </p:tavLst>
                                    </p:anim>
                                    <p:anim calcmode="lin" valueType="num">
                                      <p:cBhvr>
                                        <p:cTn id="50" dur="500" fill="hold"/>
                                        <p:tgtEl>
                                          <p:spTgt spid="104"/>
                                        </p:tgtEl>
                                        <p:attrNameLst>
                                          <p:attrName>ppt_h</p:attrName>
                                        </p:attrNameLst>
                                      </p:cBhvr>
                                      <p:tavLst>
                                        <p:tav tm="0">
                                          <p:val>
                                            <p:fltVal val="0"/>
                                          </p:val>
                                        </p:tav>
                                        <p:tav tm="100000">
                                          <p:val>
                                            <p:strVal val="#ppt_h"/>
                                          </p:val>
                                        </p:tav>
                                      </p:tavLst>
                                    </p:anim>
                                    <p:animEffect transition="in" filter="fade">
                                      <p:cBhvr>
                                        <p:cTn id="51"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100" grpId="0" animBg="1"/>
      <p:bldP spid="104" grpId="0" animBg="1"/>
      <p:bldP spid="105" grpId="0"/>
      <p:bldP spid="106" grpId="0"/>
      <p:bldP spid="107" grpId="0"/>
      <p:bldP spid="10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803249" y="1724071"/>
            <a:ext cx="8570068" cy="2961201"/>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ea typeface="楷体" panose="02010609060101010101" pitchFamily="49" charset="-122"/>
              <a:sym typeface="Arial" panose="020B0604020202020204" pitchFamily="34" charset="0"/>
            </a:endParaRPr>
          </a:p>
        </p:txBody>
      </p:sp>
      <p:pic>
        <p:nvPicPr>
          <p:cNvPr id="7" name="图片 6"/>
          <p:cNvPicPr>
            <a:picLocks noChangeAspect="1"/>
          </p:cNvPicPr>
          <p:nvPr/>
        </p:nvPicPr>
        <p:blipFill rotWithShape="1">
          <a:blip r:embed="rId3"/>
          <a:srcRect l="2538" t="4668" r="5383" b="13302"/>
          <a:stretch/>
        </p:blipFill>
        <p:spPr>
          <a:xfrm>
            <a:off x="0" y="5787"/>
            <a:ext cx="12176567" cy="6852213"/>
          </a:xfrm>
          <a:prstGeom prst="rect">
            <a:avLst/>
          </a:prstGeom>
        </p:spPr>
      </p:pic>
      <p:sp>
        <p:nvSpPr>
          <p:cNvPr id="8" name="矩形 14"/>
          <p:cNvSpPr>
            <a:spLocks noChangeArrowheads="1"/>
          </p:cNvSpPr>
          <p:nvPr/>
        </p:nvSpPr>
        <p:spPr bwMode="auto">
          <a:xfrm>
            <a:off x="5456294" y="2689063"/>
            <a:ext cx="443673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4400" dirty="0">
                <a:solidFill>
                  <a:schemeClr val="tx1">
                    <a:lumMod val="85000"/>
                    <a:lumOff val="15000"/>
                  </a:schemeClr>
                </a:solidFill>
                <a:ea typeface="楷体" panose="02010609060101010101" pitchFamily="49" charset="-122"/>
                <a:sym typeface="Arial" panose="020B0604020202020204" pitchFamily="34" charset="0"/>
              </a:rPr>
              <a:t>这里输入标题</a:t>
            </a:r>
          </a:p>
        </p:txBody>
      </p:sp>
      <p:sp>
        <p:nvSpPr>
          <p:cNvPr id="9" name="矩形 15"/>
          <p:cNvSpPr>
            <a:spLocks noChangeArrowheads="1"/>
          </p:cNvSpPr>
          <p:nvPr/>
        </p:nvSpPr>
        <p:spPr bwMode="auto">
          <a:xfrm>
            <a:off x="5530081" y="3381707"/>
            <a:ext cx="28640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tx1">
                    <a:lumMod val="85000"/>
                    <a:lumOff val="15000"/>
                  </a:schemeClr>
                </a:solidFill>
                <a:ea typeface="楷体" panose="02010609060101010101" pitchFamily="49" charset="-122"/>
                <a:sym typeface="Arial" panose="020B0604020202020204" pitchFamily="34" charset="0"/>
              </a:rPr>
              <a:t>这里输入简单字概</a:t>
            </a:r>
          </a:p>
        </p:txBody>
      </p:sp>
      <p:sp>
        <p:nvSpPr>
          <p:cNvPr id="10" name="矩形 9"/>
          <p:cNvSpPr>
            <a:spLocks noChangeArrowheads="1"/>
          </p:cNvSpPr>
          <p:nvPr/>
        </p:nvSpPr>
        <p:spPr bwMode="auto">
          <a:xfrm>
            <a:off x="3155522" y="2419841"/>
            <a:ext cx="187474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9600" dirty="0" smtClean="0">
                <a:solidFill>
                  <a:srgbClr val="013C18"/>
                </a:solidFill>
                <a:ea typeface="楷体" panose="02010609060101010101" pitchFamily="49" charset="-122"/>
                <a:sym typeface="Arial" panose="020B0604020202020204" pitchFamily="34" charset="0"/>
              </a:rPr>
              <a:t>03</a:t>
            </a:r>
            <a:endParaRPr lang="zh-CN" altLang="en-US" sz="9600" dirty="0">
              <a:solidFill>
                <a:srgbClr val="013C18"/>
              </a:solidFill>
              <a:ea typeface="楷体" panose="02010609060101010101" pitchFamily="49" charset="-122"/>
              <a:sym typeface="Arial" panose="020B0604020202020204" pitchFamily="34" charset="0"/>
            </a:endParaRPr>
          </a:p>
        </p:txBody>
      </p:sp>
      <p:cxnSp>
        <p:nvCxnSpPr>
          <p:cNvPr id="3" name="直接连接符 2"/>
          <p:cNvCxnSpPr/>
          <p:nvPr/>
        </p:nvCxnSpPr>
        <p:spPr bwMode="auto">
          <a:xfrm flipH="1">
            <a:off x="5030270" y="2608797"/>
            <a:ext cx="476655" cy="1191749"/>
          </a:xfrm>
          <a:prstGeom prst="line">
            <a:avLst/>
          </a:prstGeom>
          <a:solidFill>
            <a:schemeClr val="accent1"/>
          </a:solidFill>
          <a:ln w="9525" cap="flat" cmpd="sng" algn="ctr">
            <a:solidFill>
              <a:schemeClr val="tx1"/>
            </a:solidFill>
            <a:prstDash val="solid"/>
            <a:round/>
            <a:headEnd type="none" w="med" len="med"/>
            <a:tailEnd type="none" w="med" len="med"/>
          </a:ln>
        </p:spPr>
      </p:cxnSp>
    </p:spTree>
    <p:custDataLst>
      <p:tags r:id="rId1"/>
    </p:custDataLst>
    <p:extLst>
      <p:ext uri="{BB962C8B-B14F-4D97-AF65-F5344CB8AC3E}">
        <p14:creationId xmlns:p14="http://schemas.microsoft.com/office/powerpoint/2010/main" val="1266386763"/>
      </p:ext>
    </p:extLst>
  </p:cSld>
  <p:clrMapOvr>
    <a:masterClrMapping/>
  </p:clrMapOvr>
  <mc:AlternateContent xmlns:mc="http://schemas.openxmlformats.org/markup-compatibility/2006" xmlns:p14="http://schemas.microsoft.com/office/powerpoint/2010/main">
    <mc:Choice Requires="p14">
      <p:transition spd="slow" p14:dur="1600" advTm="305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descr="54da4862099f06308bdd466d83a5aef6.jpg"/>
          <p:cNvPicPr>
            <a:picLocks/>
          </p:cNvPicPr>
          <p:nvPr/>
        </p:nvPicPr>
        <p:blipFill>
          <a:blip r:embed="rId3" cstate="screen">
            <a:grayscl/>
            <a:lum bright="-20000"/>
            <a:extLst>
              <a:ext uri="{28A0092B-C50C-407E-A947-70E740481C1C}">
                <a14:useLocalDpi xmlns:a14="http://schemas.microsoft.com/office/drawing/2010/main"/>
              </a:ext>
            </a:extLst>
          </a:blip>
          <a:srcRect/>
          <a:stretch>
            <a:fillRect/>
          </a:stretch>
        </p:blipFill>
        <p:spPr>
          <a:xfrm>
            <a:off x="9248412" y="3314700"/>
            <a:ext cx="1621431" cy="2019600"/>
          </a:xfrm>
          <a:prstGeom prst="rect">
            <a:avLst/>
          </a:prstGeom>
        </p:spPr>
      </p:pic>
      <p:sp>
        <p:nvSpPr>
          <p:cNvPr id="51" name="矩形 50"/>
          <p:cNvSpPr/>
          <p:nvPr/>
        </p:nvSpPr>
        <p:spPr>
          <a:xfrm>
            <a:off x="9249006" y="3314702"/>
            <a:ext cx="1620837" cy="2020279"/>
          </a:xfrm>
          <a:prstGeom prst="rect">
            <a:avLst/>
          </a:prstGeom>
          <a:solidFill>
            <a:srgbClr val="013C1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tLang="zh-CN" sz="1200" dirty="0">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a:p>
            <a:pPr algn="ctr">
              <a:lnSpc>
                <a:spcPct val="150000"/>
              </a:lnSpc>
            </a:pPr>
            <a:endParaRPr lang="en-US" altLang="zh-CN" sz="1200" dirty="0">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a:p>
            <a:pPr algn="ctr">
              <a:lnSpc>
                <a:spcPct val="150000"/>
              </a:lnSpc>
            </a:pPr>
            <a:r>
              <a:rPr lang="en-US" altLang="zh-CN" sz="1200" dirty="0">
                <a:solidFill>
                  <a:prstClr val="white"/>
                </a:solidFill>
                <a:latin typeface="Arial" panose="020B0604020202020204" pitchFamily="34" charset="0"/>
                <a:ea typeface="楷体" panose="02010609060101010101" pitchFamily="49" charset="-122"/>
                <a:cs typeface="+mn-ea"/>
                <a:sym typeface="Arial" panose="020B0604020202020204" pitchFamily="34" charset="0"/>
              </a:rPr>
              <a:t>Apologizing does not always mean you are wrong the other person is right</a:t>
            </a:r>
          </a:p>
        </p:txBody>
      </p:sp>
      <p:sp>
        <p:nvSpPr>
          <p:cNvPr id="52" name="矩形 51"/>
          <p:cNvSpPr/>
          <p:nvPr/>
        </p:nvSpPr>
        <p:spPr>
          <a:xfrm>
            <a:off x="5454654" y="1828800"/>
            <a:ext cx="5415189" cy="1471386"/>
          </a:xfrm>
          <a:prstGeom prst="rect">
            <a:avLst/>
          </a:prstGeom>
          <a:solidFill>
            <a:srgbClr val="CBA76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graphicFrame>
        <p:nvGraphicFramePr>
          <p:cNvPr id="53" name="图表 52"/>
          <p:cNvGraphicFramePr/>
          <p:nvPr>
            <p:extLst>
              <p:ext uri="{D42A27DB-BD31-4B8C-83A1-F6EECF244321}">
                <p14:modId xmlns:p14="http://schemas.microsoft.com/office/powerpoint/2010/main" val="1369681101"/>
              </p:ext>
            </p:extLst>
          </p:nvPr>
        </p:nvGraphicFramePr>
        <p:xfrm>
          <a:off x="5454134" y="1815615"/>
          <a:ext cx="5400675" cy="1485165"/>
        </p:xfrm>
        <a:graphic>
          <a:graphicData uri="http://schemas.openxmlformats.org/drawingml/2006/chart">
            <c:chart xmlns:c="http://schemas.openxmlformats.org/drawingml/2006/chart" xmlns:r="http://schemas.openxmlformats.org/officeDocument/2006/relationships" r:id="rId4"/>
          </a:graphicData>
        </a:graphic>
      </p:graphicFrame>
      <p:sp>
        <p:nvSpPr>
          <p:cNvPr id="100" name="矩形 99"/>
          <p:cNvSpPr/>
          <p:nvPr/>
        </p:nvSpPr>
        <p:spPr>
          <a:xfrm>
            <a:off x="5454650" y="3320072"/>
            <a:ext cx="3779838" cy="2020279"/>
          </a:xfrm>
          <a:prstGeom prst="rect">
            <a:avLst/>
          </a:prstGeom>
          <a:solidFill>
            <a:srgbClr val="013C1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dirty="0">
                <a:solidFill>
                  <a:prstClr val="white"/>
                </a:solidFill>
                <a:latin typeface="Arial" panose="020B0604020202020204" pitchFamily="34" charset="0"/>
                <a:ea typeface="楷体" panose="02010609060101010101" pitchFamily="49" charset="-122"/>
                <a:cs typeface="+mn-ea"/>
                <a:sym typeface="Arial" panose="020B0604020202020204" pitchFamily="34" charset="0"/>
              </a:rPr>
              <a:t>输入你的标题</a:t>
            </a:r>
            <a:endParaRPr lang="en-US" altLang="zh-CN" sz="1600" dirty="0">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a:p>
            <a:pPr algn="ctr">
              <a:lnSpc>
                <a:spcPct val="150000"/>
              </a:lnSpc>
            </a:pPr>
            <a:r>
              <a:rPr lang="en-US" altLang="zh-CN" sz="1200" dirty="0">
                <a:solidFill>
                  <a:prstClr val="white"/>
                </a:solidFill>
                <a:latin typeface="Arial" panose="020B0604020202020204" pitchFamily="34" charset="0"/>
                <a:ea typeface="楷体" panose="02010609060101010101" pitchFamily="49" charset="-122"/>
                <a:cs typeface="+mn-ea"/>
                <a:sym typeface="Arial" panose="020B0604020202020204" pitchFamily="34" charset="0"/>
              </a:rPr>
              <a:t>Apologizing does not always mean you are wrong the other person is right. It just means you value your relationship more than your ego.</a:t>
            </a:r>
          </a:p>
        </p:txBody>
      </p:sp>
      <p:grpSp>
        <p:nvGrpSpPr>
          <p:cNvPr id="101" name="组合 100"/>
          <p:cNvGrpSpPr/>
          <p:nvPr/>
        </p:nvGrpSpPr>
        <p:grpSpPr>
          <a:xfrm>
            <a:off x="5544040" y="1919547"/>
            <a:ext cx="638968" cy="495055"/>
            <a:chOff x="4418014" y="3532188"/>
            <a:chExt cx="176213" cy="136525"/>
          </a:xfrm>
          <a:solidFill>
            <a:schemeClr val="bg1"/>
          </a:solidFill>
        </p:grpSpPr>
        <p:sp>
          <p:nvSpPr>
            <p:cNvPr id="102" name="Freeform 177"/>
            <p:cNvSpPr>
              <a:spLocks/>
            </p:cNvSpPr>
            <p:nvPr/>
          </p:nvSpPr>
          <p:spPr bwMode="auto">
            <a:xfrm>
              <a:off x="4468814" y="3609976"/>
              <a:ext cx="76200" cy="31750"/>
            </a:xfrm>
            <a:custGeom>
              <a:avLst/>
              <a:gdLst>
                <a:gd name="T0" fmla="*/ 0 w 123"/>
                <a:gd name="T1" fmla="*/ 34 h 53"/>
                <a:gd name="T2" fmla="*/ 18 w 123"/>
                <a:gd name="T3" fmla="*/ 52 h 53"/>
                <a:gd name="T4" fmla="*/ 105 w 123"/>
                <a:gd name="T5" fmla="*/ 52 h 53"/>
                <a:gd name="T6" fmla="*/ 105 w 123"/>
                <a:gd name="T7" fmla="*/ 53 h 53"/>
                <a:gd name="T8" fmla="*/ 123 w 123"/>
                <a:gd name="T9" fmla="*/ 35 h 53"/>
                <a:gd name="T10" fmla="*/ 123 w 123"/>
                <a:gd name="T11" fmla="*/ 34 h 53"/>
                <a:gd name="T12" fmla="*/ 0 w 123"/>
                <a:gd name="T13" fmla="*/ 34 h 53"/>
              </a:gdLst>
              <a:ahLst/>
              <a:cxnLst>
                <a:cxn ang="0">
                  <a:pos x="T0" y="T1"/>
                </a:cxn>
                <a:cxn ang="0">
                  <a:pos x="T2" y="T3"/>
                </a:cxn>
                <a:cxn ang="0">
                  <a:pos x="T4" y="T5"/>
                </a:cxn>
                <a:cxn ang="0">
                  <a:pos x="T6" y="T7"/>
                </a:cxn>
                <a:cxn ang="0">
                  <a:pos x="T8" y="T9"/>
                </a:cxn>
                <a:cxn ang="0">
                  <a:pos x="T10" y="T11"/>
                </a:cxn>
                <a:cxn ang="0">
                  <a:pos x="T12" y="T13"/>
                </a:cxn>
              </a:cxnLst>
              <a:rect l="0" t="0" r="r" b="b"/>
              <a:pathLst>
                <a:path w="123" h="53">
                  <a:moveTo>
                    <a:pt x="0" y="34"/>
                  </a:moveTo>
                  <a:cubicBezTo>
                    <a:pt x="18" y="52"/>
                    <a:pt x="18" y="52"/>
                    <a:pt x="18" y="52"/>
                  </a:cubicBezTo>
                  <a:cubicBezTo>
                    <a:pt x="42" y="29"/>
                    <a:pt x="81" y="29"/>
                    <a:pt x="105" y="52"/>
                  </a:cubicBezTo>
                  <a:cubicBezTo>
                    <a:pt x="105" y="53"/>
                    <a:pt x="105" y="53"/>
                    <a:pt x="105" y="53"/>
                  </a:cubicBezTo>
                  <a:cubicBezTo>
                    <a:pt x="123" y="35"/>
                    <a:pt x="123" y="35"/>
                    <a:pt x="123" y="35"/>
                  </a:cubicBezTo>
                  <a:cubicBezTo>
                    <a:pt x="123" y="34"/>
                    <a:pt x="123" y="34"/>
                    <a:pt x="123" y="34"/>
                  </a:cubicBezTo>
                  <a:cubicBezTo>
                    <a:pt x="89" y="0"/>
                    <a:pt x="34" y="0"/>
                    <a:pt x="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03" name="Freeform 178"/>
            <p:cNvSpPr>
              <a:spLocks/>
            </p:cNvSpPr>
            <p:nvPr/>
          </p:nvSpPr>
          <p:spPr bwMode="auto">
            <a:xfrm>
              <a:off x="4443414" y="3571876"/>
              <a:ext cx="125413" cy="46038"/>
            </a:xfrm>
            <a:custGeom>
              <a:avLst/>
              <a:gdLst>
                <a:gd name="T0" fmla="*/ 0 w 205"/>
                <a:gd name="T1" fmla="*/ 56 h 75"/>
                <a:gd name="T2" fmla="*/ 18 w 205"/>
                <a:gd name="T3" fmla="*/ 75 h 75"/>
                <a:gd name="T4" fmla="*/ 186 w 205"/>
                <a:gd name="T5" fmla="*/ 75 h 75"/>
                <a:gd name="T6" fmla="*/ 186 w 205"/>
                <a:gd name="T7" fmla="*/ 75 h 75"/>
                <a:gd name="T8" fmla="*/ 205 w 205"/>
                <a:gd name="T9" fmla="*/ 57 h 75"/>
                <a:gd name="T10" fmla="*/ 204 w 205"/>
                <a:gd name="T11" fmla="*/ 57 h 75"/>
                <a:gd name="T12" fmla="*/ 0 w 205"/>
                <a:gd name="T13" fmla="*/ 56 h 75"/>
              </a:gdLst>
              <a:ahLst/>
              <a:cxnLst>
                <a:cxn ang="0">
                  <a:pos x="T0" y="T1"/>
                </a:cxn>
                <a:cxn ang="0">
                  <a:pos x="T2" y="T3"/>
                </a:cxn>
                <a:cxn ang="0">
                  <a:pos x="T4" y="T5"/>
                </a:cxn>
                <a:cxn ang="0">
                  <a:pos x="T6" y="T7"/>
                </a:cxn>
                <a:cxn ang="0">
                  <a:pos x="T8" y="T9"/>
                </a:cxn>
                <a:cxn ang="0">
                  <a:pos x="T10" y="T11"/>
                </a:cxn>
                <a:cxn ang="0">
                  <a:pos x="T12" y="T13"/>
                </a:cxn>
              </a:cxnLst>
              <a:rect l="0" t="0" r="r" b="b"/>
              <a:pathLst>
                <a:path w="205" h="75">
                  <a:moveTo>
                    <a:pt x="0" y="56"/>
                  </a:moveTo>
                  <a:cubicBezTo>
                    <a:pt x="18" y="75"/>
                    <a:pt x="18" y="75"/>
                    <a:pt x="18" y="75"/>
                  </a:cubicBezTo>
                  <a:cubicBezTo>
                    <a:pt x="64" y="28"/>
                    <a:pt x="140" y="28"/>
                    <a:pt x="186" y="75"/>
                  </a:cubicBezTo>
                  <a:cubicBezTo>
                    <a:pt x="186" y="75"/>
                    <a:pt x="186" y="75"/>
                    <a:pt x="186" y="75"/>
                  </a:cubicBezTo>
                  <a:cubicBezTo>
                    <a:pt x="205" y="57"/>
                    <a:pt x="205" y="57"/>
                    <a:pt x="205" y="57"/>
                  </a:cubicBezTo>
                  <a:cubicBezTo>
                    <a:pt x="205" y="57"/>
                    <a:pt x="204" y="57"/>
                    <a:pt x="204" y="57"/>
                  </a:cubicBezTo>
                  <a:cubicBezTo>
                    <a:pt x="148" y="0"/>
                    <a:pt x="56" y="0"/>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04" name="Freeform 179"/>
            <p:cNvSpPr>
              <a:spLocks/>
            </p:cNvSpPr>
            <p:nvPr/>
          </p:nvSpPr>
          <p:spPr bwMode="auto">
            <a:xfrm>
              <a:off x="4418014" y="3532188"/>
              <a:ext cx="176213" cy="60325"/>
            </a:xfrm>
            <a:custGeom>
              <a:avLst/>
              <a:gdLst>
                <a:gd name="T0" fmla="*/ 287 w 288"/>
                <a:gd name="T1" fmla="*/ 79 h 98"/>
                <a:gd name="T2" fmla="*/ 1 w 288"/>
                <a:gd name="T3" fmla="*/ 79 h 98"/>
                <a:gd name="T4" fmla="*/ 0 w 288"/>
                <a:gd name="T5" fmla="*/ 79 h 98"/>
                <a:gd name="T6" fmla="*/ 19 w 288"/>
                <a:gd name="T7" fmla="*/ 97 h 98"/>
                <a:gd name="T8" fmla="*/ 19 w 288"/>
                <a:gd name="T9" fmla="*/ 97 h 98"/>
                <a:gd name="T10" fmla="*/ 269 w 288"/>
                <a:gd name="T11" fmla="*/ 97 h 98"/>
                <a:gd name="T12" fmla="*/ 270 w 288"/>
                <a:gd name="T13" fmla="*/ 98 h 98"/>
                <a:gd name="T14" fmla="*/ 288 w 288"/>
                <a:gd name="T15" fmla="*/ 79 h 98"/>
                <a:gd name="T16" fmla="*/ 287 w 288"/>
                <a:gd name="T17" fmla="*/ 7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98">
                  <a:moveTo>
                    <a:pt x="287" y="79"/>
                  </a:moveTo>
                  <a:cubicBezTo>
                    <a:pt x="208" y="0"/>
                    <a:pt x="80" y="0"/>
                    <a:pt x="1" y="79"/>
                  </a:cubicBezTo>
                  <a:cubicBezTo>
                    <a:pt x="0" y="79"/>
                    <a:pt x="0" y="79"/>
                    <a:pt x="0" y="79"/>
                  </a:cubicBezTo>
                  <a:cubicBezTo>
                    <a:pt x="19" y="97"/>
                    <a:pt x="19" y="97"/>
                    <a:pt x="19" y="97"/>
                  </a:cubicBezTo>
                  <a:cubicBezTo>
                    <a:pt x="19" y="97"/>
                    <a:pt x="19" y="97"/>
                    <a:pt x="19" y="97"/>
                  </a:cubicBezTo>
                  <a:cubicBezTo>
                    <a:pt x="88" y="28"/>
                    <a:pt x="200" y="28"/>
                    <a:pt x="269" y="97"/>
                  </a:cubicBezTo>
                  <a:cubicBezTo>
                    <a:pt x="269" y="97"/>
                    <a:pt x="270" y="97"/>
                    <a:pt x="270" y="98"/>
                  </a:cubicBezTo>
                  <a:cubicBezTo>
                    <a:pt x="288" y="79"/>
                    <a:pt x="288" y="79"/>
                    <a:pt x="288" y="79"/>
                  </a:cubicBezTo>
                  <a:cubicBezTo>
                    <a:pt x="288" y="79"/>
                    <a:pt x="288" y="79"/>
                    <a:pt x="287"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05" name="Freeform 180"/>
            <p:cNvSpPr>
              <a:spLocks/>
            </p:cNvSpPr>
            <p:nvPr/>
          </p:nvSpPr>
          <p:spPr bwMode="auto">
            <a:xfrm>
              <a:off x="4494214" y="3649663"/>
              <a:ext cx="25400" cy="19050"/>
            </a:xfrm>
            <a:custGeom>
              <a:avLst/>
              <a:gdLst>
                <a:gd name="T0" fmla="*/ 0 w 41"/>
                <a:gd name="T1" fmla="*/ 12 h 32"/>
                <a:gd name="T2" fmla="*/ 20 w 41"/>
                <a:gd name="T3" fmla="*/ 32 h 32"/>
                <a:gd name="T4" fmla="*/ 41 w 41"/>
                <a:gd name="T5" fmla="*/ 12 h 32"/>
                <a:gd name="T6" fmla="*/ 0 w 41"/>
                <a:gd name="T7" fmla="*/ 12 h 32"/>
              </a:gdLst>
              <a:ahLst/>
              <a:cxnLst>
                <a:cxn ang="0">
                  <a:pos x="T0" y="T1"/>
                </a:cxn>
                <a:cxn ang="0">
                  <a:pos x="T2" y="T3"/>
                </a:cxn>
                <a:cxn ang="0">
                  <a:pos x="T4" y="T5"/>
                </a:cxn>
                <a:cxn ang="0">
                  <a:pos x="T6" y="T7"/>
                </a:cxn>
              </a:cxnLst>
              <a:rect l="0" t="0" r="r" b="b"/>
              <a:pathLst>
                <a:path w="41" h="32">
                  <a:moveTo>
                    <a:pt x="0" y="12"/>
                  </a:moveTo>
                  <a:cubicBezTo>
                    <a:pt x="20" y="32"/>
                    <a:pt x="20" y="32"/>
                    <a:pt x="20" y="32"/>
                  </a:cubicBezTo>
                  <a:cubicBezTo>
                    <a:pt x="41" y="12"/>
                    <a:pt x="41" y="12"/>
                    <a:pt x="41" y="12"/>
                  </a:cubicBezTo>
                  <a:cubicBezTo>
                    <a:pt x="30" y="0"/>
                    <a:pt x="11" y="0"/>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grpSp>
      <p:grpSp>
        <p:nvGrpSpPr>
          <p:cNvPr id="106" name="组合 105"/>
          <p:cNvGrpSpPr/>
          <p:nvPr/>
        </p:nvGrpSpPr>
        <p:grpSpPr>
          <a:xfrm>
            <a:off x="9421883" y="3573117"/>
            <a:ext cx="442641" cy="315035"/>
            <a:chOff x="3005139" y="5662613"/>
            <a:chExt cx="176212" cy="125413"/>
          </a:xfrm>
          <a:solidFill>
            <a:schemeClr val="bg1"/>
          </a:solidFill>
        </p:grpSpPr>
        <p:sp>
          <p:nvSpPr>
            <p:cNvPr id="107" name="Rectangle 143"/>
            <p:cNvSpPr>
              <a:spLocks noChangeArrowheads="1"/>
            </p:cNvSpPr>
            <p:nvPr/>
          </p:nvSpPr>
          <p:spPr bwMode="auto">
            <a:xfrm>
              <a:off x="3005139" y="5762626"/>
              <a:ext cx="25400"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08" name="Rectangle 144"/>
            <p:cNvSpPr>
              <a:spLocks noChangeArrowheads="1"/>
            </p:cNvSpPr>
            <p:nvPr/>
          </p:nvSpPr>
          <p:spPr bwMode="auto">
            <a:xfrm>
              <a:off x="3043239" y="5737226"/>
              <a:ext cx="25400"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09" name="Rectangle 145"/>
            <p:cNvSpPr>
              <a:spLocks noChangeArrowheads="1"/>
            </p:cNvSpPr>
            <p:nvPr/>
          </p:nvSpPr>
          <p:spPr bwMode="auto">
            <a:xfrm>
              <a:off x="3081339" y="5713413"/>
              <a:ext cx="254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10" name="Rectangle 146"/>
            <p:cNvSpPr>
              <a:spLocks noChangeArrowheads="1"/>
            </p:cNvSpPr>
            <p:nvPr/>
          </p:nvSpPr>
          <p:spPr bwMode="auto">
            <a:xfrm>
              <a:off x="3117851" y="5688013"/>
              <a:ext cx="25400" cy="1000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11" name="Rectangle 147"/>
            <p:cNvSpPr>
              <a:spLocks noChangeArrowheads="1"/>
            </p:cNvSpPr>
            <p:nvPr/>
          </p:nvSpPr>
          <p:spPr bwMode="auto">
            <a:xfrm>
              <a:off x="3155951" y="5662613"/>
              <a:ext cx="254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grpSp>
      <p:sp>
        <p:nvSpPr>
          <p:cNvPr id="112" name="TextBox 46"/>
          <p:cNvSpPr txBox="1"/>
          <p:nvPr/>
        </p:nvSpPr>
        <p:spPr>
          <a:xfrm>
            <a:off x="9999535" y="3528112"/>
            <a:ext cx="810090" cy="830997"/>
          </a:xfrm>
          <a:prstGeom prst="rect">
            <a:avLst/>
          </a:prstGeom>
          <a:noFill/>
        </p:spPr>
        <p:txBody>
          <a:bodyPr wrap="square" rtlCol="0">
            <a:spAutoFit/>
          </a:bodyPr>
          <a:lstStyle/>
          <a:p>
            <a:r>
              <a:rPr lang="en-US" altLang="zh-CN" sz="2400" dirty="0">
                <a:solidFill>
                  <a:prstClr val="white"/>
                </a:solidFill>
                <a:ea typeface="楷体" panose="02010609060101010101" pitchFamily="49" charset="-122"/>
                <a:cs typeface="+mn-ea"/>
                <a:sym typeface="Arial" panose="020B0604020202020204" pitchFamily="34" charset="0"/>
              </a:rPr>
              <a:t>+ 75%</a:t>
            </a:r>
            <a:endParaRPr lang="zh-CN" altLang="en-US" sz="2400" dirty="0">
              <a:solidFill>
                <a:prstClr val="white"/>
              </a:solidFill>
              <a:ea typeface="楷体" panose="02010609060101010101" pitchFamily="49" charset="-122"/>
              <a:cs typeface="+mn-ea"/>
              <a:sym typeface="Arial" panose="020B0604020202020204" pitchFamily="34" charset="0"/>
            </a:endParaRPr>
          </a:p>
        </p:txBody>
      </p:sp>
      <p:cxnSp>
        <p:nvCxnSpPr>
          <p:cNvPr id="113" name="直接连接符 112"/>
          <p:cNvCxnSpPr/>
          <p:nvPr/>
        </p:nvCxnSpPr>
        <p:spPr>
          <a:xfrm>
            <a:off x="9249006" y="3944770"/>
            <a:ext cx="16208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53592" y="1828800"/>
            <a:ext cx="4414838" cy="3505499"/>
          </a:xfrm>
          <a:prstGeom prst="rect">
            <a:avLst/>
          </a:prstGeom>
          <a:noFill/>
          <a:ln>
            <a:noFill/>
          </a:ln>
        </p:spPr>
      </p:pic>
      <p:sp>
        <p:nvSpPr>
          <p:cNvPr id="23" name="矩形 22"/>
          <p:cNvSpPr/>
          <p:nvPr/>
        </p:nvSpPr>
        <p:spPr>
          <a:xfrm>
            <a:off x="993998" y="394046"/>
            <a:ext cx="2339103" cy="523220"/>
          </a:xfrm>
          <a:prstGeom prst="rect">
            <a:avLst/>
          </a:prstGeom>
        </p:spPr>
        <p:txBody>
          <a:bodyPr wrap="none">
            <a:spAutoFit/>
          </a:bodyPr>
          <a:lstStyle/>
          <a:p>
            <a:pPr algn="ctr">
              <a:defRPr/>
            </a:pPr>
            <a:r>
              <a:rPr lang="zh-CN" altLang="en-US" sz="2800" dirty="0" smtClean="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24" name="图片 23"/>
          <p:cNvPicPr>
            <a:picLocks noChangeAspect="1"/>
          </p:cNvPicPr>
          <p:nvPr/>
        </p:nvPicPr>
        <p:blipFill>
          <a:blip r:embed="rId6"/>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58494158"/>
      </p:ext>
    </p:extLst>
  </p:cSld>
  <p:clrMapOvr>
    <a:masterClrMapping/>
  </p:clrMapOvr>
  <mc:AlternateContent xmlns:mc="http://schemas.openxmlformats.org/markup-compatibility/2006" xmlns:p14="http://schemas.microsoft.com/office/powerpoint/2010/main">
    <mc:Choice Requires="p14">
      <p:transition spd="slow" p14:dur="1600" advTm="2065">
        <p14:prism isInverted="1"/>
      </p:transition>
    </mc:Choice>
    <mc:Fallback xmlns="">
      <p:transition spd="slow" advTm="206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500"/>
                                        <p:tgtEl>
                                          <p:spTgt spid="10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left)">
                                      <p:cBhvr>
                                        <p:cTn id="11" dur="500"/>
                                        <p:tgtEl>
                                          <p:spTgt spid="52"/>
                                        </p:tgtEl>
                                      </p:cBhvr>
                                    </p:animEffect>
                                  </p:childTnLst>
                                </p:cTn>
                              </p:par>
                              <p:par>
                                <p:cTn id="12" presetID="22" presetClass="entr" presetSubtype="8" fill="hold" grpId="0" nodeType="withEffect">
                                  <p:stCondLst>
                                    <p:cond delay="250"/>
                                  </p:stCondLst>
                                  <p:childTnLst>
                                    <p:set>
                                      <p:cBhvr>
                                        <p:cTn id="13" dur="1" fill="hold">
                                          <p:stCondLst>
                                            <p:cond delay="0"/>
                                          </p:stCondLst>
                                        </p:cTn>
                                        <p:tgtEl>
                                          <p:spTgt spid="53"/>
                                        </p:tgtEl>
                                        <p:attrNameLst>
                                          <p:attrName>style.visibility</p:attrName>
                                        </p:attrNameLst>
                                      </p:cBhvr>
                                      <p:to>
                                        <p:strVal val="visible"/>
                                      </p:to>
                                    </p:set>
                                    <p:animEffect transition="in" filter="wipe(left)">
                                      <p:cBhvr>
                                        <p:cTn id="14" dur="500"/>
                                        <p:tgtEl>
                                          <p:spTgt spid="53"/>
                                        </p:tgtEl>
                                      </p:cBhvr>
                                    </p:animEffect>
                                  </p:childTnLst>
                                </p:cTn>
                              </p:par>
                            </p:childTnLst>
                          </p:cTn>
                        </p:par>
                        <p:par>
                          <p:cTn id="15" fill="hold">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fade">
                                      <p:cBhvr>
                                        <p:cTn id="18" dur="1000"/>
                                        <p:tgtEl>
                                          <p:spTgt spid="100"/>
                                        </p:tgtEl>
                                      </p:cBhvr>
                                    </p:animEffect>
                                    <p:anim calcmode="lin" valueType="num">
                                      <p:cBhvr>
                                        <p:cTn id="19" dur="1000" fill="hold"/>
                                        <p:tgtEl>
                                          <p:spTgt spid="100"/>
                                        </p:tgtEl>
                                        <p:attrNameLst>
                                          <p:attrName>ppt_x</p:attrName>
                                        </p:attrNameLst>
                                      </p:cBhvr>
                                      <p:tavLst>
                                        <p:tav tm="0">
                                          <p:val>
                                            <p:strVal val="#ppt_x"/>
                                          </p:val>
                                        </p:tav>
                                        <p:tav tm="100000">
                                          <p:val>
                                            <p:strVal val="#ppt_x"/>
                                          </p:val>
                                        </p:tav>
                                      </p:tavLst>
                                    </p:anim>
                                    <p:anim calcmode="lin" valueType="num">
                                      <p:cBhvr>
                                        <p:cTn id="20" dur="1000" fill="hold"/>
                                        <p:tgtEl>
                                          <p:spTgt spid="100"/>
                                        </p:tgtEl>
                                        <p:attrNameLst>
                                          <p:attrName>ppt_y</p:attrName>
                                        </p:attrNameLst>
                                      </p:cBhvr>
                                      <p:tavLst>
                                        <p:tav tm="0">
                                          <p:val>
                                            <p:strVal val="#ppt_y+.1"/>
                                          </p:val>
                                        </p:tav>
                                        <p:tav tm="100000">
                                          <p:val>
                                            <p:strVal val="#ppt_y"/>
                                          </p:val>
                                        </p:tav>
                                      </p:tavLst>
                                    </p:anim>
                                  </p:childTnLst>
                                </p:cTn>
                              </p:par>
                            </p:childTnLst>
                          </p:cTn>
                        </p:par>
                        <p:par>
                          <p:cTn id="21" fill="hold">
                            <p:stCondLst>
                              <p:cond delay="2250"/>
                            </p:stCondLst>
                            <p:childTnLst>
                              <p:par>
                                <p:cTn id="22" presetID="10" presetClass="entr" presetSubtype="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500"/>
                                        <p:tgtEl>
                                          <p:spTgt spid="50"/>
                                        </p:tgtEl>
                                      </p:cBhvr>
                                    </p:animEffect>
                                  </p:childTnLst>
                                </p:cTn>
                              </p:par>
                            </p:childTnLst>
                          </p:cTn>
                        </p:par>
                        <p:par>
                          <p:cTn id="25" fill="hold">
                            <p:stCondLst>
                              <p:cond delay="2750"/>
                            </p:stCondLst>
                            <p:childTnLst>
                              <p:par>
                                <p:cTn id="26" presetID="10" presetClass="entr" presetSubtype="0" fill="hold" nodeType="afterEffect">
                                  <p:stCondLst>
                                    <p:cond delay="0"/>
                                  </p:stCondLst>
                                  <p:childTnLst>
                                    <p:set>
                                      <p:cBhvr>
                                        <p:cTn id="27" dur="1" fill="hold">
                                          <p:stCondLst>
                                            <p:cond delay="0"/>
                                          </p:stCondLst>
                                        </p:cTn>
                                        <p:tgtEl>
                                          <p:spTgt spid="106"/>
                                        </p:tgtEl>
                                        <p:attrNameLst>
                                          <p:attrName>style.visibility</p:attrName>
                                        </p:attrNameLst>
                                      </p:cBhvr>
                                      <p:to>
                                        <p:strVal val="visible"/>
                                      </p:to>
                                    </p:set>
                                    <p:animEffect transition="in" filter="fade">
                                      <p:cBhvr>
                                        <p:cTn id="28" dur="500"/>
                                        <p:tgtEl>
                                          <p:spTgt spid="106"/>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112"/>
                                        </p:tgtEl>
                                        <p:attrNameLst>
                                          <p:attrName>style.visibility</p:attrName>
                                        </p:attrNameLst>
                                      </p:cBhvr>
                                      <p:to>
                                        <p:strVal val="visible"/>
                                      </p:to>
                                    </p:set>
                                    <p:animEffect transition="in" filter="fade">
                                      <p:cBhvr>
                                        <p:cTn id="31" dur="750"/>
                                        <p:tgtEl>
                                          <p:spTgt spid="112"/>
                                        </p:tgtEl>
                                      </p:cBhvr>
                                    </p:animEffect>
                                    <p:anim calcmode="lin" valueType="num">
                                      <p:cBhvr>
                                        <p:cTn id="32" dur="750" fill="hold"/>
                                        <p:tgtEl>
                                          <p:spTgt spid="112"/>
                                        </p:tgtEl>
                                        <p:attrNameLst>
                                          <p:attrName>ppt_x</p:attrName>
                                        </p:attrNameLst>
                                      </p:cBhvr>
                                      <p:tavLst>
                                        <p:tav tm="0">
                                          <p:val>
                                            <p:strVal val="#ppt_x"/>
                                          </p:val>
                                        </p:tav>
                                        <p:tav tm="100000">
                                          <p:val>
                                            <p:strVal val="#ppt_x"/>
                                          </p:val>
                                        </p:tav>
                                      </p:tavLst>
                                    </p:anim>
                                    <p:anim calcmode="lin" valueType="num">
                                      <p:cBhvr>
                                        <p:cTn id="33" dur="750" fill="hold"/>
                                        <p:tgtEl>
                                          <p:spTgt spid="112"/>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16" presetClass="entr" presetSubtype="37" fill="hold" nodeType="afterEffect">
                                  <p:stCondLst>
                                    <p:cond delay="0"/>
                                  </p:stCondLst>
                                  <p:childTnLst>
                                    <p:set>
                                      <p:cBhvr>
                                        <p:cTn id="36" dur="1" fill="hold">
                                          <p:stCondLst>
                                            <p:cond delay="0"/>
                                          </p:stCondLst>
                                        </p:cTn>
                                        <p:tgtEl>
                                          <p:spTgt spid="113"/>
                                        </p:tgtEl>
                                        <p:attrNameLst>
                                          <p:attrName>style.visibility</p:attrName>
                                        </p:attrNameLst>
                                      </p:cBhvr>
                                      <p:to>
                                        <p:strVal val="visible"/>
                                      </p:to>
                                    </p:set>
                                    <p:animEffect transition="in" filter="barn(outVertical)">
                                      <p:cBhvr>
                                        <p:cTn id="37" dur="500"/>
                                        <p:tgtEl>
                                          <p:spTgt spid="1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Graphic spid="53" grpId="0">
        <p:bldAsOne/>
      </p:bldGraphic>
      <p:bldP spid="100" grpId="0" animBg="1"/>
      <p:bldP spid="1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C262D"/>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4"/>
          <a:stretch>
            <a:fillRect/>
          </a:stretch>
        </p:blipFill>
        <p:spPr>
          <a:xfrm>
            <a:off x="890739" y="656395"/>
            <a:ext cx="2970215" cy="3470302"/>
          </a:xfrm>
          <a:prstGeom prst="rect">
            <a:avLst/>
          </a:prstGeom>
        </p:spPr>
      </p:pic>
      <p:sp>
        <p:nvSpPr>
          <p:cNvPr id="7" name="椭圆 6"/>
          <p:cNvSpPr/>
          <p:nvPr/>
        </p:nvSpPr>
        <p:spPr bwMode="auto">
          <a:xfrm>
            <a:off x="1454872" y="1713639"/>
            <a:ext cx="3391383" cy="3391383"/>
          </a:xfrm>
          <a:prstGeom prst="ellipse">
            <a:avLst/>
          </a:prstGeom>
          <a:noFill/>
          <a:ln w="9525" cap="flat" cmpd="sng" algn="ctr">
            <a:gradFill>
              <a:gsLst>
                <a:gs pos="0">
                  <a:srgbClr val="317456">
                    <a:alpha val="0"/>
                  </a:srgbClr>
                </a:gs>
                <a:gs pos="100000">
                  <a:srgbClr val="0C262D"/>
                </a:gs>
              </a:gsLst>
              <a:lin ang="5400000" scaled="1"/>
            </a:gra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ea typeface="楷体" panose="02010609060101010101" pitchFamily="49" charset="-122"/>
              <a:sym typeface="Arial" panose="020B0604020202020204" pitchFamily="34" charset="0"/>
            </a:endParaRPr>
          </a:p>
        </p:txBody>
      </p:sp>
      <p:sp>
        <p:nvSpPr>
          <p:cNvPr id="29" name="椭圆 28"/>
          <p:cNvSpPr/>
          <p:nvPr/>
        </p:nvSpPr>
        <p:spPr bwMode="auto">
          <a:xfrm>
            <a:off x="1649315" y="1481131"/>
            <a:ext cx="3391383" cy="3391383"/>
          </a:xfrm>
          <a:prstGeom prst="ellipse">
            <a:avLst/>
          </a:prstGeom>
          <a:noFill/>
          <a:ln w="19050" cap="flat" cmpd="sng" algn="ctr">
            <a:gradFill>
              <a:gsLst>
                <a:gs pos="0">
                  <a:srgbClr val="317456">
                    <a:alpha val="0"/>
                  </a:srgbClr>
                </a:gs>
                <a:gs pos="100000">
                  <a:srgbClr val="0C262D"/>
                </a:gs>
              </a:gsLst>
              <a:lin ang="5400000" scaled="1"/>
            </a:gra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ea typeface="楷体" panose="02010609060101010101" pitchFamily="49" charset="-122"/>
              <a:sym typeface="Arial" panose="020B0604020202020204" pitchFamily="34" charset="0"/>
            </a:endParaRPr>
          </a:p>
        </p:txBody>
      </p:sp>
      <p:sp>
        <p:nvSpPr>
          <p:cNvPr id="30" name="椭圆 29"/>
          <p:cNvSpPr/>
          <p:nvPr/>
        </p:nvSpPr>
        <p:spPr bwMode="auto">
          <a:xfrm>
            <a:off x="1265581" y="1457847"/>
            <a:ext cx="3391383" cy="3391383"/>
          </a:xfrm>
          <a:prstGeom prst="ellipse">
            <a:avLst/>
          </a:prstGeom>
          <a:noFill/>
          <a:ln w="19050" cap="flat" cmpd="sng" algn="ctr">
            <a:gradFill>
              <a:gsLst>
                <a:gs pos="0">
                  <a:srgbClr val="317456">
                    <a:alpha val="0"/>
                  </a:srgbClr>
                </a:gs>
                <a:gs pos="100000">
                  <a:srgbClr val="0C262D"/>
                </a:gs>
              </a:gsLst>
              <a:lin ang="5400000" scaled="1"/>
            </a:gra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ea typeface="楷体" panose="02010609060101010101" pitchFamily="49" charset="-122"/>
              <a:sym typeface="Arial" panose="020B0604020202020204" pitchFamily="34" charset="0"/>
            </a:endParaRPr>
          </a:p>
        </p:txBody>
      </p:sp>
      <p:sp>
        <p:nvSpPr>
          <p:cNvPr id="20" name="椭圆 6"/>
          <p:cNvSpPr>
            <a:spLocks noChangeArrowheads="1"/>
          </p:cNvSpPr>
          <p:nvPr/>
        </p:nvSpPr>
        <p:spPr bwMode="auto">
          <a:xfrm>
            <a:off x="5804475" y="1571826"/>
            <a:ext cx="658812" cy="658813"/>
          </a:xfrm>
          <a:prstGeom prst="ellipse">
            <a:avLst/>
          </a:prstGeom>
          <a:solidFill>
            <a:srgbClr val="013C18"/>
          </a:solid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CBA76B"/>
              </a:solidFill>
              <a:ea typeface="楷体" panose="02010609060101010101" pitchFamily="49" charset="-122"/>
              <a:sym typeface="Arial" panose="020B0604020202020204" pitchFamily="34" charset="0"/>
            </a:endParaRPr>
          </a:p>
        </p:txBody>
      </p:sp>
      <p:sp>
        <p:nvSpPr>
          <p:cNvPr id="21" name="椭圆 7"/>
          <p:cNvSpPr>
            <a:spLocks noChangeArrowheads="1"/>
          </p:cNvSpPr>
          <p:nvPr/>
        </p:nvSpPr>
        <p:spPr bwMode="auto">
          <a:xfrm>
            <a:off x="5804475" y="2518010"/>
            <a:ext cx="658812" cy="658813"/>
          </a:xfrm>
          <a:prstGeom prst="ellipse">
            <a:avLst/>
          </a:prstGeom>
          <a:solidFill>
            <a:srgbClr val="013C18"/>
          </a:solid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CBA76B"/>
              </a:solidFill>
              <a:ea typeface="楷体" panose="02010609060101010101" pitchFamily="49" charset="-122"/>
              <a:sym typeface="Arial" panose="020B0604020202020204" pitchFamily="34" charset="0"/>
            </a:endParaRPr>
          </a:p>
        </p:txBody>
      </p:sp>
      <p:sp>
        <p:nvSpPr>
          <p:cNvPr id="22" name="椭圆 8"/>
          <p:cNvSpPr>
            <a:spLocks noChangeArrowheads="1"/>
          </p:cNvSpPr>
          <p:nvPr/>
        </p:nvSpPr>
        <p:spPr bwMode="auto">
          <a:xfrm>
            <a:off x="5804475" y="3534619"/>
            <a:ext cx="658812" cy="658813"/>
          </a:xfrm>
          <a:prstGeom prst="ellipse">
            <a:avLst/>
          </a:prstGeom>
          <a:solidFill>
            <a:srgbClr val="013C18"/>
          </a:solid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CBA76B"/>
              </a:solidFill>
              <a:ea typeface="楷体" panose="02010609060101010101" pitchFamily="49" charset="-122"/>
              <a:sym typeface="Arial" panose="020B0604020202020204" pitchFamily="34" charset="0"/>
            </a:endParaRPr>
          </a:p>
        </p:txBody>
      </p:sp>
      <p:sp>
        <p:nvSpPr>
          <p:cNvPr id="31" name="矩形 10"/>
          <p:cNvSpPr>
            <a:spLocks noChangeArrowheads="1"/>
          </p:cNvSpPr>
          <p:nvPr/>
        </p:nvSpPr>
        <p:spPr bwMode="auto">
          <a:xfrm>
            <a:off x="6710937" y="1875039"/>
            <a:ext cx="4533900" cy="430887"/>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100" dirty="0">
                <a:solidFill>
                  <a:schemeClr val="tx1">
                    <a:lumMod val="85000"/>
                    <a:lumOff val="15000"/>
                  </a:schemeClr>
                </a:solidFill>
                <a:ea typeface="楷体" panose="02010609060101010101" pitchFamily="49" charset="-122"/>
                <a:sym typeface="Arial" panose="020B0604020202020204" pitchFamily="34" charset="0"/>
              </a:rPr>
              <a:t>这里输入简单字概述这里输入简单简单的文字概述这里</a:t>
            </a:r>
            <a:endParaRPr lang="en-US" altLang="zh-CN" sz="1100" dirty="0">
              <a:solidFill>
                <a:schemeClr val="tx1">
                  <a:lumMod val="85000"/>
                  <a:lumOff val="15000"/>
                </a:schemeClr>
              </a:solidFill>
              <a:ea typeface="楷体" panose="02010609060101010101" pitchFamily="49" charset="-122"/>
              <a:sym typeface="Arial" panose="020B0604020202020204" pitchFamily="34" charset="0"/>
            </a:endParaRPr>
          </a:p>
          <a:p>
            <a:r>
              <a:rPr lang="zh-CN" altLang="en-US" sz="1100" dirty="0">
                <a:solidFill>
                  <a:schemeClr val="tx1">
                    <a:lumMod val="85000"/>
                    <a:lumOff val="15000"/>
                  </a:schemeClr>
                </a:solidFill>
                <a:ea typeface="楷体" panose="02010609060101010101" pitchFamily="49" charset="-122"/>
                <a:sym typeface="Arial" panose="020B0604020202020204" pitchFamily="34" charset="0"/>
              </a:rPr>
              <a:t>输入简单的文字概述简单的文字</a:t>
            </a:r>
          </a:p>
        </p:txBody>
      </p:sp>
      <p:sp>
        <p:nvSpPr>
          <p:cNvPr id="32" name="矩形 11"/>
          <p:cNvSpPr>
            <a:spLocks noChangeArrowheads="1"/>
          </p:cNvSpPr>
          <p:nvPr/>
        </p:nvSpPr>
        <p:spPr bwMode="auto">
          <a:xfrm>
            <a:off x="6710937" y="2821223"/>
            <a:ext cx="4533900" cy="430887"/>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100">
                <a:solidFill>
                  <a:schemeClr val="tx1">
                    <a:lumMod val="85000"/>
                    <a:lumOff val="15000"/>
                  </a:schemeClr>
                </a:solidFill>
                <a:ea typeface="楷体" panose="02010609060101010101" pitchFamily="49" charset="-122"/>
                <a:sym typeface="Arial" panose="020B0604020202020204" pitchFamily="34" charset="0"/>
              </a:rPr>
              <a:t>这里输入简单字概述这里输入简单简单的文字概述这里</a:t>
            </a:r>
            <a:endParaRPr lang="en-US" altLang="zh-CN" sz="1100">
              <a:solidFill>
                <a:schemeClr val="tx1">
                  <a:lumMod val="85000"/>
                  <a:lumOff val="15000"/>
                </a:schemeClr>
              </a:solidFill>
              <a:ea typeface="楷体" panose="02010609060101010101" pitchFamily="49" charset="-122"/>
              <a:sym typeface="Arial" panose="020B0604020202020204" pitchFamily="34" charset="0"/>
            </a:endParaRPr>
          </a:p>
          <a:p>
            <a:r>
              <a:rPr lang="zh-CN" altLang="en-US" sz="1100">
                <a:solidFill>
                  <a:schemeClr val="tx1">
                    <a:lumMod val="85000"/>
                    <a:lumOff val="15000"/>
                  </a:schemeClr>
                </a:solidFill>
                <a:ea typeface="楷体" panose="02010609060101010101" pitchFamily="49" charset="-122"/>
                <a:sym typeface="Arial" panose="020B0604020202020204" pitchFamily="34" charset="0"/>
              </a:rPr>
              <a:t>输入简单的文字概述简单的文字</a:t>
            </a:r>
          </a:p>
        </p:txBody>
      </p:sp>
      <p:sp>
        <p:nvSpPr>
          <p:cNvPr id="33" name="矩形 12"/>
          <p:cNvSpPr>
            <a:spLocks noChangeArrowheads="1"/>
          </p:cNvSpPr>
          <p:nvPr/>
        </p:nvSpPr>
        <p:spPr bwMode="auto">
          <a:xfrm>
            <a:off x="6710937" y="3799732"/>
            <a:ext cx="4533900" cy="430887"/>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100">
                <a:solidFill>
                  <a:schemeClr val="tx1">
                    <a:lumMod val="85000"/>
                    <a:lumOff val="15000"/>
                  </a:schemeClr>
                </a:solidFill>
                <a:ea typeface="楷体" panose="02010609060101010101" pitchFamily="49" charset="-122"/>
                <a:sym typeface="Arial" panose="020B0604020202020204" pitchFamily="34" charset="0"/>
              </a:rPr>
              <a:t>这里输入简单字概述这里输入简单简单的文字概述这里</a:t>
            </a:r>
            <a:endParaRPr lang="en-US" altLang="zh-CN" sz="1100">
              <a:solidFill>
                <a:schemeClr val="tx1">
                  <a:lumMod val="85000"/>
                  <a:lumOff val="15000"/>
                </a:schemeClr>
              </a:solidFill>
              <a:ea typeface="楷体" panose="02010609060101010101" pitchFamily="49" charset="-122"/>
              <a:sym typeface="Arial" panose="020B0604020202020204" pitchFamily="34" charset="0"/>
            </a:endParaRPr>
          </a:p>
          <a:p>
            <a:r>
              <a:rPr lang="zh-CN" altLang="en-US" sz="1100">
                <a:solidFill>
                  <a:schemeClr val="tx1">
                    <a:lumMod val="85000"/>
                    <a:lumOff val="15000"/>
                  </a:schemeClr>
                </a:solidFill>
                <a:ea typeface="楷体" panose="02010609060101010101" pitchFamily="49" charset="-122"/>
                <a:sym typeface="Arial" panose="020B0604020202020204" pitchFamily="34" charset="0"/>
              </a:rPr>
              <a:t>输入简单的文字概述简单的文字</a:t>
            </a:r>
          </a:p>
        </p:txBody>
      </p:sp>
      <p:sp>
        <p:nvSpPr>
          <p:cNvPr id="34" name="TextBox 4"/>
          <p:cNvSpPr>
            <a:spLocks noChangeArrowheads="1"/>
          </p:cNvSpPr>
          <p:nvPr/>
        </p:nvSpPr>
        <p:spPr bwMode="auto">
          <a:xfrm>
            <a:off x="6665138" y="1350850"/>
            <a:ext cx="2439953" cy="574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en-US" altLang="zh-CN" sz="2400" dirty="0">
              <a:solidFill>
                <a:schemeClr val="tx1">
                  <a:lumMod val="85000"/>
                  <a:lumOff val="15000"/>
                </a:schemeClr>
              </a:solidFill>
              <a:ea typeface="楷体" panose="02010609060101010101" pitchFamily="49" charset="-122"/>
              <a:sym typeface="Arial" panose="020B0604020202020204" pitchFamily="34" charset="0"/>
            </a:endParaRPr>
          </a:p>
        </p:txBody>
      </p:sp>
      <p:sp>
        <p:nvSpPr>
          <p:cNvPr id="35" name="TextBox 4"/>
          <p:cNvSpPr>
            <a:spLocks noChangeArrowheads="1"/>
          </p:cNvSpPr>
          <p:nvPr/>
        </p:nvSpPr>
        <p:spPr bwMode="auto">
          <a:xfrm>
            <a:off x="6665138" y="2268459"/>
            <a:ext cx="2439953" cy="574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a:solidFill>
                  <a:schemeClr val="tx1">
                    <a:lumMod val="85000"/>
                    <a:lumOff val="15000"/>
                  </a:schemeClr>
                </a:solidFill>
                <a:ea typeface="楷体" panose="02010609060101010101" pitchFamily="49" charset="-122"/>
                <a:sym typeface="Arial" panose="020B0604020202020204" pitchFamily="34" charset="0"/>
              </a:rPr>
              <a:t>点击添加标题</a:t>
            </a:r>
            <a:endParaRPr lang="en-US" altLang="zh-CN" sz="2400">
              <a:solidFill>
                <a:schemeClr val="tx1">
                  <a:lumMod val="85000"/>
                  <a:lumOff val="15000"/>
                </a:schemeClr>
              </a:solidFill>
              <a:ea typeface="楷体" panose="02010609060101010101" pitchFamily="49" charset="-122"/>
              <a:sym typeface="Arial" panose="020B0604020202020204" pitchFamily="34" charset="0"/>
            </a:endParaRPr>
          </a:p>
        </p:txBody>
      </p:sp>
      <p:sp>
        <p:nvSpPr>
          <p:cNvPr id="36" name="TextBox 4"/>
          <p:cNvSpPr>
            <a:spLocks noChangeArrowheads="1"/>
          </p:cNvSpPr>
          <p:nvPr/>
        </p:nvSpPr>
        <p:spPr bwMode="auto">
          <a:xfrm>
            <a:off x="6665138" y="3243793"/>
            <a:ext cx="2439953" cy="574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en-US" altLang="zh-CN" sz="2400" dirty="0">
              <a:solidFill>
                <a:schemeClr val="tx1">
                  <a:lumMod val="85000"/>
                  <a:lumOff val="15000"/>
                </a:schemeClr>
              </a:solidFill>
              <a:ea typeface="楷体" panose="02010609060101010101" pitchFamily="49" charset="-122"/>
              <a:sym typeface="Arial" panose="020B0604020202020204" pitchFamily="34" charset="0"/>
            </a:endParaRPr>
          </a:p>
        </p:txBody>
      </p:sp>
      <p:sp>
        <p:nvSpPr>
          <p:cNvPr id="37" name="矩形 20"/>
          <p:cNvSpPr>
            <a:spLocks noChangeArrowheads="1"/>
          </p:cNvSpPr>
          <p:nvPr/>
        </p:nvSpPr>
        <p:spPr bwMode="auto">
          <a:xfrm>
            <a:off x="5840987" y="1603576"/>
            <a:ext cx="639919" cy="584775"/>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a:solidFill>
                  <a:schemeClr val="bg1"/>
                </a:solidFill>
                <a:ea typeface="楷体" panose="02010609060101010101" pitchFamily="49" charset="-122"/>
                <a:sym typeface="Arial" panose="020B0604020202020204" pitchFamily="34" charset="0"/>
              </a:rPr>
              <a:t>01</a:t>
            </a:r>
            <a:endParaRPr lang="zh-CN" altLang="en-US" sz="3200" dirty="0">
              <a:solidFill>
                <a:schemeClr val="bg1"/>
              </a:solidFill>
              <a:ea typeface="楷体" panose="02010609060101010101" pitchFamily="49" charset="-122"/>
              <a:sym typeface="Arial" panose="020B0604020202020204" pitchFamily="34" charset="0"/>
            </a:endParaRPr>
          </a:p>
        </p:txBody>
      </p:sp>
      <p:sp>
        <p:nvSpPr>
          <p:cNvPr id="38" name="矩形 21"/>
          <p:cNvSpPr>
            <a:spLocks noChangeArrowheads="1"/>
          </p:cNvSpPr>
          <p:nvPr/>
        </p:nvSpPr>
        <p:spPr bwMode="auto">
          <a:xfrm>
            <a:off x="5815587" y="2559285"/>
            <a:ext cx="639919" cy="584775"/>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a:solidFill>
                  <a:schemeClr val="bg1"/>
                </a:solidFill>
                <a:ea typeface="楷体" panose="02010609060101010101" pitchFamily="49" charset="-122"/>
                <a:sym typeface="Arial" panose="020B0604020202020204" pitchFamily="34" charset="0"/>
              </a:rPr>
              <a:t>02</a:t>
            </a:r>
            <a:endParaRPr lang="zh-CN" altLang="en-US" sz="3200" dirty="0">
              <a:solidFill>
                <a:schemeClr val="bg1"/>
              </a:solidFill>
              <a:ea typeface="楷体" panose="02010609060101010101" pitchFamily="49" charset="-122"/>
              <a:sym typeface="Arial" panose="020B0604020202020204" pitchFamily="34" charset="0"/>
            </a:endParaRPr>
          </a:p>
        </p:txBody>
      </p:sp>
      <p:sp>
        <p:nvSpPr>
          <p:cNvPr id="39" name="矩形 22"/>
          <p:cNvSpPr>
            <a:spLocks noChangeArrowheads="1"/>
          </p:cNvSpPr>
          <p:nvPr/>
        </p:nvSpPr>
        <p:spPr bwMode="auto">
          <a:xfrm>
            <a:off x="5815587" y="3564782"/>
            <a:ext cx="639919" cy="584775"/>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a:solidFill>
                  <a:schemeClr val="bg1"/>
                </a:solidFill>
                <a:ea typeface="楷体" panose="02010609060101010101" pitchFamily="49" charset="-122"/>
                <a:sym typeface="Arial" panose="020B0604020202020204" pitchFamily="34" charset="0"/>
              </a:rPr>
              <a:t>03</a:t>
            </a:r>
            <a:endParaRPr lang="zh-CN" altLang="en-US" sz="3200" dirty="0">
              <a:solidFill>
                <a:schemeClr val="bg1"/>
              </a:solidFill>
              <a:ea typeface="楷体" panose="02010609060101010101" pitchFamily="49" charset="-122"/>
              <a:sym typeface="Arial" panose="020B0604020202020204" pitchFamily="34" charset="0"/>
            </a:endParaRPr>
          </a:p>
        </p:txBody>
      </p:sp>
      <p:sp>
        <p:nvSpPr>
          <p:cNvPr id="17" name="椭圆 8"/>
          <p:cNvSpPr>
            <a:spLocks noChangeArrowheads="1"/>
          </p:cNvSpPr>
          <p:nvPr/>
        </p:nvSpPr>
        <p:spPr bwMode="auto">
          <a:xfrm>
            <a:off x="5804475" y="4583991"/>
            <a:ext cx="658812" cy="658813"/>
          </a:xfrm>
          <a:prstGeom prst="ellipse">
            <a:avLst/>
          </a:prstGeom>
          <a:solidFill>
            <a:srgbClr val="013C18"/>
          </a:solid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CBA76B"/>
              </a:solidFill>
              <a:ea typeface="楷体" panose="02010609060101010101" pitchFamily="49" charset="-122"/>
              <a:sym typeface="Arial" panose="020B0604020202020204" pitchFamily="34" charset="0"/>
            </a:endParaRPr>
          </a:p>
        </p:txBody>
      </p:sp>
      <p:sp>
        <p:nvSpPr>
          <p:cNvPr id="18" name="矩形 12"/>
          <p:cNvSpPr>
            <a:spLocks noChangeArrowheads="1"/>
          </p:cNvSpPr>
          <p:nvPr/>
        </p:nvSpPr>
        <p:spPr bwMode="auto">
          <a:xfrm>
            <a:off x="6710937" y="4849104"/>
            <a:ext cx="4533900" cy="430887"/>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100">
                <a:solidFill>
                  <a:schemeClr val="tx1">
                    <a:lumMod val="85000"/>
                    <a:lumOff val="15000"/>
                  </a:schemeClr>
                </a:solidFill>
                <a:ea typeface="楷体" panose="02010609060101010101" pitchFamily="49" charset="-122"/>
                <a:sym typeface="Arial" panose="020B0604020202020204" pitchFamily="34" charset="0"/>
              </a:rPr>
              <a:t>这里输入简单字概述这里输入简单简单的文字概述这里</a:t>
            </a:r>
            <a:endParaRPr lang="en-US" altLang="zh-CN" sz="1100">
              <a:solidFill>
                <a:schemeClr val="tx1">
                  <a:lumMod val="85000"/>
                  <a:lumOff val="15000"/>
                </a:schemeClr>
              </a:solidFill>
              <a:ea typeface="楷体" panose="02010609060101010101" pitchFamily="49" charset="-122"/>
              <a:sym typeface="Arial" panose="020B0604020202020204" pitchFamily="34" charset="0"/>
            </a:endParaRPr>
          </a:p>
          <a:p>
            <a:r>
              <a:rPr lang="zh-CN" altLang="en-US" sz="1100">
                <a:solidFill>
                  <a:schemeClr val="tx1">
                    <a:lumMod val="85000"/>
                    <a:lumOff val="15000"/>
                  </a:schemeClr>
                </a:solidFill>
                <a:ea typeface="楷体" panose="02010609060101010101" pitchFamily="49" charset="-122"/>
                <a:sym typeface="Arial" panose="020B0604020202020204" pitchFamily="34" charset="0"/>
              </a:rPr>
              <a:t>输入简单的文字概述简单的文字</a:t>
            </a:r>
          </a:p>
        </p:txBody>
      </p:sp>
      <p:sp>
        <p:nvSpPr>
          <p:cNvPr id="19" name="TextBox 4"/>
          <p:cNvSpPr>
            <a:spLocks noChangeArrowheads="1"/>
          </p:cNvSpPr>
          <p:nvPr/>
        </p:nvSpPr>
        <p:spPr bwMode="auto">
          <a:xfrm>
            <a:off x="6665138" y="4293165"/>
            <a:ext cx="2439953" cy="574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en-US" altLang="zh-CN" sz="2400" dirty="0">
              <a:solidFill>
                <a:schemeClr val="tx1">
                  <a:lumMod val="85000"/>
                  <a:lumOff val="15000"/>
                </a:schemeClr>
              </a:solidFill>
              <a:ea typeface="楷体" panose="02010609060101010101" pitchFamily="49" charset="-122"/>
              <a:sym typeface="Arial" panose="020B0604020202020204" pitchFamily="34" charset="0"/>
            </a:endParaRPr>
          </a:p>
        </p:txBody>
      </p:sp>
      <p:sp>
        <p:nvSpPr>
          <p:cNvPr id="24" name="矩形 22"/>
          <p:cNvSpPr>
            <a:spLocks noChangeArrowheads="1"/>
          </p:cNvSpPr>
          <p:nvPr/>
        </p:nvSpPr>
        <p:spPr bwMode="auto">
          <a:xfrm>
            <a:off x="5815587" y="4614154"/>
            <a:ext cx="639919" cy="584775"/>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a:solidFill>
                  <a:schemeClr val="bg1"/>
                </a:solidFill>
                <a:ea typeface="楷体" panose="02010609060101010101" pitchFamily="49" charset="-122"/>
                <a:sym typeface="Arial" panose="020B0604020202020204" pitchFamily="34" charset="0"/>
              </a:rPr>
              <a:t>04</a:t>
            </a:r>
            <a:endParaRPr lang="zh-CN" altLang="en-US" sz="3200" dirty="0">
              <a:solidFill>
                <a:schemeClr val="bg1"/>
              </a:solidFill>
              <a:ea typeface="楷体" panose="02010609060101010101" pitchFamily="49" charset="-122"/>
              <a:sym typeface="Arial" panose="020B0604020202020204" pitchFamily="34" charset="0"/>
            </a:endParaRPr>
          </a:p>
        </p:txBody>
      </p:sp>
      <p:pic>
        <p:nvPicPr>
          <p:cNvPr id="4" name="图片 3"/>
          <p:cNvPicPr>
            <a:picLocks noChangeAspect="1"/>
          </p:cNvPicPr>
          <p:nvPr/>
        </p:nvPicPr>
        <p:blipFill>
          <a:blip r:embed="rId5"/>
          <a:stretch>
            <a:fillRect/>
          </a:stretch>
        </p:blipFill>
        <p:spPr>
          <a:xfrm>
            <a:off x="9391295" y="253777"/>
            <a:ext cx="2013750" cy="1878750"/>
          </a:xfrm>
          <a:prstGeom prst="rect">
            <a:avLst/>
          </a:prstGeom>
        </p:spPr>
      </p:pic>
      <p:pic>
        <p:nvPicPr>
          <p:cNvPr id="5" name="图片 4"/>
          <p:cNvPicPr>
            <a:picLocks noChangeAspect="1"/>
          </p:cNvPicPr>
          <p:nvPr/>
        </p:nvPicPr>
        <p:blipFill>
          <a:blip r:embed="rId6"/>
          <a:stretch>
            <a:fillRect/>
          </a:stretch>
        </p:blipFill>
        <p:spPr>
          <a:xfrm>
            <a:off x="10312716" y="209905"/>
            <a:ext cx="1721250" cy="3015000"/>
          </a:xfrm>
          <a:prstGeom prst="rect">
            <a:avLst/>
          </a:prstGeom>
        </p:spPr>
      </p:pic>
      <p:grpSp>
        <p:nvGrpSpPr>
          <p:cNvPr id="23" name="组合 22"/>
          <p:cNvGrpSpPr/>
          <p:nvPr/>
        </p:nvGrpSpPr>
        <p:grpSpPr>
          <a:xfrm>
            <a:off x="2085486" y="2662457"/>
            <a:ext cx="2503243" cy="1352718"/>
            <a:chOff x="741779" y="510429"/>
            <a:chExt cx="2503243" cy="1352718"/>
          </a:xfrm>
        </p:grpSpPr>
        <p:sp>
          <p:nvSpPr>
            <p:cNvPr id="25" name="TextBox 12"/>
            <p:cNvSpPr txBox="1"/>
            <p:nvPr/>
          </p:nvSpPr>
          <p:spPr>
            <a:xfrm>
              <a:off x="1190908" y="510429"/>
              <a:ext cx="1483733" cy="861770"/>
            </a:xfrm>
            <a:prstGeom prst="rect">
              <a:avLst/>
            </a:prstGeom>
            <a:noFill/>
          </p:spPr>
          <p:txBody>
            <a:bodyPr wrap="none" lIns="121917" tIns="60958" rIns="121917" bIns="60958" rtlCol="0">
              <a:spAutoFit/>
            </a:bodyPr>
            <a:lstStyle/>
            <a:p>
              <a:r>
                <a:rPr lang="zh-CN" altLang="en-US" sz="4800" b="1" dirty="0">
                  <a:solidFill>
                    <a:srgbClr val="317456"/>
                  </a:solidFill>
                  <a:ea typeface="楷体" panose="02010609060101010101" pitchFamily="49" charset="-122"/>
                  <a:sym typeface="Arial" panose="020B0604020202020204" pitchFamily="34" charset="0"/>
                </a:rPr>
                <a:t>目录</a:t>
              </a:r>
            </a:p>
          </p:txBody>
        </p:sp>
        <p:sp>
          <p:nvSpPr>
            <p:cNvPr id="26" name="TextBox 13"/>
            <p:cNvSpPr txBox="1"/>
            <p:nvPr/>
          </p:nvSpPr>
          <p:spPr>
            <a:xfrm>
              <a:off x="741779" y="1247598"/>
              <a:ext cx="2503243" cy="615549"/>
            </a:xfrm>
            <a:prstGeom prst="rect">
              <a:avLst/>
            </a:prstGeom>
            <a:noFill/>
          </p:spPr>
          <p:txBody>
            <a:bodyPr wrap="none" lIns="121917" tIns="60958" rIns="121917" bIns="60958" rtlCol="0">
              <a:spAutoFit/>
            </a:bodyPr>
            <a:lstStyle/>
            <a:p>
              <a:r>
                <a:rPr lang="en-US" altLang="zh-CN" sz="3200" dirty="0">
                  <a:solidFill>
                    <a:srgbClr val="317456"/>
                  </a:solidFill>
                  <a:ea typeface="楷体" panose="02010609060101010101" pitchFamily="49" charset="-122"/>
                  <a:sym typeface="Arial" panose="020B0604020202020204" pitchFamily="34" charset="0"/>
                </a:rPr>
                <a:t>CONTENTS</a:t>
              </a:r>
              <a:endParaRPr lang="zh-CN" altLang="en-US" sz="3200" dirty="0">
                <a:solidFill>
                  <a:srgbClr val="317456"/>
                </a:solidFill>
                <a:ea typeface="楷体" panose="02010609060101010101" pitchFamily="49" charset="-122"/>
                <a:sym typeface="Arial" panose="020B0604020202020204" pitchFamily="34" charset="0"/>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2260">
        <p14:prism isInverted="1"/>
      </p:transition>
    </mc:Choice>
    <mc:Fallback xmlns="">
      <p:transition spd="slow" advTm="226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ppt_x"/>
                                          </p:val>
                                        </p:tav>
                                        <p:tav tm="100000">
                                          <p:val>
                                            <p:strVal val="#ppt_x"/>
                                          </p:val>
                                        </p:tav>
                                      </p:tavLst>
                                    </p:anim>
                                    <p:anim calcmode="lin" valueType="num">
                                      <p:cBhvr additive="base">
                                        <p:cTn id="24" dur="500" fill="hold"/>
                                        <p:tgtEl>
                                          <p:spTgt spid="3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ppt_x"/>
                                          </p:val>
                                        </p:tav>
                                        <p:tav tm="100000">
                                          <p:val>
                                            <p:strVal val="#ppt_x"/>
                                          </p:val>
                                        </p:tav>
                                      </p:tavLst>
                                    </p:anim>
                                    <p:anim calcmode="lin" valueType="num">
                                      <p:cBhvr additive="base">
                                        <p:cTn id="32" dur="500" fill="hold"/>
                                        <p:tgtEl>
                                          <p:spTgt spid="3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ppt_x"/>
                                          </p:val>
                                        </p:tav>
                                        <p:tav tm="100000">
                                          <p:val>
                                            <p:strVal val="#ppt_x"/>
                                          </p:val>
                                        </p:tav>
                                      </p:tavLst>
                                    </p:anim>
                                    <p:anim calcmode="lin" valueType="num">
                                      <p:cBhvr additive="base">
                                        <p:cTn id="36" dur="500" fill="hold"/>
                                        <p:tgtEl>
                                          <p:spTgt spid="3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ppt_x"/>
                                          </p:val>
                                        </p:tav>
                                        <p:tav tm="100000">
                                          <p:val>
                                            <p:strVal val="#ppt_x"/>
                                          </p:val>
                                        </p:tav>
                                      </p:tavLst>
                                    </p:anim>
                                    <p:anim calcmode="lin" valueType="num">
                                      <p:cBhvr additive="base">
                                        <p:cTn id="48" dur="500" fill="hold"/>
                                        <p:tgtEl>
                                          <p:spTgt spid="3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ppt_x"/>
                                          </p:val>
                                        </p:tav>
                                        <p:tav tm="100000">
                                          <p:val>
                                            <p:strVal val="#ppt_x"/>
                                          </p:val>
                                        </p:tav>
                                      </p:tavLst>
                                    </p:anim>
                                    <p:anim calcmode="lin" valueType="num">
                                      <p:cBhvr additive="base">
                                        <p:cTn id="52" dur="500" fill="hold"/>
                                        <p:tgtEl>
                                          <p:spTgt spid="3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fill="hold"/>
                                        <p:tgtEl>
                                          <p:spTgt spid="18"/>
                                        </p:tgtEl>
                                        <p:attrNameLst>
                                          <p:attrName>ppt_x</p:attrName>
                                        </p:attrNameLst>
                                      </p:cBhvr>
                                      <p:tavLst>
                                        <p:tav tm="0">
                                          <p:val>
                                            <p:strVal val="#ppt_x"/>
                                          </p:val>
                                        </p:tav>
                                        <p:tav tm="100000">
                                          <p:val>
                                            <p:strVal val="#ppt_x"/>
                                          </p:val>
                                        </p:tav>
                                      </p:tavLst>
                                    </p:anim>
                                    <p:anim calcmode="lin" valueType="num">
                                      <p:cBhvr additive="base">
                                        <p:cTn id="60" dur="500" fill="hold"/>
                                        <p:tgtEl>
                                          <p:spTgt spid="1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ppt_x"/>
                                          </p:val>
                                        </p:tav>
                                        <p:tav tm="100000">
                                          <p:val>
                                            <p:strVal val="#ppt_x"/>
                                          </p:val>
                                        </p:tav>
                                      </p:tavLst>
                                    </p:anim>
                                    <p:anim calcmode="lin" valueType="num">
                                      <p:cBhvr additive="base">
                                        <p:cTn id="64" dur="500" fill="hold"/>
                                        <p:tgtEl>
                                          <p:spTgt spid="1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ppt_x"/>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31" grpId="0"/>
      <p:bldP spid="32" grpId="0"/>
      <p:bldP spid="33" grpId="0"/>
      <p:bldP spid="34" grpId="0"/>
      <p:bldP spid="35" grpId="0"/>
      <p:bldP spid="36" grpId="0"/>
      <p:bldP spid="37" grpId="0"/>
      <p:bldP spid="38" grpId="0"/>
      <p:bldP spid="39" grpId="0"/>
      <p:bldP spid="17" grpId="0" animBg="1"/>
      <p:bldP spid="18" grpId="0"/>
      <p:bldP spid="19"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15"/>
          <p:cNvGrpSpPr>
            <a:grpSpLocks/>
          </p:cNvGrpSpPr>
          <p:nvPr/>
        </p:nvGrpSpPr>
        <p:grpSpPr bwMode="auto">
          <a:xfrm>
            <a:off x="4652434" y="3131748"/>
            <a:ext cx="5050367" cy="228600"/>
            <a:chOff x="1000100" y="1785932"/>
            <a:chExt cx="2357454" cy="285752"/>
          </a:xfrm>
          <a:solidFill>
            <a:schemeClr val="accent4">
              <a:lumMod val="10000"/>
            </a:schemeClr>
          </a:solidFill>
        </p:grpSpPr>
        <p:sp>
          <p:nvSpPr>
            <p:cNvPr id="32" name="矩形 13"/>
            <p:cNvSpPr/>
            <p:nvPr/>
          </p:nvSpPr>
          <p:spPr>
            <a:xfrm>
              <a:off x="1000100" y="1785932"/>
              <a:ext cx="2357454" cy="285752"/>
            </a:xfrm>
            <a:prstGeom prst="rect">
              <a:avLst/>
            </a:prstGeom>
            <a:noFill/>
            <a:ln w="25400">
              <a:solidFill>
                <a:srgbClr val="013C1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33" name="矩形 32"/>
            <p:cNvSpPr/>
            <p:nvPr/>
          </p:nvSpPr>
          <p:spPr>
            <a:xfrm>
              <a:off x="1005040" y="1799160"/>
              <a:ext cx="1299267" cy="264585"/>
            </a:xfrm>
            <a:prstGeom prst="rect">
              <a:avLst/>
            </a:prstGeom>
            <a:solidFill>
              <a:srgbClr val="013C18"/>
            </a:solidFill>
            <a:ln>
              <a:solidFill>
                <a:srgbClr val="013C1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34" name="组合 15"/>
          <p:cNvGrpSpPr>
            <a:grpSpLocks/>
          </p:cNvGrpSpPr>
          <p:nvPr/>
        </p:nvGrpSpPr>
        <p:grpSpPr bwMode="auto">
          <a:xfrm>
            <a:off x="4663018" y="2215231"/>
            <a:ext cx="5050367" cy="234951"/>
            <a:chOff x="1000100" y="1778623"/>
            <a:chExt cx="2357454" cy="293061"/>
          </a:xfrm>
          <a:solidFill>
            <a:schemeClr val="accent4">
              <a:lumMod val="10000"/>
            </a:schemeClr>
          </a:solidFill>
        </p:grpSpPr>
        <p:sp>
          <p:nvSpPr>
            <p:cNvPr id="35" name="矩形 13"/>
            <p:cNvSpPr/>
            <p:nvPr/>
          </p:nvSpPr>
          <p:spPr>
            <a:xfrm>
              <a:off x="1000100" y="1786544"/>
              <a:ext cx="2357454" cy="285140"/>
            </a:xfrm>
            <a:prstGeom prst="rect">
              <a:avLst/>
            </a:prstGeom>
            <a:noFill/>
            <a:ln w="25400">
              <a:solidFill>
                <a:srgbClr val="013C1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36" name="矩形 35"/>
            <p:cNvSpPr/>
            <p:nvPr/>
          </p:nvSpPr>
          <p:spPr>
            <a:xfrm>
              <a:off x="1005040" y="1778623"/>
              <a:ext cx="886269" cy="285140"/>
            </a:xfrm>
            <a:prstGeom prst="rect">
              <a:avLst/>
            </a:prstGeom>
            <a:solidFill>
              <a:srgbClr val="013C18"/>
            </a:solidFill>
            <a:ln>
              <a:solidFill>
                <a:srgbClr val="013C1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37" name="组合 15"/>
          <p:cNvGrpSpPr>
            <a:grpSpLocks/>
          </p:cNvGrpSpPr>
          <p:nvPr/>
        </p:nvGrpSpPr>
        <p:grpSpPr bwMode="auto">
          <a:xfrm>
            <a:off x="4652434" y="3988997"/>
            <a:ext cx="5050367" cy="237067"/>
            <a:chOff x="1000100" y="1778623"/>
            <a:chExt cx="2357454" cy="293061"/>
          </a:xfrm>
          <a:solidFill>
            <a:schemeClr val="accent4">
              <a:lumMod val="10000"/>
            </a:schemeClr>
          </a:solidFill>
        </p:grpSpPr>
        <p:sp>
          <p:nvSpPr>
            <p:cNvPr id="38" name="矩形 13"/>
            <p:cNvSpPr/>
            <p:nvPr/>
          </p:nvSpPr>
          <p:spPr>
            <a:xfrm>
              <a:off x="1000100" y="1786474"/>
              <a:ext cx="2357454" cy="285210"/>
            </a:xfrm>
            <a:prstGeom prst="rect">
              <a:avLst/>
            </a:prstGeom>
            <a:noFill/>
            <a:ln w="25400">
              <a:solidFill>
                <a:srgbClr val="013C1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39" name="矩形 38"/>
            <p:cNvSpPr/>
            <p:nvPr/>
          </p:nvSpPr>
          <p:spPr>
            <a:xfrm>
              <a:off x="1005040" y="1778623"/>
              <a:ext cx="1159954" cy="285212"/>
            </a:xfrm>
            <a:prstGeom prst="rect">
              <a:avLst/>
            </a:prstGeom>
            <a:solidFill>
              <a:srgbClr val="013C18"/>
            </a:solidFill>
            <a:ln>
              <a:solidFill>
                <a:srgbClr val="013C1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40" name="组合 15"/>
          <p:cNvGrpSpPr>
            <a:grpSpLocks/>
          </p:cNvGrpSpPr>
          <p:nvPr/>
        </p:nvGrpSpPr>
        <p:grpSpPr bwMode="auto">
          <a:xfrm>
            <a:off x="4652434" y="4890697"/>
            <a:ext cx="5050367" cy="237067"/>
            <a:chOff x="1000100" y="1778623"/>
            <a:chExt cx="2357454" cy="293061"/>
          </a:xfrm>
          <a:solidFill>
            <a:schemeClr val="accent4">
              <a:lumMod val="10000"/>
            </a:schemeClr>
          </a:solidFill>
        </p:grpSpPr>
        <p:sp>
          <p:nvSpPr>
            <p:cNvPr id="41" name="矩形 13"/>
            <p:cNvSpPr/>
            <p:nvPr/>
          </p:nvSpPr>
          <p:spPr>
            <a:xfrm>
              <a:off x="1000100" y="1786474"/>
              <a:ext cx="2357454" cy="285210"/>
            </a:xfrm>
            <a:prstGeom prst="rect">
              <a:avLst/>
            </a:prstGeom>
            <a:noFill/>
            <a:ln w="25400">
              <a:solidFill>
                <a:srgbClr val="013C1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42" name="矩形 41"/>
            <p:cNvSpPr/>
            <p:nvPr/>
          </p:nvSpPr>
          <p:spPr>
            <a:xfrm>
              <a:off x="1005040" y="1778623"/>
              <a:ext cx="1742896" cy="285212"/>
            </a:xfrm>
            <a:prstGeom prst="rect">
              <a:avLst/>
            </a:prstGeom>
            <a:solidFill>
              <a:srgbClr val="013C18"/>
            </a:solidFill>
            <a:ln>
              <a:solidFill>
                <a:srgbClr val="013C1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Arial" panose="020B0604020202020204" pitchFamily="34" charset="0"/>
                <a:ea typeface="楷体" panose="02010609060101010101" pitchFamily="49" charset="-122"/>
                <a:sym typeface="Arial" panose="020B0604020202020204" pitchFamily="34" charset="0"/>
              </a:endParaRPr>
            </a:p>
          </p:txBody>
        </p:sp>
      </p:grpSp>
      <p:sp>
        <p:nvSpPr>
          <p:cNvPr id="43" name="文本框 13"/>
          <p:cNvSpPr txBox="1">
            <a:spLocks noChangeArrowheads="1"/>
          </p:cNvSpPr>
          <p:nvPr/>
        </p:nvSpPr>
        <p:spPr bwMode="auto">
          <a:xfrm>
            <a:off x="9736668" y="1888067"/>
            <a:ext cx="1056217" cy="1118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defRPr/>
            </a:pPr>
            <a:r>
              <a:rPr lang="en-US" altLang="zh-CN" sz="4267">
                <a:solidFill>
                  <a:srgbClr val="013C18"/>
                </a:solidFill>
                <a:latin typeface="Arial" panose="020B0604020202020204" pitchFamily="34" charset="0"/>
                <a:ea typeface="楷体" panose="02010609060101010101" pitchFamily="49" charset="-122"/>
                <a:sym typeface="Arial" panose="020B0604020202020204" pitchFamily="34" charset="0"/>
              </a:rPr>
              <a:t>33</a:t>
            </a:r>
            <a:r>
              <a:rPr lang="en-US" altLang="zh-CN" sz="2400">
                <a:solidFill>
                  <a:srgbClr val="013C18"/>
                </a:solidFill>
                <a:latin typeface="Arial" panose="020B0604020202020204" pitchFamily="34" charset="0"/>
                <a:ea typeface="楷体" panose="02010609060101010101" pitchFamily="49" charset="-122"/>
                <a:sym typeface="Arial" panose="020B0604020202020204" pitchFamily="34" charset="0"/>
              </a:rPr>
              <a:t>%</a:t>
            </a: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44" name="文本框 14"/>
          <p:cNvSpPr txBox="1">
            <a:spLocks noChangeArrowheads="1"/>
          </p:cNvSpPr>
          <p:nvPr/>
        </p:nvSpPr>
        <p:spPr bwMode="auto">
          <a:xfrm>
            <a:off x="9736668" y="2836334"/>
            <a:ext cx="1056217" cy="1118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defRPr/>
            </a:pPr>
            <a:r>
              <a:rPr lang="en-US" altLang="zh-CN" sz="4267">
                <a:solidFill>
                  <a:srgbClr val="013C18"/>
                </a:solidFill>
                <a:latin typeface="Arial" panose="020B0604020202020204" pitchFamily="34" charset="0"/>
                <a:ea typeface="楷体" panose="02010609060101010101" pitchFamily="49" charset="-122"/>
                <a:sym typeface="Arial" panose="020B0604020202020204" pitchFamily="34" charset="0"/>
              </a:rPr>
              <a:t>54</a:t>
            </a:r>
            <a:r>
              <a:rPr lang="en-US" altLang="zh-CN" sz="2400">
                <a:solidFill>
                  <a:srgbClr val="013C18"/>
                </a:solidFill>
                <a:latin typeface="Arial" panose="020B0604020202020204" pitchFamily="34" charset="0"/>
                <a:ea typeface="楷体" panose="02010609060101010101" pitchFamily="49" charset="-122"/>
                <a:sym typeface="Arial" panose="020B0604020202020204" pitchFamily="34" charset="0"/>
              </a:rPr>
              <a:t>%</a:t>
            </a: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45" name="文本框 15"/>
          <p:cNvSpPr txBox="1">
            <a:spLocks noChangeArrowheads="1"/>
          </p:cNvSpPr>
          <p:nvPr/>
        </p:nvSpPr>
        <p:spPr bwMode="auto">
          <a:xfrm>
            <a:off x="9736668" y="3712634"/>
            <a:ext cx="1056217" cy="1118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defRPr/>
            </a:pPr>
            <a:r>
              <a:rPr lang="en-US" altLang="zh-CN" sz="4267">
                <a:solidFill>
                  <a:srgbClr val="013C18"/>
                </a:solidFill>
                <a:latin typeface="Arial" panose="020B0604020202020204" pitchFamily="34" charset="0"/>
                <a:ea typeface="楷体" panose="02010609060101010101" pitchFamily="49" charset="-122"/>
                <a:sym typeface="Arial" panose="020B0604020202020204" pitchFamily="34" charset="0"/>
              </a:rPr>
              <a:t>47</a:t>
            </a:r>
            <a:r>
              <a:rPr lang="en-US" altLang="zh-CN" sz="2400">
                <a:solidFill>
                  <a:srgbClr val="013C18"/>
                </a:solidFill>
                <a:latin typeface="Arial" panose="020B0604020202020204" pitchFamily="34" charset="0"/>
                <a:ea typeface="楷体" panose="02010609060101010101" pitchFamily="49" charset="-122"/>
                <a:sym typeface="Arial" panose="020B0604020202020204" pitchFamily="34" charset="0"/>
              </a:rPr>
              <a:t>%</a:t>
            </a: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46" name="文本框 16"/>
          <p:cNvSpPr txBox="1">
            <a:spLocks noChangeArrowheads="1"/>
          </p:cNvSpPr>
          <p:nvPr/>
        </p:nvSpPr>
        <p:spPr bwMode="auto">
          <a:xfrm>
            <a:off x="9736668" y="4576234"/>
            <a:ext cx="1056217" cy="1118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defRPr/>
            </a:pPr>
            <a:r>
              <a:rPr lang="en-US" altLang="zh-CN" sz="4267">
                <a:solidFill>
                  <a:srgbClr val="013C18"/>
                </a:solidFill>
                <a:latin typeface="Arial" panose="020B0604020202020204" pitchFamily="34" charset="0"/>
                <a:ea typeface="楷体" panose="02010609060101010101" pitchFamily="49" charset="-122"/>
                <a:sym typeface="Arial" panose="020B0604020202020204" pitchFamily="34" charset="0"/>
              </a:rPr>
              <a:t>78</a:t>
            </a:r>
            <a:r>
              <a:rPr lang="en-US" altLang="zh-CN" sz="2400">
                <a:solidFill>
                  <a:srgbClr val="013C18"/>
                </a:solidFill>
                <a:latin typeface="Arial" panose="020B0604020202020204" pitchFamily="34" charset="0"/>
                <a:ea typeface="楷体" panose="02010609060101010101" pitchFamily="49" charset="-122"/>
                <a:sym typeface="Arial" panose="020B0604020202020204" pitchFamily="34" charset="0"/>
              </a:rPr>
              <a:t>%</a:t>
            </a: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grpSp>
        <p:nvGrpSpPr>
          <p:cNvPr id="32783" name="组合 17"/>
          <p:cNvGrpSpPr>
            <a:grpSpLocks/>
          </p:cNvGrpSpPr>
          <p:nvPr/>
        </p:nvGrpSpPr>
        <p:grpSpPr bwMode="auto">
          <a:xfrm>
            <a:off x="1295401" y="1701800"/>
            <a:ext cx="3551767" cy="1100045"/>
            <a:chOff x="539552" y="1193725"/>
            <a:chExt cx="2664296" cy="826641"/>
          </a:xfrm>
        </p:grpSpPr>
        <p:sp>
          <p:nvSpPr>
            <p:cNvPr id="48" name="矩形 18"/>
            <p:cNvSpPr>
              <a:spLocks noChangeArrowheads="1"/>
            </p:cNvSpPr>
            <p:nvPr/>
          </p:nvSpPr>
          <p:spPr bwMode="auto">
            <a:xfrm>
              <a:off x="539552" y="1193725"/>
              <a:ext cx="1143784" cy="285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80990" indent="-380990">
                <a:buFont typeface="Wingdings" pitchFamily="2" charset="2"/>
                <a:buChar char="n"/>
                <a:defRPr/>
              </a:pPr>
              <a:r>
                <a:rPr lang="zh-CN" altLang="en-US" sz="1867" dirty="0">
                  <a:solidFill>
                    <a:srgbClr val="013C18"/>
                  </a:solidFill>
                  <a:ea typeface="楷体" panose="02010609060101010101" pitchFamily="49" charset="-122"/>
                  <a:sym typeface="Arial" panose="020B0604020202020204" pitchFamily="34" charset="0"/>
                </a:rPr>
                <a:t>您的标题</a:t>
              </a:r>
            </a:p>
          </p:txBody>
        </p:sp>
        <p:sp>
          <p:nvSpPr>
            <p:cNvPr id="49" name="矩形 19"/>
            <p:cNvSpPr>
              <a:spLocks noChangeArrowheads="1"/>
            </p:cNvSpPr>
            <p:nvPr/>
          </p:nvSpPr>
          <p:spPr bwMode="auto">
            <a:xfrm>
              <a:off x="539552" y="1486394"/>
              <a:ext cx="2664296" cy="53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1467" dirty="0">
                  <a:solidFill>
                    <a:schemeClr val="accent4">
                      <a:lumMod val="10000"/>
                    </a:schemeClr>
                  </a:solidFill>
                  <a:ea typeface="楷体" panose="02010609060101010101" pitchFamily="49" charset="-122"/>
                  <a:sym typeface="Arial" panose="020B0604020202020204" pitchFamily="34" charset="0"/>
                </a:rPr>
                <a:t>I hope you enjoyed the fake text. The standard default text is</a:t>
              </a:r>
            </a:p>
            <a:p>
              <a:pPr>
                <a:lnSpc>
                  <a:spcPts val="1333"/>
                </a:lnSpc>
                <a:defRPr/>
              </a:pPr>
              <a:endParaRPr lang="en-US" altLang="zh-CN" sz="1467" dirty="0">
                <a:solidFill>
                  <a:schemeClr val="accent4">
                    <a:lumMod val="10000"/>
                  </a:schemeClr>
                </a:solidFill>
                <a:ea typeface="楷体" panose="02010609060101010101" pitchFamily="49" charset="-122"/>
                <a:sym typeface="Arial" panose="020B0604020202020204" pitchFamily="34" charset="0"/>
              </a:endParaRPr>
            </a:p>
          </p:txBody>
        </p:sp>
      </p:grpSp>
      <p:grpSp>
        <p:nvGrpSpPr>
          <p:cNvPr id="32784" name="组合 20"/>
          <p:cNvGrpSpPr>
            <a:grpSpLocks/>
          </p:cNvGrpSpPr>
          <p:nvPr/>
        </p:nvGrpSpPr>
        <p:grpSpPr bwMode="auto">
          <a:xfrm>
            <a:off x="1295401" y="2635253"/>
            <a:ext cx="3551767" cy="1100045"/>
            <a:chOff x="539552" y="1193725"/>
            <a:chExt cx="2664296" cy="826639"/>
          </a:xfrm>
        </p:grpSpPr>
        <p:sp>
          <p:nvSpPr>
            <p:cNvPr id="51" name="矩形 21"/>
            <p:cNvSpPr>
              <a:spLocks noChangeArrowheads="1"/>
            </p:cNvSpPr>
            <p:nvPr/>
          </p:nvSpPr>
          <p:spPr bwMode="auto">
            <a:xfrm>
              <a:off x="539552" y="1193725"/>
              <a:ext cx="1143784" cy="285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80990" indent="-380990">
                <a:buFont typeface="Wingdings" pitchFamily="2" charset="2"/>
                <a:buChar char="n"/>
                <a:defRPr/>
              </a:pPr>
              <a:r>
                <a:rPr lang="zh-CN" altLang="en-US" sz="1867" dirty="0">
                  <a:solidFill>
                    <a:srgbClr val="013C18"/>
                  </a:solidFill>
                  <a:ea typeface="楷体" panose="02010609060101010101" pitchFamily="49" charset="-122"/>
                  <a:sym typeface="Arial" panose="020B0604020202020204" pitchFamily="34" charset="0"/>
                </a:rPr>
                <a:t>您的标题</a:t>
              </a:r>
            </a:p>
          </p:txBody>
        </p:sp>
        <p:sp>
          <p:nvSpPr>
            <p:cNvPr id="52" name="矩形 22"/>
            <p:cNvSpPr>
              <a:spLocks noChangeArrowheads="1"/>
            </p:cNvSpPr>
            <p:nvPr/>
          </p:nvSpPr>
          <p:spPr bwMode="auto">
            <a:xfrm>
              <a:off x="539552" y="1486393"/>
              <a:ext cx="2664296" cy="533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1467" dirty="0">
                  <a:solidFill>
                    <a:schemeClr val="accent4">
                      <a:lumMod val="10000"/>
                    </a:schemeClr>
                  </a:solidFill>
                  <a:ea typeface="楷体" panose="02010609060101010101" pitchFamily="49" charset="-122"/>
                  <a:sym typeface="Arial" panose="020B0604020202020204" pitchFamily="34" charset="0"/>
                </a:rPr>
                <a:t>I hope you enjoyed the fake text. The standard default text is</a:t>
              </a:r>
            </a:p>
            <a:p>
              <a:pPr>
                <a:lnSpc>
                  <a:spcPts val="1333"/>
                </a:lnSpc>
                <a:defRPr/>
              </a:pPr>
              <a:endParaRPr lang="en-US" altLang="zh-CN" sz="1467" dirty="0">
                <a:solidFill>
                  <a:schemeClr val="accent4">
                    <a:lumMod val="10000"/>
                  </a:schemeClr>
                </a:solidFill>
                <a:ea typeface="楷体" panose="02010609060101010101" pitchFamily="49" charset="-122"/>
                <a:sym typeface="Arial" panose="020B0604020202020204" pitchFamily="34" charset="0"/>
              </a:endParaRPr>
            </a:p>
          </p:txBody>
        </p:sp>
      </p:grpSp>
      <p:grpSp>
        <p:nvGrpSpPr>
          <p:cNvPr id="32785" name="组合 23"/>
          <p:cNvGrpSpPr>
            <a:grpSpLocks/>
          </p:cNvGrpSpPr>
          <p:nvPr/>
        </p:nvGrpSpPr>
        <p:grpSpPr bwMode="auto">
          <a:xfrm>
            <a:off x="1295401" y="3498853"/>
            <a:ext cx="3551767" cy="1100045"/>
            <a:chOff x="539552" y="1193725"/>
            <a:chExt cx="2664296" cy="826639"/>
          </a:xfrm>
        </p:grpSpPr>
        <p:sp>
          <p:nvSpPr>
            <p:cNvPr id="54" name="矩形 24"/>
            <p:cNvSpPr>
              <a:spLocks noChangeArrowheads="1"/>
            </p:cNvSpPr>
            <p:nvPr/>
          </p:nvSpPr>
          <p:spPr bwMode="auto">
            <a:xfrm>
              <a:off x="539552" y="1193725"/>
              <a:ext cx="1143784" cy="285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80990" indent="-380990">
                <a:buFont typeface="Wingdings" pitchFamily="2" charset="2"/>
                <a:buChar char="n"/>
                <a:defRPr/>
              </a:pPr>
              <a:r>
                <a:rPr lang="zh-CN" altLang="en-US" sz="1867" dirty="0">
                  <a:solidFill>
                    <a:srgbClr val="013C18"/>
                  </a:solidFill>
                  <a:ea typeface="楷体" panose="02010609060101010101" pitchFamily="49" charset="-122"/>
                  <a:sym typeface="Arial" panose="020B0604020202020204" pitchFamily="34" charset="0"/>
                </a:rPr>
                <a:t>您的标题</a:t>
              </a:r>
            </a:p>
          </p:txBody>
        </p:sp>
        <p:sp>
          <p:nvSpPr>
            <p:cNvPr id="55" name="矩形 25"/>
            <p:cNvSpPr>
              <a:spLocks noChangeArrowheads="1"/>
            </p:cNvSpPr>
            <p:nvPr/>
          </p:nvSpPr>
          <p:spPr bwMode="auto">
            <a:xfrm>
              <a:off x="539552" y="1486393"/>
              <a:ext cx="2664296" cy="533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1467" dirty="0">
                  <a:solidFill>
                    <a:schemeClr val="accent4">
                      <a:lumMod val="10000"/>
                    </a:schemeClr>
                  </a:solidFill>
                  <a:ea typeface="楷体" panose="02010609060101010101" pitchFamily="49" charset="-122"/>
                  <a:sym typeface="Arial" panose="020B0604020202020204" pitchFamily="34" charset="0"/>
                </a:rPr>
                <a:t>I hope you enjoyed the fake text. The standard default text is</a:t>
              </a:r>
            </a:p>
            <a:p>
              <a:pPr>
                <a:lnSpc>
                  <a:spcPts val="1333"/>
                </a:lnSpc>
                <a:defRPr/>
              </a:pPr>
              <a:endParaRPr lang="en-US" altLang="zh-CN" sz="1467" dirty="0">
                <a:solidFill>
                  <a:schemeClr val="accent4">
                    <a:lumMod val="10000"/>
                  </a:schemeClr>
                </a:solidFill>
                <a:ea typeface="楷体" panose="02010609060101010101" pitchFamily="49" charset="-122"/>
                <a:sym typeface="Arial" panose="020B0604020202020204" pitchFamily="34" charset="0"/>
              </a:endParaRPr>
            </a:p>
          </p:txBody>
        </p:sp>
      </p:grpSp>
      <p:grpSp>
        <p:nvGrpSpPr>
          <p:cNvPr id="32786" name="组合 26"/>
          <p:cNvGrpSpPr>
            <a:grpSpLocks/>
          </p:cNvGrpSpPr>
          <p:nvPr/>
        </p:nvGrpSpPr>
        <p:grpSpPr bwMode="auto">
          <a:xfrm>
            <a:off x="1295401" y="4457702"/>
            <a:ext cx="3551767" cy="1102164"/>
            <a:chOff x="539552" y="1193725"/>
            <a:chExt cx="2664296" cy="825573"/>
          </a:xfrm>
        </p:grpSpPr>
        <p:sp>
          <p:nvSpPr>
            <p:cNvPr id="57" name="矩形 27"/>
            <p:cNvSpPr>
              <a:spLocks noChangeArrowheads="1"/>
            </p:cNvSpPr>
            <p:nvPr/>
          </p:nvSpPr>
          <p:spPr bwMode="auto">
            <a:xfrm>
              <a:off x="539552" y="1193725"/>
              <a:ext cx="1143784" cy="284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80990" indent="-380990">
                <a:buFont typeface="Wingdings" pitchFamily="2" charset="2"/>
                <a:buChar char="n"/>
                <a:defRPr/>
              </a:pPr>
              <a:r>
                <a:rPr lang="zh-CN" altLang="en-US" sz="1867" dirty="0">
                  <a:solidFill>
                    <a:srgbClr val="013C18"/>
                  </a:solidFill>
                  <a:ea typeface="楷体" panose="02010609060101010101" pitchFamily="49" charset="-122"/>
                  <a:sym typeface="Arial" panose="020B0604020202020204" pitchFamily="34" charset="0"/>
                </a:rPr>
                <a:t>您的标题</a:t>
              </a:r>
            </a:p>
          </p:txBody>
        </p:sp>
        <p:sp>
          <p:nvSpPr>
            <p:cNvPr id="58" name="矩形 28"/>
            <p:cNvSpPr>
              <a:spLocks noChangeArrowheads="1"/>
            </p:cNvSpPr>
            <p:nvPr/>
          </p:nvSpPr>
          <p:spPr bwMode="auto">
            <a:xfrm>
              <a:off x="539552" y="1487040"/>
              <a:ext cx="2664296" cy="532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1467" dirty="0">
                  <a:solidFill>
                    <a:schemeClr val="accent4">
                      <a:lumMod val="10000"/>
                    </a:schemeClr>
                  </a:solidFill>
                  <a:ea typeface="楷体" panose="02010609060101010101" pitchFamily="49" charset="-122"/>
                  <a:sym typeface="Arial" panose="020B0604020202020204" pitchFamily="34" charset="0"/>
                </a:rPr>
                <a:t>I hope you enjoyed the fake text. The standard default text is</a:t>
              </a:r>
            </a:p>
            <a:p>
              <a:pPr>
                <a:lnSpc>
                  <a:spcPts val="1333"/>
                </a:lnSpc>
                <a:defRPr/>
              </a:pPr>
              <a:endParaRPr lang="en-US" altLang="zh-CN" sz="1467" dirty="0">
                <a:solidFill>
                  <a:schemeClr val="accent4">
                    <a:lumMod val="10000"/>
                  </a:schemeClr>
                </a:solidFill>
                <a:ea typeface="楷体" panose="02010609060101010101" pitchFamily="49" charset="-122"/>
                <a:sym typeface="Arial" panose="020B0604020202020204" pitchFamily="34" charset="0"/>
              </a:endParaRPr>
            </a:p>
          </p:txBody>
        </p:sp>
      </p:grpSp>
      <p:sp>
        <p:nvSpPr>
          <p:cNvPr id="53" name="矩形 52"/>
          <p:cNvSpPr/>
          <p:nvPr/>
        </p:nvSpPr>
        <p:spPr>
          <a:xfrm>
            <a:off x="993998" y="394046"/>
            <a:ext cx="2339103" cy="523220"/>
          </a:xfrm>
          <a:prstGeom prst="rect">
            <a:avLst/>
          </a:prstGeom>
        </p:spPr>
        <p:txBody>
          <a:bodyPr wrap="none">
            <a:spAutoFit/>
          </a:bodyPr>
          <a:lstStyle/>
          <a:p>
            <a:pPr algn="ctr">
              <a:defRPr/>
            </a:pPr>
            <a:r>
              <a:rPr lang="zh-CN" altLang="en-US" sz="2800" dirty="0" smtClean="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56" name="图片 55"/>
          <p:cNvPicPr>
            <a:picLocks noChangeAspect="1"/>
          </p:cNvPicPr>
          <p:nvPr/>
        </p:nvPicPr>
        <p:blipFill>
          <a:blip r:embed="rId2"/>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11356312"/>
      </p:ext>
    </p:extLst>
  </p:cSld>
  <p:clrMapOvr>
    <a:masterClrMapping/>
  </p:clrMapOvr>
  <mc:AlternateContent xmlns:mc="http://schemas.openxmlformats.org/markup-compatibility/2006" xmlns:p14="http://schemas.microsoft.com/office/powerpoint/2010/main">
    <mc:Choice Requires="p14">
      <p:transition spd="slow" p14:dur="1600" advTm="1668">
        <p14:prism isInverted="1"/>
      </p:transition>
    </mc:Choice>
    <mc:Fallback xmlns="">
      <p:transition spd="slow" advTm="1668">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a:grpSpLocks/>
          </p:cNvGrpSpPr>
          <p:nvPr/>
        </p:nvGrpSpPr>
        <p:grpSpPr bwMode="auto">
          <a:xfrm>
            <a:off x="4128529" y="3993025"/>
            <a:ext cx="595035" cy="1252537"/>
            <a:chOff x="4187243" y="4202620"/>
            <a:chExt cx="596361" cy="1252671"/>
          </a:xfrm>
        </p:grpSpPr>
        <p:sp>
          <p:nvSpPr>
            <p:cNvPr id="45" name="矩形 44"/>
            <p:cNvSpPr/>
            <p:nvPr/>
          </p:nvSpPr>
          <p:spPr>
            <a:xfrm>
              <a:off x="4214151" y="4202620"/>
              <a:ext cx="542543" cy="1252671"/>
            </a:xfrm>
            <a:prstGeom prst="rect">
              <a:avLst/>
            </a:prstGeom>
            <a:solidFill>
              <a:srgbClr val="013C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46" name="TextBox 8"/>
            <p:cNvSpPr txBox="1">
              <a:spLocks noChangeArrowheads="1"/>
            </p:cNvSpPr>
            <p:nvPr/>
          </p:nvSpPr>
          <p:spPr bwMode="auto">
            <a:xfrm>
              <a:off x="4187243" y="4202621"/>
              <a:ext cx="596361" cy="33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dirty="0">
                  <a:solidFill>
                    <a:schemeClr val="bg1"/>
                  </a:solidFill>
                  <a:latin typeface="Arial" panose="020B0604020202020204" pitchFamily="34" charset="0"/>
                  <a:ea typeface="楷体" panose="02010609060101010101" pitchFamily="49" charset="-122"/>
                  <a:sym typeface="Arial" panose="020B0604020202020204" pitchFamily="34" charset="0"/>
                </a:rPr>
                <a:t>40%</a:t>
              </a:r>
              <a:endParaRPr lang="zh-CN" altLang="en-US" sz="1600" dirty="0">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47" name="组合 46"/>
          <p:cNvGrpSpPr>
            <a:grpSpLocks/>
          </p:cNvGrpSpPr>
          <p:nvPr/>
        </p:nvGrpSpPr>
        <p:grpSpPr bwMode="auto">
          <a:xfrm>
            <a:off x="4668277" y="2894475"/>
            <a:ext cx="595035" cy="2351087"/>
            <a:chOff x="4726885" y="3103682"/>
            <a:chExt cx="596361" cy="2351611"/>
          </a:xfrm>
        </p:grpSpPr>
        <p:sp>
          <p:nvSpPr>
            <p:cNvPr id="48" name="矩形 47"/>
            <p:cNvSpPr/>
            <p:nvPr/>
          </p:nvSpPr>
          <p:spPr>
            <a:xfrm>
              <a:off x="4753794" y="3103682"/>
              <a:ext cx="542543" cy="235161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49" name="TextBox 9"/>
            <p:cNvSpPr txBox="1">
              <a:spLocks noChangeArrowheads="1"/>
            </p:cNvSpPr>
            <p:nvPr/>
          </p:nvSpPr>
          <p:spPr bwMode="auto">
            <a:xfrm>
              <a:off x="4726885" y="3103682"/>
              <a:ext cx="596361" cy="338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a:solidFill>
                    <a:srgbClr val="013C18"/>
                  </a:solidFill>
                  <a:latin typeface="Arial" panose="020B0604020202020204" pitchFamily="34" charset="0"/>
                  <a:ea typeface="楷体" panose="02010609060101010101" pitchFamily="49" charset="-122"/>
                  <a:sym typeface="Arial" panose="020B0604020202020204" pitchFamily="34" charset="0"/>
                </a:rPr>
                <a:t>70%</a:t>
              </a:r>
              <a:endParaRPr lang="zh-CN" altLang="en-US" sz="16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50" name="组合 49"/>
          <p:cNvGrpSpPr>
            <a:grpSpLocks/>
          </p:cNvGrpSpPr>
          <p:nvPr/>
        </p:nvGrpSpPr>
        <p:grpSpPr bwMode="auto">
          <a:xfrm>
            <a:off x="2297347" y="4264487"/>
            <a:ext cx="595035" cy="981075"/>
            <a:chOff x="2357032" y="4473892"/>
            <a:chExt cx="594617" cy="981400"/>
          </a:xfrm>
        </p:grpSpPr>
        <p:sp>
          <p:nvSpPr>
            <p:cNvPr id="51" name="矩形 50"/>
            <p:cNvSpPr/>
            <p:nvPr/>
          </p:nvSpPr>
          <p:spPr>
            <a:xfrm>
              <a:off x="2383069" y="4473892"/>
              <a:ext cx="542543" cy="981400"/>
            </a:xfrm>
            <a:prstGeom prst="rect">
              <a:avLst/>
            </a:prstGeom>
            <a:solidFill>
              <a:srgbClr val="013C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52" name="TextBox 14"/>
            <p:cNvSpPr txBox="1">
              <a:spLocks noChangeArrowheads="1"/>
            </p:cNvSpPr>
            <p:nvPr/>
          </p:nvSpPr>
          <p:spPr bwMode="auto">
            <a:xfrm>
              <a:off x="2357032" y="4473893"/>
              <a:ext cx="594617" cy="338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dirty="0">
                  <a:solidFill>
                    <a:schemeClr val="bg1"/>
                  </a:solidFill>
                  <a:latin typeface="Arial" panose="020B0604020202020204" pitchFamily="34" charset="0"/>
                  <a:ea typeface="楷体" panose="02010609060101010101" pitchFamily="49" charset="-122"/>
                  <a:sym typeface="Arial" panose="020B0604020202020204" pitchFamily="34" charset="0"/>
                </a:rPr>
                <a:t>30%</a:t>
              </a:r>
              <a:endParaRPr lang="zh-CN" altLang="en-US" sz="1600" dirty="0">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53" name="组合 52"/>
          <p:cNvGrpSpPr>
            <a:grpSpLocks/>
          </p:cNvGrpSpPr>
          <p:nvPr/>
        </p:nvGrpSpPr>
        <p:grpSpPr bwMode="auto">
          <a:xfrm>
            <a:off x="2837097" y="3180225"/>
            <a:ext cx="595035" cy="2065337"/>
            <a:chOff x="2896676" y="3388806"/>
            <a:chExt cx="594617" cy="2066485"/>
          </a:xfrm>
        </p:grpSpPr>
        <p:sp>
          <p:nvSpPr>
            <p:cNvPr id="54" name="矩形 53"/>
            <p:cNvSpPr/>
            <p:nvPr/>
          </p:nvSpPr>
          <p:spPr>
            <a:xfrm>
              <a:off x="2922713" y="3388806"/>
              <a:ext cx="542543" cy="206648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55" name="TextBox 15"/>
            <p:cNvSpPr txBox="1">
              <a:spLocks noChangeArrowheads="1"/>
            </p:cNvSpPr>
            <p:nvPr/>
          </p:nvSpPr>
          <p:spPr bwMode="auto">
            <a:xfrm>
              <a:off x="2896676" y="3388807"/>
              <a:ext cx="594617" cy="338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dirty="0">
                  <a:solidFill>
                    <a:srgbClr val="013C18"/>
                  </a:solidFill>
                  <a:latin typeface="Arial" panose="020B0604020202020204" pitchFamily="34" charset="0"/>
                  <a:ea typeface="楷体" panose="02010609060101010101" pitchFamily="49" charset="-122"/>
                  <a:sym typeface="Arial" panose="020B0604020202020204" pitchFamily="34" charset="0"/>
                </a:rPr>
                <a:t>60%</a:t>
              </a:r>
              <a:endParaRPr lang="zh-CN" altLang="en-US" sz="1600" dirty="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56" name="组合 55"/>
          <p:cNvGrpSpPr>
            <a:grpSpLocks/>
          </p:cNvGrpSpPr>
          <p:nvPr/>
        </p:nvGrpSpPr>
        <p:grpSpPr bwMode="auto">
          <a:xfrm>
            <a:off x="5959702" y="3523124"/>
            <a:ext cx="595035" cy="1722437"/>
            <a:chOff x="6019196" y="3731944"/>
            <a:chExt cx="594617" cy="1723349"/>
          </a:xfrm>
        </p:grpSpPr>
        <p:sp>
          <p:nvSpPr>
            <p:cNvPr id="57" name="矩形 56"/>
            <p:cNvSpPr/>
            <p:nvPr/>
          </p:nvSpPr>
          <p:spPr>
            <a:xfrm>
              <a:off x="6045233" y="3736709"/>
              <a:ext cx="542543" cy="1718584"/>
            </a:xfrm>
            <a:prstGeom prst="rect">
              <a:avLst/>
            </a:prstGeom>
            <a:solidFill>
              <a:srgbClr val="013C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58" name="TextBox 20"/>
            <p:cNvSpPr txBox="1">
              <a:spLocks noChangeArrowheads="1"/>
            </p:cNvSpPr>
            <p:nvPr/>
          </p:nvSpPr>
          <p:spPr bwMode="auto">
            <a:xfrm>
              <a:off x="6019196" y="3731944"/>
              <a:ext cx="594617" cy="33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dirty="0">
                  <a:solidFill>
                    <a:schemeClr val="bg1"/>
                  </a:solidFill>
                  <a:latin typeface="Arial" panose="020B0604020202020204" pitchFamily="34" charset="0"/>
                  <a:ea typeface="楷体" panose="02010609060101010101" pitchFamily="49" charset="-122"/>
                  <a:sym typeface="Arial" panose="020B0604020202020204" pitchFamily="34" charset="0"/>
                </a:rPr>
                <a:t>50%</a:t>
              </a:r>
              <a:endParaRPr lang="zh-CN" altLang="en-US" sz="1600" dirty="0">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59" name="组合 58"/>
          <p:cNvGrpSpPr>
            <a:grpSpLocks/>
          </p:cNvGrpSpPr>
          <p:nvPr/>
        </p:nvGrpSpPr>
        <p:grpSpPr bwMode="auto">
          <a:xfrm>
            <a:off x="6508975" y="2456324"/>
            <a:ext cx="595035" cy="2789237"/>
            <a:chOff x="6558838" y="2665416"/>
            <a:chExt cx="594617" cy="2789875"/>
          </a:xfrm>
        </p:grpSpPr>
        <p:sp>
          <p:nvSpPr>
            <p:cNvPr id="60" name="矩形 59"/>
            <p:cNvSpPr/>
            <p:nvPr/>
          </p:nvSpPr>
          <p:spPr>
            <a:xfrm>
              <a:off x="6584876" y="2665416"/>
              <a:ext cx="542543" cy="278987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61" name="TextBox 21"/>
            <p:cNvSpPr txBox="1">
              <a:spLocks noChangeArrowheads="1"/>
            </p:cNvSpPr>
            <p:nvPr/>
          </p:nvSpPr>
          <p:spPr bwMode="auto">
            <a:xfrm>
              <a:off x="6558838" y="2665417"/>
              <a:ext cx="594617" cy="338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a:solidFill>
                    <a:srgbClr val="013C18"/>
                  </a:solidFill>
                  <a:latin typeface="Arial" panose="020B0604020202020204" pitchFamily="34" charset="0"/>
                  <a:ea typeface="楷体" panose="02010609060101010101" pitchFamily="49" charset="-122"/>
                  <a:sym typeface="Arial" panose="020B0604020202020204" pitchFamily="34" charset="0"/>
                </a:rPr>
                <a:t>80%</a:t>
              </a:r>
              <a:endParaRPr lang="zh-CN" altLang="en-US" sz="16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62" name="组合 61"/>
          <p:cNvGrpSpPr>
            <a:grpSpLocks/>
          </p:cNvGrpSpPr>
          <p:nvPr/>
        </p:nvGrpSpPr>
        <p:grpSpPr bwMode="auto">
          <a:xfrm>
            <a:off x="7790087" y="3165937"/>
            <a:ext cx="595035" cy="2079625"/>
            <a:chOff x="7850277" y="3374953"/>
            <a:chExt cx="594617" cy="2080340"/>
          </a:xfrm>
        </p:grpSpPr>
        <p:sp>
          <p:nvSpPr>
            <p:cNvPr id="63" name="矩形 62"/>
            <p:cNvSpPr/>
            <p:nvPr/>
          </p:nvSpPr>
          <p:spPr>
            <a:xfrm>
              <a:off x="7876314" y="3389246"/>
              <a:ext cx="542543" cy="2066047"/>
            </a:xfrm>
            <a:prstGeom prst="rect">
              <a:avLst/>
            </a:prstGeom>
            <a:solidFill>
              <a:srgbClr val="013C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64" name="TextBox 26"/>
            <p:cNvSpPr txBox="1">
              <a:spLocks noChangeArrowheads="1"/>
            </p:cNvSpPr>
            <p:nvPr/>
          </p:nvSpPr>
          <p:spPr bwMode="auto">
            <a:xfrm>
              <a:off x="7850277" y="3374953"/>
              <a:ext cx="594617" cy="338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dirty="0">
                  <a:solidFill>
                    <a:schemeClr val="bg1"/>
                  </a:solidFill>
                  <a:latin typeface="Arial" panose="020B0604020202020204" pitchFamily="34" charset="0"/>
                  <a:ea typeface="楷体" panose="02010609060101010101" pitchFamily="49" charset="-122"/>
                  <a:sym typeface="Arial" panose="020B0604020202020204" pitchFamily="34" charset="0"/>
                </a:rPr>
                <a:t>60%</a:t>
              </a:r>
              <a:endParaRPr lang="zh-CN" altLang="en-US" sz="1600" dirty="0">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65" name="组合 64"/>
          <p:cNvGrpSpPr>
            <a:grpSpLocks/>
          </p:cNvGrpSpPr>
          <p:nvPr/>
        </p:nvGrpSpPr>
        <p:grpSpPr bwMode="auto">
          <a:xfrm>
            <a:off x="8329836" y="2119775"/>
            <a:ext cx="595035" cy="3125787"/>
            <a:chOff x="8389921" y="2328678"/>
            <a:chExt cx="594617" cy="3126615"/>
          </a:xfrm>
        </p:grpSpPr>
        <p:sp>
          <p:nvSpPr>
            <p:cNvPr id="66" name="矩形 65"/>
            <p:cNvSpPr/>
            <p:nvPr/>
          </p:nvSpPr>
          <p:spPr>
            <a:xfrm>
              <a:off x="8415958" y="2328678"/>
              <a:ext cx="542543" cy="312661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67" name="TextBox 27"/>
            <p:cNvSpPr txBox="1">
              <a:spLocks noChangeArrowheads="1"/>
            </p:cNvSpPr>
            <p:nvPr/>
          </p:nvSpPr>
          <p:spPr bwMode="auto">
            <a:xfrm>
              <a:off x="8389921" y="2328678"/>
              <a:ext cx="594617" cy="338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a:solidFill>
                    <a:srgbClr val="013C18"/>
                  </a:solidFill>
                  <a:latin typeface="Arial" panose="020B0604020202020204" pitchFamily="34" charset="0"/>
                  <a:ea typeface="楷体" panose="02010609060101010101" pitchFamily="49" charset="-122"/>
                  <a:sym typeface="Arial" panose="020B0604020202020204" pitchFamily="34" charset="0"/>
                </a:rPr>
                <a:t>90%</a:t>
              </a:r>
              <a:endParaRPr lang="zh-CN" altLang="en-US" sz="16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68" name="组合 67"/>
          <p:cNvGrpSpPr>
            <a:grpSpLocks/>
          </p:cNvGrpSpPr>
          <p:nvPr/>
        </p:nvGrpSpPr>
        <p:grpSpPr bwMode="auto">
          <a:xfrm>
            <a:off x="9622059" y="2803987"/>
            <a:ext cx="595035" cy="2441575"/>
            <a:chOff x="9681359" y="3013258"/>
            <a:chExt cx="594617" cy="2442035"/>
          </a:xfrm>
        </p:grpSpPr>
        <p:sp>
          <p:nvSpPr>
            <p:cNvPr id="69" name="矩形 68"/>
            <p:cNvSpPr/>
            <p:nvPr/>
          </p:nvSpPr>
          <p:spPr>
            <a:xfrm>
              <a:off x="9707396" y="3013258"/>
              <a:ext cx="542543" cy="2442035"/>
            </a:xfrm>
            <a:prstGeom prst="rect">
              <a:avLst/>
            </a:prstGeom>
            <a:solidFill>
              <a:srgbClr val="013C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sp>
          <p:nvSpPr>
            <p:cNvPr id="70" name="TextBox 32"/>
            <p:cNvSpPr txBox="1">
              <a:spLocks noChangeArrowheads="1"/>
            </p:cNvSpPr>
            <p:nvPr/>
          </p:nvSpPr>
          <p:spPr bwMode="auto">
            <a:xfrm>
              <a:off x="9681359" y="3013258"/>
              <a:ext cx="594617" cy="338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dirty="0">
                  <a:solidFill>
                    <a:schemeClr val="bg1"/>
                  </a:solidFill>
                  <a:latin typeface="Arial" panose="020B0604020202020204" pitchFamily="34" charset="0"/>
                  <a:ea typeface="楷体" panose="02010609060101010101" pitchFamily="49" charset="-122"/>
                  <a:sym typeface="Arial" panose="020B0604020202020204" pitchFamily="34" charset="0"/>
                </a:rPr>
                <a:t>70%</a:t>
              </a:r>
              <a:endParaRPr lang="zh-CN" altLang="en-US" sz="1600" dirty="0">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71" name="组合 70"/>
          <p:cNvGrpSpPr>
            <a:grpSpLocks/>
          </p:cNvGrpSpPr>
          <p:nvPr/>
        </p:nvGrpSpPr>
        <p:grpSpPr bwMode="auto">
          <a:xfrm>
            <a:off x="10105722" y="1808625"/>
            <a:ext cx="708848" cy="3436937"/>
            <a:chOff x="10146450" y="2018409"/>
            <a:chExt cx="707841" cy="3436883"/>
          </a:xfrm>
        </p:grpSpPr>
        <p:sp>
          <p:nvSpPr>
            <p:cNvPr id="72" name="矩形 71"/>
            <p:cNvSpPr/>
            <p:nvPr/>
          </p:nvSpPr>
          <p:spPr>
            <a:xfrm>
              <a:off x="10228499" y="2018409"/>
              <a:ext cx="543739" cy="343688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73" name="TextBox 33"/>
            <p:cNvSpPr txBox="1">
              <a:spLocks noChangeArrowheads="1"/>
            </p:cNvSpPr>
            <p:nvPr/>
          </p:nvSpPr>
          <p:spPr bwMode="auto">
            <a:xfrm>
              <a:off x="10146450" y="2018596"/>
              <a:ext cx="707841" cy="338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dirty="0">
                  <a:solidFill>
                    <a:srgbClr val="013C18"/>
                  </a:solidFill>
                  <a:latin typeface="Arial" panose="020B0604020202020204" pitchFamily="34" charset="0"/>
                  <a:ea typeface="楷体" panose="02010609060101010101" pitchFamily="49" charset="-122"/>
                  <a:sym typeface="Arial" panose="020B0604020202020204" pitchFamily="34" charset="0"/>
                </a:rPr>
                <a:t>100%</a:t>
              </a:r>
              <a:endParaRPr lang="zh-CN" altLang="en-US" sz="1600" dirty="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grpSp>
      <p:cxnSp>
        <p:nvCxnSpPr>
          <p:cNvPr id="74" name="直接连接符 73"/>
          <p:cNvCxnSpPr/>
          <p:nvPr/>
        </p:nvCxnSpPr>
        <p:spPr>
          <a:xfrm>
            <a:off x="1619219" y="2235210"/>
            <a:ext cx="0" cy="2622551"/>
          </a:xfrm>
          <a:prstGeom prst="line">
            <a:avLst/>
          </a:prstGeom>
          <a:ln w="38100">
            <a:solidFill>
              <a:srgbClr val="013C18"/>
            </a:solidFill>
          </a:ln>
        </p:spPr>
        <p:style>
          <a:lnRef idx="1">
            <a:schemeClr val="accent1"/>
          </a:lnRef>
          <a:fillRef idx="0">
            <a:schemeClr val="accent1"/>
          </a:fillRef>
          <a:effectRef idx="0">
            <a:schemeClr val="accent1"/>
          </a:effectRef>
          <a:fontRef idx="minor">
            <a:schemeClr val="tx1"/>
          </a:fontRef>
        </p:style>
      </p:cxnSp>
      <p:sp>
        <p:nvSpPr>
          <p:cNvPr id="75" name="TextBox 35"/>
          <p:cNvSpPr txBox="1"/>
          <p:nvPr/>
        </p:nvSpPr>
        <p:spPr>
          <a:xfrm>
            <a:off x="1428726" y="4858518"/>
            <a:ext cx="630301" cy="461665"/>
          </a:xfrm>
          <a:prstGeom prst="rect">
            <a:avLst/>
          </a:prstGeom>
          <a:noFill/>
        </p:spPr>
        <p:txBody>
          <a:bodyPr wrap="none">
            <a:spAutoFit/>
          </a:bodyPr>
          <a:lstStyle/>
          <a:p>
            <a:pPr fontAlgn="auto">
              <a:spcBef>
                <a:spcPts val="0"/>
              </a:spcBef>
              <a:spcAft>
                <a:spcPts val="0"/>
              </a:spcAft>
              <a:defRPr/>
            </a:pPr>
            <a:r>
              <a:rPr lang="en-US" altLang="zh-CN" sz="2400" dirty="0">
                <a:solidFill>
                  <a:srgbClr val="013C18"/>
                </a:solidFill>
                <a:ea typeface="楷体" panose="02010609060101010101" pitchFamily="49" charset="-122"/>
                <a:sym typeface="Arial" panose="020B0604020202020204" pitchFamily="34" charset="0"/>
              </a:rPr>
              <a:t>0%</a:t>
            </a:r>
            <a:endParaRPr lang="zh-CN" altLang="en-US" sz="2400" dirty="0">
              <a:solidFill>
                <a:srgbClr val="013C18"/>
              </a:solidFill>
              <a:ea typeface="楷体" panose="02010609060101010101" pitchFamily="49" charset="-122"/>
              <a:sym typeface="Arial" panose="020B0604020202020204" pitchFamily="34" charset="0"/>
            </a:endParaRPr>
          </a:p>
        </p:txBody>
      </p:sp>
      <p:sp>
        <p:nvSpPr>
          <p:cNvPr id="76" name="TextBox 36"/>
          <p:cNvSpPr txBox="1"/>
          <p:nvPr/>
        </p:nvSpPr>
        <p:spPr>
          <a:xfrm>
            <a:off x="1354987" y="1742166"/>
            <a:ext cx="973343" cy="461665"/>
          </a:xfrm>
          <a:prstGeom prst="rect">
            <a:avLst/>
          </a:prstGeom>
          <a:noFill/>
        </p:spPr>
        <p:txBody>
          <a:bodyPr wrap="none">
            <a:spAutoFit/>
          </a:bodyPr>
          <a:lstStyle/>
          <a:p>
            <a:pPr fontAlgn="auto">
              <a:spcBef>
                <a:spcPts val="0"/>
              </a:spcBef>
              <a:spcAft>
                <a:spcPts val="0"/>
              </a:spcAft>
              <a:defRPr/>
            </a:pPr>
            <a:r>
              <a:rPr lang="en-US" altLang="zh-CN" sz="2400" dirty="0">
                <a:solidFill>
                  <a:srgbClr val="013C18"/>
                </a:solidFill>
                <a:ea typeface="楷体" panose="02010609060101010101" pitchFamily="49" charset="-122"/>
                <a:sym typeface="Arial" panose="020B0604020202020204" pitchFamily="34" charset="0"/>
              </a:rPr>
              <a:t>100%</a:t>
            </a:r>
            <a:endParaRPr lang="zh-CN" altLang="en-US" sz="2400" dirty="0">
              <a:solidFill>
                <a:srgbClr val="013C18"/>
              </a:solidFill>
              <a:ea typeface="楷体" panose="02010609060101010101" pitchFamily="49" charset="-122"/>
              <a:sym typeface="Arial" panose="020B0604020202020204" pitchFamily="34" charset="0"/>
            </a:endParaRPr>
          </a:p>
        </p:txBody>
      </p:sp>
      <p:cxnSp>
        <p:nvCxnSpPr>
          <p:cNvPr id="77" name="直接连接符 76"/>
          <p:cNvCxnSpPr/>
          <p:nvPr/>
        </p:nvCxnSpPr>
        <p:spPr>
          <a:xfrm>
            <a:off x="1199457" y="5266199"/>
            <a:ext cx="9674225" cy="0"/>
          </a:xfrm>
          <a:prstGeom prst="line">
            <a:avLst/>
          </a:prstGeom>
          <a:ln w="38100">
            <a:solidFill>
              <a:srgbClr val="013C18"/>
            </a:solidFill>
          </a:ln>
        </p:spPr>
        <p:style>
          <a:lnRef idx="1">
            <a:schemeClr val="accent1"/>
          </a:lnRef>
          <a:fillRef idx="0">
            <a:schemeClr val="accent1"/>
          </a:fillRef>
          <a:effectRef idx="0">
            <a:schemeClr val="accent1"/>
          </a:effectRef>
          <a:fontRef idx="minor">
            <a:schemeClr val="tx1"/>
          </a:fontRef>
        </p:style>
      </p:cxnSp>
      <p:sp>
        <p:nvSpPr>
          <p:cNvPr id="78" name="TextBox 42"/>
          <p:cNvSpPr txBox="1">
            <a:spLocks noChangeArrowheads="1"/>
          </p:cNvSpPr>
          <p:nvPr/>
        </p:nvSpPr>
        <p:spPr bwMode="auto">
          <a:xfrm>
            <a:off x="2494900" y="5494391"/>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dirty="0">
                <a:solidFill>
                  <a:srgbClr val="013C18"/>
                </a:solidFill>
                <a:latin typeface="Arial" panose="020B0604020202020204" pitchFamily="34" charset="0"/>
                <a:ea typeface="楷体" panose="02010609060101010101" pitchFamily="49" charset="-122"/>
                <a:sym typeface="Arial" panose="020B0604020202020204" pitchFamily="34" charset="0"/>
              </a:rPr>
              <a:t>标题</a:t>
            </a:r>
          </a:p>
        </p:txBody>
      </p:sp>
      <p:sp>
        <p:nvSpPr>
          <p:cNvPr id="79" name="TextBox 43"/>
          <p:cNvSpPr txBox="1">
            <a:spLocks noChangeArrowheads="1"/>
          </p:cNvSpPr>
          <p:nvPr/>
        </p:nvSpPr>
        <p:spPr bwMode="auto">
          <a:xfrm>
            <a:off x="4327302" y="5494391"/>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dirty="0">
                <a:solidFill>
                  <a:srgbClr val="013C18"/>
                </a:solidFill>
                <a:latin typeface="Arial" panose="020B0604020202020204" pitchFamily="34" charset="0"/>
                <a:ea typeface="楷体" panose="02010609060101010101" pitchFamily="49" charset="-122"/>
                <a:sym typeface="Arial" panose="020B0604020202020204" pitchFamily="34" charset="0"/>
              </a:rPr>
              <a:t>标题</a:t>
            </a:r>
          </a:p>
        </p:txBody>
      </p:sp>
      <p:sp>
        <p:nvSpPr>
          <p:cNvPr id="80" name="TextBox 44"/>
          <p:cNvSpPr txBox="1">
            <a:spLocks noChangeArrowheads="1"/>
          </p:cNvSpPr>
          <p:nvPr/>
        </p:nvSpPr>
        <p:spPr bwMode="auto">
          <a:xfrm>
            <a:off x="6157262" y="5494391"/>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dirty="0">
                <a:solidFill>
                  <a:srgbClr val="013C18"/>
                </a:solidFill>
                <a:latin typeface="Arial" panose="020B0604020202020204" pitchFamily="34" charset="0"/>
                <a:ea typeface="楷体" panose="02010609060101010101" pitchFamily="49" charset="-122"/>
                <a:sym typeface="Arial" panose="020B0604020202020204" pitchFamily="34" charset="0"/>
              </a:rPr>
              <a:t>标题</a:t>
            </a:r>
          </a:p>
        </p:txBody>
      </p:sp>
      <p:sp>
        <p:nvSpPr>
          <p:cNvPr id="81" name="TextBox 45"/>
          <p:cNvSpPr txBox="1">
            <a:spLocks noChangeArrowheads="1"/>
          </p:cNvSpPr>
          <p:nvPr/>
        </p:nvSpPr>
        <p:spPr bwMode="auto">
          <a:xfrm>
            <a:off x="7987649" y="5494391"/>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dirty="0">
                <a:solidFill>
                  <a:srgbClr val="013C18"/>
                </a:solidFill>
                <a:latin typeface="Arial" panose="020B0604020202020204" pitchFamily="34" charset="0"/>
                <a:ea typeface="楷体" panose="02010609060101010101" pitchFamily="49" charset="-122"/>
                <a:sym typeface="Arial" panose="020B0604020202020204" pitchFamily="34" charset="0"/>
              </a:rPr>
              <a:t>标题</a:t>
            </a:r>
          </a:p>
        </p:txBody>
      </p:sp>
      <p:sp>
        <p:nvSpPr>
          <p:cNvPr id="82" name="TextBox 46"/>
          <p:cNvSpPr txBox="1">
            <a:spLocks noChangeArrowheads="1"/>
          </p:cNvSpPr>
          <p:nvPr/>
        </p:nvSpPr>
        <p:spPr bwMode="auto">
          <a:xfrm>
            <a:off x="9818942" y="5494391"/>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dirty="0">
                <a:solidFill>
                  <a:srgbClr val="013C18"/>
                </a:solidFill>
                <a:latin typeface="Arial" panose="020B0604020202020204" pitchFamily="34" charset="0"/>
                <a:ea typeface="楷体" panose="02010609060101010101" pitchFamily="49" charset="-122"/>
                <a:sym typeface="Arial" panose="020B0604020202020204" pitchFamily="34" charset="0"/>
              </a:rPr>
              <a:t>标题</a:t>
            </a:r>
          </a:p>
        </p:txBody>
      </p:sp>
      <p:sp>
        <p:nvSpPr>
          <p:cNvPr id="43" name="矩形 42"/>
          <p:cNvSpPr/>
          <p:nvPr/>
        </p:nvSpPr>
        <p:spPr>
          <a:xfrm>
            <a:off x="993998" y="394046"/>
            <a:ext cx="2339103" cy="523220"/>
          </a:xfrm>
          <a:prstGeom prst="rect">
            <a:avLst/>
          </a:prstGeom>
        </p:spPr>
        <p:txBody>
          <a:bodyPr wrap="none">
            <a:spAutoFit/>
          </a:bodyPr>
          <a:lstStyle/>
          <a:p>
            <a:pPr algn="ctr">
              <a:defRPr/>
            </a:pPr>
            <a:r>
              <a:rPr lang="zh-CN" altLang="en-US" sz="2800" dirty="0" smtClean="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85" name="图片 84"/>
          <p:cNvPicPr>
            <a:picLocks noChangeAspect="1"/>
          </p:cNvPicPr>
          <p:nvPr/>
        </p:nvPicPr>
        <p:blipFill>
          <a:blip r:embed="rId3"/>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47248158"/>
      </p:ext>
    </p:extLst>
  </p:cSld>
  <p:clrMapOvr>
    <a:masterClrMapping/>
  </p:clrMapOvr>
  <mc:AlternateContent xmlns:mc="http://schemas.openxmlformats.org/markup-compatibility/2006" xmlns:p14="http://schemas.microsoft.com/office/powerpoint/2010/main">
    <mc:Choice Requires="p14">
      <p:transition spd="slow" p14:dur="1600" advTm="5873">
        <p14:prism isInverted="1"/>
      </p:transition>
    </mc:Choice>
    <mc:Fallback xmlns="">
      <p:transition spd="slow" advTm="587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par>
                                <p:cTn id="8" presetID="10" presetClass="entr" presetSubtype="0" fill="hold"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fade">
                                      <p:cBhvr>
                                        <p:cTn id="10" dur="500"/>
                                        <p:tgtEl>
                                          <p:spTgt spid="75"/>
                                        </p:tgtEl>
                                      </p:cBhvr>
                                    </p:animEffect>
                                  </p:childTnLst>
                                </p:cTn>
                              </p:par>
                              <p:par>
                                <p:cTn id="11" presetID="10" presetClass="entr" presetSubtype="0" fill="hold" nodeType="with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fade">
                                      <p:cBhvr>
                                        <p:cTn id="13" dur="500"/>
                                        <p:tgtEl>
                                          <p:spTgt spid="76"/>
                                        </p:tgtEl>
                                      </p:cBhvr>
                                    </p:animEffect>
                                  </p:childTnLst>
                                </p:cTn>
                              </p:par>
                              <p:par>
                                <p:cTn id="14" presetID="10" presetClass="entr" presetSubtype="0" fill="hold" nodeType="with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500"/>
                                        <p:tgtEl>
                                          <p:spTgt spid="7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down)">
                                      <p:cBhvr>
                                        <p:cTn id="20" dur="500"/>
                                        <p:tgtEl>
                                          <p:spTgt spid="50"/>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down)">
                                      <p:cBhvr>
                                        <p:cTn id="24" dur="500"/>
                                        <p:tgtEl>
                                          <p:spTgt spid="53"/>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wipe(down)">
                                      <p:cBhvr>
                                        <p:cTn id="28" dur="500"/>
                                        <p:tgtEl>
                                          <p:spTgt spid="44"/>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down)">
                                      <p:cBhvr>
                                        <p:cTn id="32" dur="500"/>
                                        <p:tgtEl>
                                          <p:spTgt spid="47"/>
                                        </p:tgtEl>
                                      </p:cBhvr>
                                    </p:animEffect>
                                  </p:childTnLst>
                                </p:cTn>
                              </p:par>
                            </p:childTnLst>
                          </p:cTn>
                        </p:par>
                        <p:par>
                          <p:cTn id="33" fill="hold">
                            <p:stCondLst>
                              <p:cond delay="2500"/>
                            </p:stCondLst>
                            <p:childTnLst>
                              <p:par>
                                <p:cTn id="34" presetID="22" presetClass="entr" presetSubtype="4" fill="hold"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wipe(down)">
                                      <p:cBhvr>
                                        <p:cTn id="36" dur="500"/>
                                        <p:tgtEl>
                                          <p:spTgt spid="56"/>
                                        </p:tgtEl>
                                      </p:cBhvr>
                                    </p:animEffect>
                                  </p:childTnLst>
                                </p:cTn>
                              </p:par>
                            </p:childTnLst>
                          </p:cTn>
                        </p:par>
                        <p:par>
                          <p:cTn id="37" fill="hold">
                            <p:stCondLst>
                              <p:cond delay="3000"/>
                            </p:stCondLst>
                            <p:childTnLst>
                              <p:par>
                                <p:cTn id="38" presetID="22" presetClass="entr" presetSubtype="4"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wipe(down)">
                                      <p:cBhvr>
                                        <p:cTn id="40" dur="500"/>
                                        <p:tgtEl>
                                          <p:spTgt spid="59"/>
                                        </p:tgtEl>
                                      </p:cBhvr>
                                    </p:animEffect>
                                  </p:childTnLst>
                                </p:cTn>
                              </p:par>
                            </p:childTnLst>
                          </p:cTn>
                        </p:par>
                        <p:par>
                          <p:cTn id="41" fill="hold">
                            <p:stCondLst>
                              <p:cond delay="3500"/>
                            </p:stCondLst>
                            <p:childTnLst>
                              <p:par>
                                <p:cTn id="42" presetID="22" presetClass="entr" presetSubtype="4" fill="hold"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childTnLst>
                          </p:cTn>
                        </p:par>
                        <p:par>
                          <p:cTn id="45" fill="hold">
                            <p:stCondLst>
                              <p:cond delay="4000"/>
                            </p:stCondLst>
                            <p:childTnLst>
                              <p:par>
                                <p:cTn id="46" presetID="22" presetClass="entr" presetSubtype="4" fill="hold"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wipe(down)">
                                      <p:cBhvr>
                                        <p:cTn id="48" dur="500"/>
                                        <p:tgtEl>
                                          <p:spTgt spid="65"/>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down)">
                                      <p:cBhvr>
                                        <p:cTn id="52" dur="500"/>
                                        <p:tgtEl>
                                          <p:spTgt spid="68"/>
                                        </p:tgtEl>
                                      </p:cBhvr>
                                    </p:animEffect>
                                  </p:childTnLst>
                                </p:cTn>
                              </p:par>
                            </p:childTnLst>
                          </p:cTn>
                        </p:par>
                        <p:par>
                          <p:cTn id="53" fill="hold">
                            <p:stCondLst>
                              <p:cond delay="5000"/>
                            </p:stCondLst>
                            <p:childTnLst>
                              <p:par>
                                <p:cTn id="54" presetID="22" presetClass="entr" presetSubtype="4" fill="hold" nodeType="after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wipe(down)">
                                      <p:cBhvr>
                                        <p:cTn id="5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srcRect l="2538" t="4668" r="5383" b="13302"/>
          <a:stretch/>
        </p:blipFill>
        <p:spPr>
          <a:xfrm>
            <a:off x="0" y="5787"/>
            <a:ext cx="12176567" cy="6852213"/>
          </a:xfrm>
          <a:prstGeom prst="rect">
            <a:avLst/>
          </a:prstGeom>
        </p:spPr>
      </p:pic>
      <p:grpSp>
        <p:nvGrpSpPr>
          <p:cNvPr id="34" name="组合 33"/>
          <p:cNvGrpSpPr/>
          <p:nvPr/>
        </p:nvGrpSpPr>
        <p:grpSpPr>
          <a:xfrm>
            <a:off x="5009469" y="3939952"/>
            <a:ext cx="2376262" cy="593601"/>
            <a:chOff x="3419873" y="3274292"/>
            <a:chExt cx="2376264" cy="593601"/>
          </a:xfrm>
          <a:solidFill>
            <a:srgbClr val="013C18"/>
          </a:solidFill>
        </p:grpSpPr>
        <p:sp>
          <p:nvSpPr>
            <p:cNvPr id="35" name="圆角矩形 34"/>
            <p:cNvSpPr/>
            <p:nvPr/>
          </p:nvSpPr>
          <p:spPr>
            <a:xfrm>
              <a:off x="3419873" y="3274292"/>
              <a:ext cx="2376264" cy="593601"/>
            </a:xfrm>
            <a:prstGeom prst="roundRect">
              <a:avLst>
                <a:gd name="adj" fmla="val 50000"/>
              </a:avLst>
            </a:prstGeom>
            <a:solidFill>
              <a:srgbClr val="3174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36" name="TextBox 11"/>
            <p:cNvSpPr txBox="1"/>
            <p:nvPr/>
          </p:nvSpPr>
          <p:spPr>
            <a:xfrm>
              <a:off x="3554888" y="3386426"/>
              <a:ext cx="2106234" cy="369332"/>
            </a:xfrm>
            <a:prstGeom prst="rect">
              <a:avLst/>
            </a:prstGeom>
            <a:noFill/>
            <a:extLst/>
          </p:spPr>
          <p:txBody>
            <a:bodyPr wrap="square" rtlCol="0">
              <a:spAutoFit/>
            </a:bodyPr>
            <a:lstStyle/>
            <a:p>
              <a:pPr algn="ctr" fontAlgn="base"/>
              <a:r>
                <a:rPr lang="zh-CN" altLang="en-US" noProof="1">
                  <a:solidFill>
                    <a:schemeClr val="bg1"/>
                  </a:solidFill>
                  <a:ea typeface="楷体" panose="02010609060101010101" pitchFamily="49" charset="-122"/>
                  <a:cs typeface="+mn-ea"/>
                  <a:sym typeface="Arial" panose="020B0604020202020204" pitchFamily="34" charset="0"/>
                </a:rPr>
                <a:t>汇报</a:t>
              </a:r>
              <a:r>
                <a:rPr lang="zh-CN" altLang="en-US" noProof="1" smtClean="0">
                  <a:solidFill>
                    <a:schemeClr val="bg1"/>
                  </a:solidFill>
                  <a:ea typeface="楷体" panose="02010609060101010101" pitchFamily="49" charset="-122"/>
                  <a:cs typeface="+mn-ea"/>
                  <a:sym typeface="Arial" panose="020B0604020202020204" pitchFamily="34" charset="0"/>
                </a:rPr>
                <a:t>人：</a:t>
              </a:r>
              <a:r>
                <a:rPr lang="en-US" altLang="zh-CN" strike="noStrike" noProof="1" smtClean="0">
                  <a:solidFill>
                    <a:schemeClr val="bg1"/>
                  </a:solidFill>
                  <a:ea typeface="楷体" panose="02010609060101010101" pitchFamily="49" charset="-122"/>
                  <a:cs typeface="+mn-ea"/>
                  <a:sym typeface="Arial" panose="020B0604020202020204" pitchFamily="34" charset="0"/>
                </a:rPr>
                <a:t>sunny</a:t>
              </a:r>
              <a:endParaRPr lang="en-US" altLang="zh-CN" strike="noStrike" noProof="1">
                <a:solidFill>
                  <a:schemeClr val="bg1"/>
                </a:solidFill>
                <a:ea typeface="楷体" panose="02010609060101010101" pitchFamily="49" charset="-122"/>
                <a:cs typeface="+mn-ea"/>
                <a:sym typeface="Arial" panose="020B0604020202020204" pitchFamily="34" charset="0"/>
              </a:endParaRPr>
            </a:p>
          </p:txBody>
        </p:sp>
      </p:grpSp>
      <p:sp>
        <p:nvSpPr>
          <p:cNvPr id="3075" name="矩形 36"/>
          <p:cNvSpPr/>
          <p:nvPr/>
        </p:nvSpPr>
        <p:spPr>
          <a:xfrm>
            <a:off x="3352760" y="3347053"/>
            <a:ext cx="5698643" cy="307777"/>
          </a:xfrm>
          <a:prstGeom prst="rect">
            <a:avLst/>
          </a:prstGeom>
          <a:noFill/>
          <a:ln w="9525">
            <a:noFill/>
          </a:ln>
        </p:spPr>
        <p:txBody>
          <a:bodyPr wrap="square" anchor="t">
            <a:spAutoFit/>
          </a:bodyPr>
          <a:lstStyle/>
          <a:p>
            <a:pPr lvl="0" algn="dist" eaLnBrk="0" hangingPunct="0"/>
            <a:r>
              <a:rPr lang="zh-CN" altLang="en-US" sz="1400" dirty="0">
                <a:solidFill>
                  <a:schemeClr val="bg1"/>
                </a:solidFill>
                <a:ea typeface="楷体" panose="02010609060101010101" pitchFamily="49" charset="-122"/>
                <a:sym typeface="Arial" panose="020B0604020202020204" pitchFamily="34" charset="0"/>
              </a:rPr>
              <a:t>年终总结 </a:t>
            </a:r>
            <a:r>
              <a:rPr lang="en-US" altLang="zh-CN" sz="1400" dirty="0" smtClean="0">
                <a:solidFill>
                  <a:schemeClr val="bg1"/>
                </a:solidFill>
                <a:ea typeface="楷体" panose="02010609060101010101" pitchFamily="49" charset="-122"/>
                <a:sym typeface="Arial" panose="020B0604020202020204" pitchFamily="34" charset="0"/>
              </a:rPr>
              <a:t>/ </a:t>
            </a:r>
            <a:r>
              <a:rPr lang="zh-CN" altLang="en-US" sz="1400" dirty="0">
                <a:solidFill>
                  <a:schemeClr val="bg1"/>
                </a:solidFill>
                <a:ea typeface="楷体" panose="02010609060101010101" pitchFamily="49" charset="-122"/>
                <a:sym typeface="Arial" panose="020B0604020202020204" pitchFamily="34" charset="0"/>
              </a:rPr>
              <a:t>新年计划 </a:t>
            </a:r>
            <a:r>
              <a:rPr lang="en-US" altLang="zh-CN" sz="1400" dirty="0" smtClean="0">
                <a:solidFill>
                  <a:schemeClr val="bg1"/>
                </a:solidFill>
                <a:ea typeface="楷体" panose="02010609060101010101" pitchFamily="49" charset="-122"/>
                <a:sym typeface="Arial" panose="020B0604020202020204" pitchFamily="34" charset="0"/>
              </a:rPr>
              <a:t>/ </a:t>
            </a:r>
            <a:r>
              <a:rPr lang="zh-CN" altLang="en-US" sz="1400" dirty="0">
                <a:solidFill>
                  <a:schemeClr val="bg1"/>
                </a:solidFill>
                <a:ea typeface="楷体" panose="02010609060101010101" pitchFamily="49" charset="-122"/>
                <a:sym typeface="Arial" panose="020B0604020202020204" pitchFamily="34" charset="0"/>
              </a:rPr>
              <a:t>述职报告 </a:t>
            </a:r>
            <a:r>
              <a:rPr lang="en-US" altLang="zh-CN" sz="1400" dirty="0" smtClean="0">
                <a:solidFill>
                  <a:schemeClr val="bg1"/>
                </a:solidFill>
                <a:ea typeface="楷体" panose="02010609060101010101" pitchFamily="49" charset="-122"/>
                <a:sym typeface="Arial" panose="020B0604020202020204" pitchFamily="34" charset="0"/>
              </a:rPr>
              <a:t>/ </a:t>
            </a:r>
            <a:r>
              <a:rPr lang="zh-CN" altLang="en-US" sz="1400" dirty="0">
                <a:solidFill>
                  <a:schemeClr val="bg1"/>
                </a:solidFill>
                <a:ea typeface="楷体" panose="02010609060101010101" pitchFamily="49" charset="-122"/>
                <a:sym typeface="Arial" panose="020B0604020202020204" pitchFamily="34" charset="0"/>
              </a:rPr>
              <a:t>工作汇报</a:t>
            </a:r>
          </a:p>
        </p:txBody>
      </p:sp>
      <p:sp>
        <p:nvSpPr>
          <p:cNvPr id="3076" name="文本框 40"/>
          <p:cNvSpPr txBox="1"/>
          <p:nvPr/>
        </p:nvSpPr>
        <p:spPr>
          <a:xfrm>
            <a:off x="4720272" y="2330450"/>
            <a:ext cx="2954655" cy="923330"/>
          </a:xfrm>
          <a:prstGeom prst="rect">
            <a:avLst/>
          </a:prstGeom>
          <a:noFill/>
          <a:ln w="9525">
            <a:noFill/>
          </a:ln>
        </p:spPr>
        <p:txBody>
          <a:bodyPr wrap="none" anchor="t">
            <a:spAutoFit/>
          </a:bodyPr>
          <a:lstStyle/>
          <a:p>
            <a:pPr lvl="0" indent="0" eaLnBrk="0" hangingPunct="0"/>
            <a:r>
              <a:rPr lang="zh-CN" altLang="en-US" sz="5400" dirty="0" smtClean="0">
                <a:solidFill>
                  <a:schemeClr val="bg1"/>
                </a:solidFill>
                <a:ea typeface="楷体" panose="02010609060101010101" pitchFamily="49" charset="-122"/>
                <a:sym typeface="Arial" panose="020B0604020202020204" pitchFamily="34" charset="0"/>
              </a:rPr>
              <a:t>谢谢观看</a:t>
            </a:r>
            <a:endParaRPr lang="zh-CN" altLang="en-US" sz="5400" dirty="0">
              <a:solidFill>
                <a:schemeClr val="bg1"/>
              </a:solidFill>
              <a:ea typeface="楷体" panose="02010609060101010101" pitchFamily="49" charset="-122"/>
              <a:sym typeface="Arial" panose="020B0604020202020204" pitchFamily="34" charset="0"/>
            </a:endParaRPr>
          </a:p>
        </p:txBody>
      </p:sp>
    </p:spTree>
    <p:custDataLst>
      <p:tags r:id="rId1"/>
    </p:custDataLst>
    <p:extLst>
      <p:ext uri="{BB962C8B-B14F-4D97-AF65-F5344CB8AC3E}">
        <p14:creationId xmlns:p14="http://schemas.microsoft.com/office/powerpoint/2010/main" val="4145108134"/>
      </p:ext>
    </p:extLst>
  </p:cSld>
  <p:clrMapOvr>
    <a:masterClrMapping/>
  </p:clrMapOvr>
  <mc:AlternateContent xmlns:mc="http://schemas.openxmlformats.org/markup-compatibility/2006" xmlns:p14="http://schemas.microsoft.com/office/powerpoint/2010/main">
    <mc:Choice Requires="p14">
      <p:transition spd="slow" p14:dur="3000" advTm="6917">
        <p14:shred pattern="rectangle"/>
      </p:transition>
    </mc:Choice>
    <mc:Fallback xmlns="">
      <p:transition spd="slow" advTm="691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076"/>
                                        </p:tgtEl>
                                        <p:attrNameLst>
                                          <p:attrName>style.visibility</p:attrName>
                                        </p:attrNameLst>
                                      </p:cBhvr>
                                      <p:to>
                                        <p:strVal val="visible"/>
                                      </p:to>
                                    </p:set>
                                    <p:anim calcmode="lin" valueType="num">
                                      <p:cBhvr>
                                        <p:cTn id="7" dur="500" fill="hold"/>
                                        <p:tgtEl>
                                          <p:spTgt spid="307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76"/>
                                        </p:tgtEl>
                                        <p:attrNameLst>
                                          <p:attrName>ppt_y</p:attrName>
                                        </p:attrNameLst>
                                      </p:cBhvr>
                                      <p:tavLst>
                                        <p:tav tm="0">
                                          <p:val>
                                            <p:strVal val="#ppt_y"/>
                                          </p:val>
                                        </p:tav>
                                        <p:tav tm="100000">
                                          <p:val>
                                            <p:strVal val="#ppt_y"/>
                                          </p:val>
                                        </p:tav>
                                      </p:tavLst>
                                    </p:anim>
                                    <p:anim calcmode="lin" valueType="num">
                                      <p:cBhvr>
                                        <p:cTn id="9" dur="500" fill="hold"/>
                                        <p:tgtEl>
                                          <p:spTgt spid="307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7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7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3075"/>
                                        </p:tgtEl>
                                        <p:attrNameLst>
                                          <p:attrName>style.visibility</p:attrName>
                                        </p:attrNameLst>
                                      </p:cBhvr>
                                      <p:to>
                                        <p:strVal val="visible"/>
                                      </p:to>
                                    </p:set>
                                    <p:animEffect transition="in" filter="fade">
                                      <p:cBhvr>
                                        <p:cTn id="16" dur="1000"/>
                                        <p:tgtEl>
                                          <p:spTgt spid="3075"/>
                                        </p:tgtEl>
                                      </p:cBhvr>
                                    </p:animEffect>
                                    <p:anim calcmode="lin" valueType="num">
                                      <p:cBhvr>
                                        <p:cTn id="17" dur="1000" fill="hold"/>
                                        <p:tgtEl>
                                          <p:spTgt spid="3075"/>
                                        </p:tgtEl>
                                        <p:attrNameLst>
                                          <p:attrName>ppt_x</p:attrName>
                                        </p:attrNameLst>
                                      </p:cBhvr>
                                      <p:tavLst>
                                        <p:tav tm="0">
                                          <p:val>
                                            <p:strVal val="#ppt_x"/>
                                          </p:val>
                                        </p:tav>
                                        <p:tav tm="100000">
                                          <p:val>
                                            <p:strVal val="#ppt_x"/>
                                          </p:val>
                                        </p:tav>
                                      </p:tavLst>
                                    </p:anim>
                                    <p:anim calcmode="lin" valueType="num">
                                      <p:cBhvr>
                                        <p:cTn id="18" dur="1000" fill="hold"/>
                                        <p:tgtEl>
                                          <p:spTgt spid="3075"/>
                                        </p:tgtEl>
                                        <p:attrNameLst>
                                          <p:attrName>ppt_y</p:attrName>
                                        </p:attrNameLst>
                                      </p:cBhvr>
                                      <p:tavLst>
                                        <p:tav tm="0">
                                          <p:val>
                                            <p:strVal val="#ppt_y+.1"/>
                                          </p:val>
                                        </p:tav>
                                        <p:tav tm="100000">
                                          <p:val>
                                            <p:strVal val="#ppt_y"/>
                                          </p:val>
                                        </p:tav>
                                      </p:tavLst>
                                    </p:anim>
                                  </p:childTnLst>
                                </p:cTn>
                              </p:par>
                              <p:par>
                                <p:cTn id="19" presetID="32" presetClass="emph" presetSubtype="0" repeatCount="indefinite" fill="hold" nodeType="withEffect">
                                  <p:stCondLst>
                                    <p:cond delay="500"/>
                                  </p:stCondLst>
                                  <p:childTnLst>
                                    <p:animRot by="120000">
                                      <p:cBhvr>
                                        <p:cTn id="20" dur="100" fill="hold">
                                          <p:stCondLst>
                                            <p:cond delay="0"/>
                                          </p:stCondLst>
                                        </p:cTn>
                                        <p:tgtEl>
                                          <p:spTgt spid="34"/>
                                        </p:tgtEl>
                                        <p:attrNameLst>
                                          <p:attrName>r</p:attrName>
                                        </p:attrNameLst>
                                      </p:cBhvr>
                                    </p:animRot>
                                    <p:animRot by="-240000">
                                      <p:cBhvr>
                                        <p:cTn id="21" dur="200" fill="hold">
                                          <p:stCondLst>
                                            <p:cond delay="200"/>
                                          </p:stCondLst>
                                        </p:cTn>
                                        <p:tgtEl>
                                          <p:spTgt spid="34"/>
                                        </p:tgtEl>
                                        <p:attrNameLst>
                                          <p:attrName>r</p:attrName>
                                        </p:attrNameLst>
                                      </p:cBhvr>
                                    </p:animRot>
                                    <p:animRot by="240000">
                                      <p:cBhvr>
                                        <p:cTn id="22" dur="200" fill="hold">
                                          <p:stCondLst>
                                            <p:cond delay="400"/>
                                          </p:stCondLst>
                                        </p:cTn>
                                        <p:tgtEl>
                                          <p:spTgt spid="34"/>
                                        </p:tgtEl>
                                        <p:attrNameLst>
                                          <p:attrName>r</p:attrName>
                                        </p:attrNameLst>
                                      </p:cBhvr>
                                    </p:animRot>
                                    <p:animRot by="-240000">
                                      <p:cBhvr>
                                        <p:cTn id="23" dur="200" fill="hold">
                                          <p:stCondLst>
                                            <p:cond delay="600"/>
                                          </p:stCondLst>
                                        </p:cTn>
                                        <p:tgtEl>
                                          <p:spTgt spid="34"/>
                                        </p:tgtEl>
                                        <p:attrNameLst>
                                          <p:attrName>r</p:attrName>
                                        </p:attrNameLst>
                                      </p:cBhvr>
                                    </p:animRot>
                                    <p:animRot by="120000">
                                      <p:cBhvr>
                                        <p:cTn id="24" dur="200" fill="hold">
                                          <p:stCondLst>
                                            <p:cond delay="800"/>
                                          </p:stCondLst>
                                        </p:cTn>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P spid="307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2879725"/>
            <a:ext cx="10515600" cy="1325563"/>
          </a:xfrm>
        </p:spPr>
        <p:txBody>
          <a:bodyPr/>
          <a:lstStyle/>
          <a:p>
            <a:r>
              <a:rPr lang="en-US" altLang="zh-CN" dirty="0" smtClean="0"/>
              <a:t>Sunny   </a:t>
            </a:r>
            <a:r>
              <a:rPr lang="zh-CN" altLang="en-US" dirty="0" smtClean="0"/>
              <a:t>作品</a:t>
            </a:r>
            <a:r>
              <a:rPr lang="en-US" altLang="zh-CN" dirty="0" smtClean="0"/>
              <a:t/>
            </a:r>
            <a:br>
              <a:rPr lang="en-US" altLang="zh-CN" dirty="0" smtClean="0"/>
            </a:br>
            <a:r>
              <a:rPr lang="en-US" altLang="zh-CN" dirty="0"/>
              <a:t/>
            </a:r>
            <a:br>
              <a:rPr lang="en-US" altLang="zh-CN" dirty="0"/>
            </a:br>
            <a:r>
              <a:rPr lang="en-US" altLang="zh-CN" dirty="0" smtClean="0"/>
              <a:t/>
            </a:r>
            <a:br>
              <a:rPr lang="en-US" altLang="zh-CN" dirty="0" smtClean="0"/>
            </a:br>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t>2020/2/24</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65385681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bwMode="auto">
          <a:xfrm>
            <a:off x="1803249" y="1724071"/>
            <a:ext cx="8570068" cy="2961201"/>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ea typeface="楷体" panose="02010609060101010101" pitchFamily="49" charset="-122"/>
              <a:sym typeface="Arial" panose="020B0604020202020204" pitchFamily="34" charset="0"/>
            </a:endParaRPr>
          </a:p>
        </p:txBody>
      </p:sp>
      <p:pic>
        <p:nvPicPr>
          <p:cNvPr id="7" name="图片 6"/>
          <p:cNvPicPr>
            <a:picLocks noChangeAspect="1"/>
          </p:cNvPicPr>
          <p:nvPr/>
        </p:nvPicPr>
        <p:blipFill rotWithShape="1">
          <a:blip r:embed="rId3"/>
          <a:srcRect l="2538" t="4668" r="5383" b="13302"/>
          <a:stretch/>
        </p:blipFill>
        <p:spPr>
          <a:xfrm>
            <a:off x="0" y="5787"/>
            <a:ext cx="12176567" cy="6852213"/>
          </a:xfrm>
          <a:prstGeom prst="rect">
            <a:avLst/>
          </a:prstGeom>
        </p:spPr>
      </p:pic>
      <p:sp>
        <p:nvSpPr>
          <p:cNvPr id="8" name="矩形 14"/>
          <p:cNvSpPr>
            <a:spLocks noChangeArrowheads="1"/>
          </p:cNvSpPr>
          <p:nvPr/>
        </p:nvSpPr>
        <p:spPr bwMode="auto">
          <a:xfrm>
            <a:off x="5456294" y="2689063"/>
            <a:ext cx="443673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4400" dirty="0">
                <a:solidFill>
                  <a:schemeClr val="tx1">
                    <a:lumMod val="85000"/>
                    <a:lumOff val="15000"/>
                  </a:schemeClr>
                </a:solidFill>
                <a:ea typeface="楷体" panose="02010609060101010101" pitchFamily="49" charset="-122"/>
                <a:sym typeface="Arial" panose="020B0604020202020204" pitchFamily="34" charset="0"/>
              </a:rPr>
              <a:t>这里输入标题</a:t>
            </a:r>
          </a:p>
        </p:txBody>
      </p:sp>
      <p:sp>
        <p:nvSpPr>
          <p:cNvPr id="9" name="矩形 15"/>
          <p:cNvSpPr>
            <a:spLocks noChangeArrowheads="1"/>
          </p:cNvSpPr>
          <p:nvPr/>
        </p:nvSpPr>
        <p:spPr bwMode="auto">
          <a:xfrm>
            <a:off x="5530081" y="3381707"/>
            <a:ext cx="28640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tx1">
                    <a:lumMod val="85000"/>
                    <a:lumOff val="15000"/>
                  </a:schemeClr>
                </a:solidFill>
                <a:ea typeface="楷体" panose="02010609060101010101" pitchFamily="49" charset="-122"/>
                <a:sym typeface="Arial" panose="020B0604020202020204" pitchFamily="34" charset="0"/>
              </a:rPr>
              <a:t>这里输入简单字概</a:t>
            </a:r>
          </a:p>
        </p:txBody>
      </p:sp>
      <p:sp>
        <p:nvSpPr>
          <p:cNvPr id="10" name="矩形 9"/>
          <p:cNvSpPr>
            <a:spLocks noChangeArrowheads="1"/>
          </p:cNvSpPr>
          <p:nvPr/>
        </p:nvSpPr>
        <p:spPr bwMode="auto">
          <a:xfrm>
            <a:off x="3155522" y="2419841"/>
            <a:ext cx="187474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9600" dirty="0">
                <a:solidFill>
                  <a:srgbClr val="013C18"/>
                </a:solidFill>
                <a:ea typeface="楷体" panose="02010609060101010101" pitchFamily="49" charset="-122"/>
                <a:sym typeface="Arial" panose="020B0604020202020204" pitchFamily="34" charset="0"/>
              </a:rPr>
              <a:t>01</a:t>
            </a:r>
            <a:endParaRPr lang="zh-CN" altLang="en-US" sz="9600" dirty="0">
              <a:solidFill>
                <a:srgbClr val="013C18"/>
              </a:solidFill>
              <a:ea typeface="楷体" panose="02010609060101010101" pitchFamily="49" charset="-122"/>
              <a:sym typeface="Arial" panose="020B0604020202020204" pitchFamily="34" charset="0"/>
            </a:endParaRPr>
          </a:p>
        </p:txBody>
      </p:sp>
      <p:cxnSp>
        <p:nvCxnSpPr>
          <p:cNvPr id="3" name="直接连接符 2"/>
          <p:cNvCxnSpPr/>
          <p:nvPr/>
        </p:nvCxnSpPr>
        <p:spPr bwMode="auto">
          <a:xfrm flipH="1">
            <a:off x="5030270" y="2608797"/>
            <a:ext cx="476655" cy="1191749"/>
          </a:xfrm>
          <a:prstGeom prst="line">
            <a:avLst/>
          </a:prstGeom>
          <a:solidFill>
            <a:schemeClr val="accent1"/>
          </a:solidFill>
          <a:ln w="9525" cap="flat" cmpd="sng" algn="ctr">
            <a:solidFill>
              <a:schemeClr val="tx1"/>
            </a:solidFill>
            <a:prstDash val="solid"/>
            <a:round/>
            <a:headEnd type="none" w="med" len="med"/>
            <a:tailEnd type="none" w="med" len="med"/>
          </a:ln>
        </p:spPr>
      </p:cxn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3050">
        <p14:prism isInverted="1"/>
      </p:transition>
    </mc:Choice>
    <mc:Fallback xmlns="">
      <p:transition spd="slow" advTm="30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Diagram 22"/>
          <p:cNvGraphicFramePr/>
          <p:nvPr>
            <p:extLst>
              <p:ext uri="{D42A27DB-BD31-4B8C-83A1-F6EECF244321}">
                <p14:modId xmlns:p14="http://schemas.microsoft.com/office/powerpoint/2010/main" val="1148281616"/>
              </p:ext>
            </p:extLst>
          </p:nvPr>
        </p:nvGraphicFramePr>
        <p:xfrm>
          <a:off x="3793614" y="1581999"/>
          <a:ext cx="4533422" cy="30222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2" name="TextBox 15"/>
          <p:cNvSpPr>
            <a:spLocks noChangeArrowheads="1"/>
          </p:cNvSpPr>
          <p:nvPr/>
        </p:nvSpPr>
        <p:spPr bwMode="auto">
          <a:xfrm>
            <a:off x="1908584" y="5334595"/>
            <a:ext cx="8042275" cy="313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pPr>
            <a:r>
              <a:rPr lang="zh-CN" altLang="en-US" sz="1100" dirty="0">
                <a:solidFill>
                  <a:schemeClr val="tx1">
                    <a:lumMod val="85000"/>
                    <a:lumOff val="15000"/>
                  </a:schemeClr>
                </a:solidFill>
                <a:ea typeface="楷体" panose="02010609060101010101" pitchFamily="49" charset="-122"/>
                <a:sym typeface="Arial" panose="020B0604020202020204" pitchFamily="34" charset="0"/>
              </a:rPr>
              <a:t>这里输入简单的文字概述这里输入简单字概述这里输入简单简单的文字概述这里输入简单的文字概述简单的文字概述</a:t>
            </a:r>
          </a:p>
        </p:txBody>
      </p:sp>
      <p:sp>
        <p:nvSpPr>
          <p:cNvPr id="33" name="矩形 1154"/>
          <p:cNvSpPr>
            <a:spLocks noChangeArrowheads="1"/>
          </p:cNvSpPr>
          <p:nvPr/>
        </p:nvSpPr>
        <p:spPr bwMode="auto">
          <a:xfrm>
            <a:off x="4700057" y="4886325"/>
            <a:ext cx="24593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600" b="1" dirty="0">
                <a:solidFill>
                  <a:schemeClr val="tx1">
                    <a:lumMod val="85000"/>
                    <a:lumOff val="15000"/>
                  </a:schemeClr>
                </a:solidFill>
                <a:ea typeface="楷体" panose="02010609060101010101" pitchFamily="49" charset="-122"/>
                <a:sym typeface="Arial" panose="020B0604020202020204" pitchFamily="34" charset="0"/>
              </a:rPr>
              <a:t>这里输入简单的文字概述</a:t>
            </a:r>
          </a:p>
        </p:txBody>
      </p:sp>
      <p:sp>
        <p:nvSpPr>
          <p:cNvPr id="34" name="矩形 33"/>
          <p:cNvSpPr/>
          <p:nvPr/>
        </p:nvSpPr>
        <p:spPr>
          <a:xfrm>
            <a:off x="993998" y="394046"/>
            <a:ext cx="2339103" cy="523220"/>
          </a:xfrm>
          <a:prstGeom prst="rect">
            <a:avLst/>
          </a:prstGeom>
        </p:spPr>
        <p:txBody>
          <a:bodyPr wrap="none">
            <a:spAutoFit/>
          </a:bodyPr>
          <a:lstStyle/>
          <a:p>
            <a:pPr algn="ctr">
              <a:defRPr/>
            </a:pPr>
            <a:r>
              <a:rPr lang="zh-CN" altLang="en-US" sz="2800" dirty="0" smtClean="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38" name="图片 3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441700" y="967796"/>
            <a:ext cx="3835400" cy="3016264"/>
          </a:xfrm>
          <a:prstGeom prst="rect">
            <a:avLst/>
          </a:prstGeom>
        </p:spPr>
      </p:pic>
      <p:pic>
        <p:nvPicPr>
          <p:cNvPr id="2" name="图片 1"/>
          <p:cNvPicPr>
            <a:picLocks noChangeAspect="1"/>
          </p:cNvPicPr>
          <p:nvPr/>
        </p:nvPicPr>
        <p:blipFill>
          <a:blip r:embed="rId9"/>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4125">
        <p14:prism isInverted="1"/>
      </p:transition>
    </mc:Choice>
    <mc:Fallback xmlns="">
      <p:transition spd="slow" advTm="412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heel(1)">
                                      <p:cBhvr>
                                        <p:cTn id="21" dur="2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1" grpId="0">
        <p:bldAsOne/>
      </p:bldGraphic>
      <p:bldP spid="32"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菱形 7"/>
          <p:cNvSpPr/>
          <p:nvPr/>
        </p:nvSpPr>
        <p:spPr>
          <a:xfrm>
            <a:off x="4225559" y="4150376"/>
            <a:ext cx="338296" cy="338296"/>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9" name="菱形 8"/>
          <p:cNvSpPr/>
          <p:nvPr/>
        </p:nvSpPr>
        <p:spPr>
          <a:xfrm>
            <a:off x="2273777" y="3583902"/>
            <a:ext cx="676546" cy="676546"/>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10" name="菱形 9"/>
          <p:cNvSpPr/>
          <p:nvPr/>
        </p:nvSpPr>
        <p:spPr>
          <a:xfrm>
            <a:off x="3534652" y="1739430"/>
            <a:ext cx="551196" cy="551196"/>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11" name="菱形 10"/>
          <p:cNvSpPr/>
          <p:nvPr/>
        </p:nvSpPr>
        <p:spPr>
          <a:xfrm>
            <a:off x="2949587" y="1469400"/>
            <a:ext cx="338296" cy="338296"/>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12" name="菱形 11"/>
          <p:cNvSpPr/>
          <p:nvPr/>
        </p:nvSpPr>
        <p:spPr>
          <a:xfrm>
            <a:off x="2436218" y="4466421"/>
            <a:ext cx="533154" cy="533154"/>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grpSp>
        <p:nvGrpSpPr>
          <p:cNvPr id="13" name="组合 12"/>
          <p:cNvGrpSpPr/>
          <p:nvPr/>
        </p:nvGrpSpPr>
        <p:grpSpPr>
          <a:xfrm>
            <a:off x="2679561" y="2594527"/>
            <a:ext cx="1665185" cy="1665185"/>
            <a:chOff x="6093737" y="1806665"/>
            <a:chExt cx="1665185" cy="1665185"/>
          </a:xfrm>
          <a:solidFill>
            <a:srgbClr val="00BCDC"/>
          </a:solidFill>
        </p:grpSpPr>
        <p:sp>
          <p:nvSpPr>
            <p:cNvPr id="14" name="菱形 13"/>
            <p:cNvSpPr/>
            <p:nvPr/>
          </p:nvSpPr>
          <p:spPr>
            <a:xfrm>
              <a:off x="6093737" y="1806665"/>
              <a:ext cx="1665185" cy="1665185"/>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grpSp>
          <p:nvGrpSpPr>
            <p:cNvPr id="15" name="组合 14"/>
            <p:cNvGrpSpPr/>
            <p:nvPr/>
          </p:nvGrpSpPr>
          <p:grpSpPr>
            <a:xfrm>
              <a:off x="6631848" y="2401926"/>
              <a:ext cx="588962" cy="474663"/>
              <a:chOff x="5497513" y="6915150"/>
              <a:chExt cx="588962" cy="474663"/>
            </a:xfrm>
            <a:grpFill/>
          </p:grpSpPr>
          <p:sp>
            <p:nvSpPr>
              <p:cNvPr id="16" name="Freeform 934"/>
              <p:cNvSpPr>
                <a:spLocks/>
              </p:cNvSpPr>
              <p:nvPr/>
            </p:nvSpPr>
            <p:spPr bwMode="auto">
              <a:xfrm>
                <a:off x="5497513" y="7180263"/>
                <a:ext cx="279400" cy="209550"/>
              </a:xfrm>
              <a:custGeom>
                <a:avLst/>
                <a:gdLst>
                  <a:gd name="T0" fmla="*/ 0 w 109"/>
                  <a:gd name="T1" fmla="*/ 20 h 82"/>
                  <a:gd name="T2" fmla="*/ 109 w 109"/>
                  <a:gd name="T3" fmla="*/ 54 h 82"/>
                  <a:gd name="T4" fmla="*/ 0 w 109"/>
                  <a:gd name="T5" fmla="*/ 20 h 82"/>
                </a:gdLst>
                <a:ahLst/>
                <a:cxnLst>
                  <a:cxn ang="0">
                    <a:pos x="T0" y="T1"/>
                  </a:cxn>
                  <a:cxn ang="0">
                    <a:pos x="T2" y="T3"/>
                  </a:cxn>
                  <a:cxn ang="0">
                    <a:pos x="T4" y="T5"/>
                  </a:cxn>
                </a:cxnLst>
                <a:rect l="0" t="0" r="r" b="b"/>
                <a:pathLst>
                  <a:path w="109" h="82">
                    <a:moveTo>
                      <a:pt x="0" y="20"/>
                    </a:moveTo>
                    <a:cubicBezTo>
                      <a:pt x="0" y="20"/>
                      <a:pt x="38" y="82"/>
                      <a:pt x="109" y="54"/>
                    </a:cubicBezTo>
                    <a:cubicBezTo>
                      <a:pt x="109" y="54"/>
                      <a:pt x="74" y="0"/>
                      <a:pt x="0"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7" name="Freeform 935"/>
              <p:cNvSpPr>
                <a:spLocks/>
              </p:cNvSpPr>
              <p:nvPr/>
            </p:nvSpPr>
            <p:spPr bwMode="auto">
              <a:xfrm>
                <a:off x="5619750" y="7088188"/>
                <a:ext cx="157163" cy="127000"/>
              </a:xfrm>
              <a:custGeom>
                <a:avLst/>
                <a:gdLst>
                  <a:gd name="T0" fmla="*/ 0 w 61"/>
                  <a:gd name="T1" fmla="*/ 0 h 50"/>
                  <a:gd name="T2" fmla="*/ 61 w 61"/>
                  <a:gd name="T3" fmla="*/ 50 h 50"/>
                  <a:gd name="T4" fmla="*/ 0 w 61"/>
                  <a:gd name="T5" fmla="*/ 0 h 50"/>
                </a:gdLst>
                <a:ahLst/>
                <a:cxnLst>
                  <a:cxn ang="0">
                    <a:pos x="T0" y="T1"/>
                  </a:cxn>
                  <a:cxn ang="0">
                    <a:pos x="T2" y="T3"/>
                  </a:cxn>
                  <a:cxn ang="0">
                    <a:pos x="T4" y="T5"/>
                  </a:cxn>
                </a:cxnLst>
                <a:rect l="0" t="0" r="r" b="b"/>
                <a:pathLst>
                  <a:path w="61" h="50">
                    <a:moveTo>
                      <a:pt x="0" y="0"/>
                    </a:moveTo>
                    <a:cubicBezTo>
                      <a:pt x="0" y="0"/>
                      <a:pt x="7" y="50"/>
                      <a:pt x="61" y="50"/>
                    </a:cubicBezTo>
                    <a:cubicBezTo>
                      <a:pt x="61" y="50"/>
                      <a:pt x="53" y="7"/>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8" name="Freeform 936"/>
              <p:cNvSpPr>
                <a:spLocks/>
              </p:cNvSpPr>
              <p:nvPr/>
            </p:nvSpPr>
            <p:spPr bwMode="auto">
              <a:xfrm>
                <a:off x="5794375" y="7088188"/>
                <a:ext cx="157163" cy="127000"/>
              </a:xfrm>
              <a:custGeom>
                <a:avLst/>
                <a:gdLst>
                  <a:gd name="T0" fmla="*/ 61 w 61"/>
                  <a:gd name="T1" fmla="*/ 0 h 50"/>
                  <a:gd name="T2" fmla="*/ 0 w 61"/>
                  <a:gd name="T3" fmla="*/ 50 h 50"/>
                  <a:gd name="T4" fmla="*/ 61 w 61"/>
                  <a:gd name="T5" fmla="*/ 0 h 50"/>
                </a:gdLst>
                <a:ahLst/>
                <a:cxnLst>
                  <a:cxn ang="0">
                    <a:pos x="T0" y="T1"/>
                  </a:cxn>
                  <a:cxn ang="0">
                    <a:pos x="T2" y="T3"/>
                  </a:cxn>
                  <a:cxn ang="0">
                    <a:pos x="T4" y="T5"/>
                  </a:cxn>
                </a:cxnLst>
                <a:rect l="0" t="0" r="r" b="b"/>
                <a:pathLst>
                  <a:path w="61" h="50">
                    <a:moveTo>
                      <a:pt x="61" y="0"/>
                    </a:moveTo>
                    <a:cubicBezTo>
                      <a:pt x="61" y="0"/>
                      <a:pt x="54" y="50"/>
                      <a:pt x="0" y="50"/>
                    </a:cubicBezTo>
                    <a:cubicBezTo>
                      <a:pt x="0" y="50"/>
                      <a:pt x="8" y="7"/>
                      <a:pt x="6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9" name="Freeform 937"/>
              <p:cNvSpPr>
                <a:spLocks/>
              </p:cNvSpPr>
              <p:nvPr/>
            </p:nvSpPr>
            <p:spPr bwMode="auto">
              <a:xfrm>
                <a:off x="5807075" y="7180263"/>
                <a:ext cx="279400" cy="209550"/>
              </a:xfrm>
              <a:custGeom>
                <a:avLst/>
                <a:gdLst>
                  <a:gd name="T0" fmla="*/ 109 w 109"/>
                  <a:gd name="T1" fmla="*/ 20 h 82"/>
                  <a:gd name="T2" fmla="*/ 0 w 109"/>
                  <a:gd name="T3" fmla="*/ 54 h 82"/>
                  <a:gd name="T4" fmla="*/ 109 w 109"/>
                  <a:gd name="T5" fmla="*/ 20 h 82"/>
                </a:gdLst>
                <a:ahLst/>
                <a:cxnLst>
                  <a:cxn ang="0">
                    <a:pos x="T0" y="T1"/>
                  </a:cxn>
                  <a:cxn ang="0">
                    <a:pos x="T2" y="T3"/>
                  </a:cxn>
                  <a:cxn ang="0">
                    <a:pos x="T4" y="T5"/>
                  </a:cxn>
                </a:cxnLst>
                <a:rect l="0" t="0" r="r" b="b"/>
                <a:pathLst>
                  <a:path w="109" h="82">
                    <a:moveTo>
                      <a:pt x="109" y="20"/>
                    </a:moveTo>
                    <a:cubicBezTo>
                      <a:pt x="109" y="20"/>
                      <a:pt x="71" y="82"/>
                      <a:pt x="0" y="54"/>
                    </a:cubicBezTo>
                    <a:cubicBezTo>
                      <a:pt x="0" y="54"/>
                      <a:pt x="35" y="0"/>
                      <a:pt x="109"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20" name="Freeform 938"/>
              <p:cNvSpPr>
                <a:spLocks/>
              </p:cNvSpPr>
              <p:nvPr/>
            </p:nvSpPr>
            <p:spPr bwMode="auto">
              <a:xfrm>
                <a:off x="5710238" y="6915150"/>
                <a:ext cx="150813" cy="207963"/>
              </a:xfrm>
              <a:custGeom>
                <a:avLst/>
                <a:gdLst>
                  <a:gd name="T0" fmla="*/ 27 w 59"/>
                  <a:gd name="T1" fmla="*/ 81 h 81"/>
                  <a:gd name="T2" fmla="*/ 28 w 59"/>
                  <a:gd name="T3" fmla="*/ 0 h 81"/>
                  <a:gd name="T4" fmla="*/ 27 w 59"/>
                  <a:gd name="T5" fmla="*/ 81 h 81"/>
                </a:gdLst>
                <a:ahLst/>
                <a:cxnLst>
                  <a:cxn ang="0">
                    <a:pos x="T0" y="T1"/>
                  </a:cxn>
                  <a:cxn ang="0">
                    <a:pos x="T2" y="T3"/>
                  </a:cxn>
                  <a:cxn ang="0">
                    <a:pos x="T4" y="T5"/>
                  </a:cxn>
                </a:cxnLst>
                <a:rect l="0" t="0" r="r" b="b"/>
                <a:pathLst>
                  <a:path w="59" h="81">
                    <a:moveTo>
                      <a:pt x="27" y="81"/>
                    </a:moveTo>
                    <a:cubicBezTo>
                      <a:pt x="27" y="81"/>
                      <a:pt x="0" y="60"/>
                      <a:pt x="28" y="0"/>
                    </a:cubicBezTo>
                    <a:cubicBezTo>
                      <a:pt x="28" y="0"/>
                      <a:pt x="59" y="53"/>
                      <a:pt x="27"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grpSp>
      </p:grpSp>
      <p:grpSp>
        <p:nvGrpSpPr>
          <p:cNvPr id="21" name="组合 20"/>
          <p:cNvGrpSpPr/>
          <p:nvPr/>
        </p:nvGrpSpPr>
        <p:grpSpPr>
          <a:xfrm>
            <a:off x="1114372" y="2739530"/>
            <a:ext cx="1375176" cy="1375176"/>
            <a:chOff x="4528552" y="1951670"/>
            <a:chExt cx="1375176" cy="1375176"/>
          </a:xfrm>
          <a:solidFill>
            <a:srgbClr val="00BCDC"/>
          </a:solidFill>
        </p:grpSpPr>
        <p:sp>
          <p:nvSpPr>
            <p:cNvPr id="22" name="菱形 21"/>
            <p:cNvSpPr/>
            <p:nvPr/>
          </p:nvSpPr>
          <p:spPr>
            <a:xfrm>
              <a:off x="4528552" y="1951670"/>
              <a:ext cx="1375176" cy="1375176"/>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3" name="Freeform 939"/>
            <p:cNvSpPr>
              <a:spLocks noEditPoints="1"/>
            </p:cNvSpPr>
            <p:nvPr/>
          </p:nvSpPr>
          <p:spPr bwMode="auto">
            <a:xfrm>
              <a:off x="5034371" y="2403514"/>
              <a:ext cx="363538" cy="471488"/>
            </a:xfrm>
            <a:custGeom>
              <a:avLst/>
              <a:gdLst>
                <a:gd name="T0" fmla="*/ 62 w 142"/>
                <a:gd name="T1" fmla="*/ 126 h 184"/>
                <a:gd name="T2" fmla="*/ 142 w 142"/>
                <a:gd name="T3" fmla="*/ 78 h 184"/>
                <a:gd name="T4" fmla="*/ 62 w 142"/>
                <a:gd name="T5" fmla="*/ 126 h 184"/>
                <a:gd name="T6" fmla="*/ 68 w 142"/>
                <a:gd name="T7" fmla="*/ 167 h 184"/>
                <a:gd name="T8" fmla="*/ 65 w 142"/>
                <a:gd name="T9" fmla="*/ 81 h 184"/>
                <a:gd name="T10" fmla="*/ 56 w 142"/>
                <a:gd name="T11" fmla="*/ 0 h 184"/>
                <a:gd name="T12" fmla="*/ 58 w 142"/>
                <a:gd name="T13" fmla="*/ 75 h 184"/>
                <a:gd name="T14" fmla="*/ 0 w 142"/>
                <a:gd name="T15" fmla="*/ 12 h 184"/>
                <a:gd name="T16" fmla="*/ 50 w 142"/>
                <a:gd name="T17" fmla="*/ 87 h 184"/>
                <a:gd name="T18" fmla="*/ 44 w 142"/>
                <a:gd name="T19" fmla="*/ 167 h 184"/>
                <a:gd name="T20" fmla="*/ 15 w 142"/>
                <a:gd name="T21" fmla="*/ 184 h 184"/>
                <a:gd name="T22" fmla="*/ 99 w 142"/>
                <a:gd name="T23" fmla="*/ 184 h 184"/>
                <a:gd name="T24" fmla="*/ 68 w 142"/>
                <a:gd name="T25" fmla="*/ 16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84">
                  <a:moveTo>
                    <a:pt x="62" y="126"/>
                  </a:moveTo>
                  <a:cubicBezTo>
                    <a:pt x="62" y="126"/>
                    <a:pt x="104" y="159"/>
                    <a:pt x="142" y="78"/>
                  </a:cubicBezTo>
                  <a:cubicBezTo>
                    <a:pt x="142" y="78"/>
                    <a:pt x="63" y="63"/>
                    <a:pt x="62" y="126"/>
                  </a:cubicBezTo>
                  <a:close/>
                  <a:moveTo>
                    <a:pt x="68" y="167"/>
                  </a:moveTo>
                  <a:cubicBezTo>
                    <a:pt x="56" y="150"/>
                    <a:pt x="45" y="121"/>
                    <a:pt x="65" y="81"/>
                  </a:cubicBezTo>
                  <a:cubicBezTo>
                    <a:pt x="101" y="12"/>
                    <a:pt x="56" y="0"/>
                    <a:pt x="56" y="0"/>
                  </a:cubicBezTo>
                  <a:cubicBezTo>
                    <a:pt x="56" y="0"/>
                    <a:pt x="94" y="17"/>
                    <a:pt x="58" y="75"/>
                  </a:cubicBezTo>
                  <a:cubicBezTo>
                    <a:pt x="69" y="26"/>
                    <a:pt x="0" y="12"/>
                    <a:pt x="0" y="12"/>
                  </a:cubicBezTo>
                  <a:cubicBezTo>
                    <a:pt x="2" y="86"/>
                    <a:pt x="38" y="88"/>
                    <a:pt x="50" y="87"/>
                  </a:cubicBezTo>
                  <a:cubicBezTo>
                    <a:pt x="28" y="122"/>
                    <a:pt x="34" y="150"/>
                    <a:pt x="44" y="167"/>
                  </a:cubicBezTo>
                  <a:cubicBezTo>
                    <a:pt x="28" y="170"/>
                    <a:pt x="16" y="176"/>
                    <a:pt x="15" y="184"/>
                  </a:cubicBezTo>
                  <a:cubicBezTo>
                    <a:pt x="99" y="184"/>
                    <a:pt x="99" y="184"/>
                    <a:pt x="99" y="184"/>
                  </a:cubicBezTo>
                  <a:cubicBezTo>
                    <a:pt x="98" y="176"/>
                    <a:pt x="85" y="169"/>
                    <a:pt x="68" y="1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grpSp>
      <p:grpSp>
        <p:nvGrpSpPr>
          <p:cNvPr id="24" name="组合 23"/>
          <p:cNvGrpSpPr/>
          <p:nvPr/>
        </p:nvGrpSpPr>
        <p:grpSpPr>
          <a:xfrm>
            <a:off x="3157069" y="4124695"/>
            <a:ext cx="1383306" cy="1383306"/>
            <a:chOff x="6543787" y="3336835"/>
            <a:chExt cx="1383306" cy="1383306"/>
          </a:xfrm>
          <a:solidFill>
            <a:srgbClr val="00BCDC"/>
          </a:solidFill>
        </p:grpSpPr>
        <p:sp>
          <p:nvSpPr>
            <p:cNvPr id="25" name="菱形 24"/>
            <p:cNvSpPr/>
            <p:nvPr/>
          </p:nvSpPr>
          <p:spPr>
            <a:xfrm>
              <a:off x="6543787" y="3336835"/>
              <a:ext cx="1383306" cy="1383306"/>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grpSp>
          <p:nvGrpSpPr>
            <p:cNvPr id="26" name="组合 25"/>
            <p:cNvGrpSpPr/>
            <p:nvPr/>
          </p:nvGrpSpPr>
          <p:grpSpPr>
            <a:xfrm>
              <a:off x="6993837" y="3831890"/>
              <a:ext cx="433388" cy="441326"/>
              <a:chOff x="7007225" y="6927850"/>
              <a:chExt cx="433388" cy="441326"/>
            </a:xfrm>
            <a:grpFill/>
          </p:grpSpPr>
          <p:sp>
            <p:nvSpPr>
              <p:cNvPr id="27" name="Freeform 940"/>
              <p:cNvSpPr>
                <a:spLocks/>
              </p:cNvSpPr>
              <p:nvPr/>
            </p:nvSpPr>
            <p:spPr bwMode="auto">
              <a:xfrm>
                <a:off x="7099300" y="6964363"/>
                <a:ext cx="249238" cy="404813"/>
              </a:xfrm>
              <a:custGeom>
                <a:avLst/>
                <a:gdLst>
                  <a:gd name="T0" fmla="*/ 35 w 97"/>
                  <a:gd name="T1" fmla="*/ 0 h 158"/>
                  <a:gd name="T2" fmla="*/ 35 w 97"/>
                  <a:gd name="T3" fmla="*/ 2 h 158"/>
                  <a:gd name="T4" fmla="*/ 31 w 97"/>
                  <a:gd name="T5" fmla="*/ 49 h 158"/>
                  <a:gd name="T6" fmla="*/ 9 w 97"/>
                  <a:gd name="T7" fmla="*/ 86 h 158"/>
                  <a:gd name="T8" fmla="*/ 9 w 97"/>
                  <a:gd name="T9" fmla="*/ 86 h 158"/>
                  <a:gd name="T10" fmla="*/ 1 w 97"/>
                  <a:gd name="T11" fmla="*/ 115 h 158"/>
                  <a:gd name="T12" fmla="*/ 51 w 97"/>
                  <a:gd name="T13" fmla="*/ 155 h 158"/>
                  <a:gd name="T14" fmla="*/ 95 w 97"/>
                  <a:gd name="T15" fmla="*/ 100 h 158"/>
                  <a:gd name="T16" fmla="*/ 35 w 97"/>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158">
                    <a:moveTo>
                      <a:pt x="35" y="0"/>
                    </a:moveTo>
                    <a:cubicBezTo>
                      <a:pt x="35" y="1"/>
                      <a:pt x="35" y="2"/>
                      <a:pt x="35" y="2"/>
                    </a:cubicBezTo>
                    <a:cubicBezTo>
                      <a:pt x="37" y="9"/>
                      <a:pt x="40" y="24"/>
                      <a:pt x="31" y="49"/>
                    </a:cubicBezTo>
                    <a:cubicBezTo>
                      <a:pt x="27" y="60"/>
                      <a:pt x="17" y="73"/>
                      <a:pt x="9" y="86"/>
                    </a:cubicBezTo>
                    <a:cubicBezTo>
                      <a:pt x="9" y="86"/>
                      <a:pt x="9" y="86"/>
                      <a:pt x="9" y="86"/>
                    </a:cubicBezTo>
                    <a:cubicBezTo>
                      <a:pt x="3" y="95"/>
                      <a:pt x="0" y="105"/>
                      <a:pt x="1" y="115"/>
                    </a:cubicBezTo>
                    <a:cubicBezTo>
                      <a:pt x="4" y="140"/>
                      <a:pt x="26" y="158"/>
                      <a:pt x="51" y="155"/>
                    </a:cubicBezTo>
                    <a:cubicBezTo>
                      <a:pt x="76" y="153"/>
                      <a:pt x="97" y="131"/>
                      <a:pt x="95" y="100"/>
                    </a:cubicBezTo>
                    <a:cubicBezTo>
                      <a:pt x="92" y="36"/>
                      <a:pt x="35" y="0"/>
                      <a:pt x="3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28" name="Freeform 941"/>
              <p:cNvSpPr>
                <a:spLocks/>
              </p:cNvSpPr>
              <p:nvPr/>
            </p:nvSpPr>
            <p:spPr bwMode="auto">
              <a:xfrm>
                <a:off x="7296150" y="6927850"/>
                <a:ext cx="144463" cy="269875"/>
              </a:xfrm>
              <a:custGeom>
                <a:avLst/>
                <a:gdLst>
                  <a:gd name="T0" fmla="*/ 51 w 56"/>
                  <a:gd name="T1" fmla="*/ 58 h 105"/>
                  <a:gd name="T2" fmla="*/ 51 w 56"/>
                  <a:gd name="T3" fmla="*/ 58 h 105"/>
                  <a:gd name="T4" fmla="*/ 36 w 56"/>
                  <a:gd name="T5" fmla="*/ 33 h 105"/>
                  <a:gd name="T6" fmla="*/ 33 w 56"/>
                  <a:gd name="T7" fmla="*/ 2 h 105"/>
                  <a:gd name="T8" fmla="*/ 33 w 56"/>
                  <a:gd name="T9" fmla="*/ 0 h 105"/>
                  <a:gd name="T10" fmla="*/ 0 w 56"/>
                  <a:gd name="T11" fmla="*/ 39 h 105"/>
                  <a:gd name="T12" fmla="*/ 28 w 56"/>
                  <a:gd name="T13" fmla="*/ 105 h 105"/>
                  <a:gd name="T14" fmla="*/ 56 w 56"/>
                  <a:gd name="T15" fmla="*/ 78 h 105"/>
                  <a:gd name="T16" fmla="*/ 51 w 56"/>
                  <a:gd name="T17" fmla="*/ 5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105">
                    <a:moveTo>
                      <a:pt x="51" y="58"/>
                    </a:moveTo>
                    <a:cubicBezTo>
                      <a:pt x="51" y="58"/>
                      <a:pt x="51" y="58"/>
                      <a:pt x="51" y="58"/>
                    </a:cubicBezTo>
                    <a:cubicBezTo>
                      <a:pt x="45" y="50"/>
                      <a:pt x="39" y="40"/>
                      <a:pt x="36" y="33"/>
                    </a:cubicBezTo>
                    <a:cubicBezTo>
                      <a:pt x="30" y="17"/>
                      <a:pt x="32" y="6"/>
                      <a:pt x="33" y="2"/>
                    </a:cubicBezTo>
                    <a:cubicBezTo>
                      <a:pt x="33" y="1"/>
                      <a:pt x="33" y="1"/>
                      <a:pt x="33" y="0"/>
                    </a:cubicBezTo>
                    <a:cubicBezTo>
                      <a:pt x="33" y="0"/>
                      <a:pt x="11" y="14"/>
                      <a:pt x="0" y="39"/>
                    </a:cubicBezTo>
                    <a:cubicBezTo>
                      <a:pt x="13" y="55"/>
                      <a:pt x="25" y="77"/>
                      <a:pt x="28" y="105"/>
                    </a:cubicBezTo>
                    <a:cubicBezTo>
                      <a:pt x="42" y="104"/>
                      <a:pt x="54" y="93"/>
                      <a:pt x="56" y="78"/>
                    </a:cubicBezTo>
                    <a:cubicBezTo>
                      <a:pt x="56" y="71"/>
                      <a:pt x="55" y="64"/>
                      <a:pt x="51"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29" name="Freeform 942"/>
              <p:cNvSpPr>
                <a:spLocks/>
              </p:cNvSpPr>
              <p:nvPr/>
            </p:nvSpPr>
            <p:spPr bwMode="auto">
              <a:xfrm>
                <a:off x="7007225" y="6989763"/>
                <a:ext cx="130175" cy="282575"/>
              </a:xfrm>
              <a:custGeom>
                <a:avLst/>
                <a:gdLst>
                  <a:gd name="T0" fmla="*/ 25 w 51"/>
                  <a:gd name="T1" fmla="*/ 105 h 110"/>
                  <a:gd name="T2" fmla="*/ 32 w 51"/>
                  <a:gd name="T3" fmla="*/ 76 h 110"/>
                  <a:gd name="T4" fmla="*/ 32 w 51"/>
                  <a:gd name="T5" fmla="*/ 76 h 110"/>
                  <a:gd name="T6" fmla="*/ 51 w 51"/>
                  <a:gd name="T7" fmla="*/ 44 h 110"/>
                  <a:gd name="T8" fmla="*/ 45 w 51"/>
                  <a:gd name="T9" fmla="*/ 34 h 110"/>
                  <a:gd name="T10" fmla="*/ 38 w 51"/>
                  <a:gd name="T11" fmla="*/ 1 h 110"/>
                  <a:gd name="T12" fmla="*/ 38 w 51"/>
                  <a:gd name="T13" fmla="*/ 0 h 110"/>
                  <a:gd name="T14" fmla="*/ 3 w 51"/>
                  <a:gd name="T15" fmla="*/ 77 h 110"/>
                  <a:gd name="T16" fmla="*/ 26 w 51"/>
                  <a:gd name="T17" fmla="*/ 110 h 110"/>
                  <a:gd name="T18" fmla="*/ 25 w 51"/>
                  <a:gd name="T19" fmla="*/ 10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10">
                    <a:moveTo>
                      <a:pt x="25" y="105"/>
                    </a:moveTo>
                    <a:cubicBezTo>
                      <a:pt x="24" y="94"/>
                      <a:pt x="26" y="84"/>
                      <a:pt x="32" y="76"/>
                    </a:cubicBezTo>
                    <a:cubicBezTo>
                      <a:pt x="32" y="76"/>
                      <a:pt x="32" y="76"/>
                      <a:pt x="32" y="76"/>
                    </a:cubicBezTo>
                    <a:cubicBezTo>
                      <a:pt x="39" y="65"/>
                      <a:pt x="47" y="54"/>
                      <a:pt x="51" y="44"/>
                    </a:cubicBezTo>
                    <a:cubicBezTo>
                      <a:pt x="49" y="40"/>
                      <a:pt x="47" y="37"/>
                      <a:pt x="45" y="34"/>
                    </a:cubicBezTo>
                    <a:cubicBezTo>
                      <a:pt x="36" y="17"/>
                      <a:pt x="37" y="6"/>
                      <a:pt x="38" y="1"/>
                    </a:cubicBezTo>
                    <a:cubicBezTo>
                      <a:pt x="38" y="1"/>
                      <a:pt x="38" y="0"/>
                      <a:pt x="38" y="0"/>
                    </a:cubicBezTo>
                    <a:cubicBezTo>
                      <a:pt x="38" y="0"/>
                      <a:pt x="0" y="30"/>
                      <a:pt x="3" y="77"/>
                    </a:cubicBezTo>
                    <a:cubicBezTo>
                      <a:pt x="4" y="93"/>
                      <a:pt x="14" y="105"/>
                      <a:pt x="26" y="110"/>
                    </a:cubicBezTo>
                    <a:cubicBezTo>
                      <a:pt x="25" y="108"/>
                      <a:pt x="25" y="107"/>
                      <a:pt x="25" y="10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grpSp>
      </p:grpSp>
      <p:grpSp>
        <p:nvGrpSpPr>
          <p:cNvPr id="30" name="组合 29"/>
          <p:cNvGrpSpPr/>
          <p:nvPr/>
        </p:nvGrpSpPr>
        <p:grpSpPr>
          <a:xfrm>
            <a:off x="3688667" y="1893447"/>
            <a:ext cx="1357156" cy="1357156"/>
            <a:chOff x="7102847" y="1105585"/>
            <a:chExt cx="1357156" cy="1357156"/>
          </a:xfrm>
          <a:solidFill>
            <a:srgbClr val="00BCDC"/>
          </a:solidFill>
        </p:grpSpPr>
        <p:sp>
          <p:nvSpPr>
            <p:cNvPr id="36" name="菱形 35"/>
            <p:cNvSpPr/>
            <p:nvPr/>
          </p:nvSpPr>
          <p:spPr>
            <a:xfrm>
              <a:off x="7102847" y="1105585"/>
              <a:ext cx="1357156" cy="1357156"/>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grpSp>
          <p:nvGrpSpPr>
            <p:cNvPr id="37" name="组合 36"/>
            <p:cNvGrpSpPr/>
            <p:nvPr/>
          </p:nvGrpSpPr>
          <p:grpSpPr>
            <a:xfrm>
              <a:off x="7548063" y="1565882"/>
              <a:ext cx="466725" cy="436563"/>
              <a:chOff x="9229725" y="6948488"/>
              <a:chExt cx="466725" cy="436563"/>
            </a:xfrm>
            <a:grpFill/>
          </p:grpSpPr>
          <p:sp>
            <p:nvSpPr>
              <p:cNvPr id="39" name="Freeform 945"/>
              <p:cNvSpPr>
                <a:spLocks/>
              </p:cNvSpPr>
              <p:nvPr/>
            </p:nvSpPr>
            <p:spPr bwMode="auto">
              <a:xfrm>
                <a:off x="9393238" y="7189788"/>
                <a:ext cx="166688" cy="195263"/>
              </a:xfrm>
              <a:custGeom>
                <a:avLst/>
                <a:gdLst>
                  <a:gd name="T0" fmla="*/ 18 w 65"/>
                  <a:gd name="T1" fmla="*/ 10 h 76"/>
                  <a:gd name="T2" fmla="*/ 28 w 65"/>
                  <a:gd name="T3" fmla="*/ 76 h 76"/>
                  <a:gd name="T4" fmla="*/ 33 w 65"/>
                  <a:gd name="T5" fmla="*/ 0 h 76"/>
                  <a:gd name="T6" fmla="*/ 29 w 65"/>
                  <a:gd name="T7" fmla="*/ 40 h 76"/>
                  <a:gd name="T8" fmla="*/ 18 w 65"/>
                  <a:gd name="T9" fmla="*/ 10 h 76"/>
                </a:gdLst>
                <a:ahLst/>
                <a:cxnLst>
                  <a:cxn ang="0">
                    <a:pos x="T0" y="T1"/>
                  </a:cxn>
                  <a:cxn ang="0">
                    <a:pos x="T2" y="T3"/>
                  </a:cxn>
                  <a:cxn ang="0">
                    <a:pos x="T4" y="T5"/>
                  </a:cxn>
                  <a:cxn ang="0">
                    <a:pos x="T6" y="T7"/>
                  </a:cxn>
                  <a:cxn ang="0">
                    <a:pos x="T8" y="T9"/>
                  </a:cxn>
                </a:cxnLst>
                <a:rect l="0" t="0" r="r" b="b"/>
                <a:pathLst>
                  <a:path w="65" h="76">
                    <a:moveTo>
                      <a:pt x="18" y="10"/>
                    </a:moveTo>
                    <a:cubicBezTo>
                      <a:pt x="18" y="10"/>
                      <a:pt x="0" y="52"/>
                      <a:pt x="28" y="76"/>
                    </a:cubicBezTo>
                    <a:cubicBezTo>
                      <a:pt x="28" y="76"/>
                      <a:pt x="65" y="40"/>
                      <a:pt x="33" y="0"/>
                    </a:cubicBezTo>
                    <a:cubicBezTo>
                      <a:pt x="33" y="0"/>
                      <a:pt x="38" y="23"/>
                      <a:pt x="29" y="40"/>
                    </a:cubicBezTo>
                    <a:cubicBezTo>
                      <a:pt x="29" y="40"/>
                      <a:pt x="27" y="18"/>
                      <a:pt x="18"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40" name="Freeform 946"/>
              <p:cNvSpPr>
                <a:spLocks/>
              </p:cNvSpPr>
              <p:nvPr/>
            </p:nvSpPr>
            <p:spPr bwMode="auto">
              <a:xfrm>
                <a:off x="9509125" y="7100888"/>
                <a:ext cx="187325" cy="163513"/>
              </a:xfrm>
              <a:custGeom>
                <a:avLst/>
                <a:gdLst>
                  <a:gd name="T0" fmla="*/ 5 w 73"/>
                  <a:gd name="T1" fmla="*/ 34 h 64"/>
                  <a:gd name="T2" fmla="*/ 73 w 73"/>
                  <a:gd name="T3" fmla="*/ 45 h 64"/>
                  <a:gd name="T4" fmla="*/ 0 w 73"/>
                  <a:gd name="T5" fmla="*/ 17 h 64"/>
                  <a:gd name="T6" fmla="*/ 38 w 73"/>
                  <a:gd name="T7" fmla="*/ 33 h 64"/>
                  <a:gd name="T8" fmla="*/ 5 w 73"/>
                  <a:gd name="T9" fmla="*/ 34 h 64"/>
                </a:gdLst>
                <a:ahLst/>
                <a:cxnLst>
                  <a:cxn ang="0">
                    <a:pos x="T0" y="T1"/>
                  </a:cxn>
                  <a:cxn ang="0">
                    <a:pos x="T2" y="T3"/>
                  </a:cxn>
                  <a:cxn ang="0">
                    <a:pos x="T4" y="T5"/>
                  </a:cxn>
                  <a:cxn ang="0">
                    <a:pos x="T6" y="T7"/>
                  </a:cxn>
                  <a:cxn ang="0">
                    <a:pos x="T8" y="T9"/>
                  </a:cxn>
                </a:cxnLst>
                <a:rect l="0" t="0" r="r" b="b"/>
                <a:pathLst>
                  <a:path w="73" h="64">
                    <a:moveTo>
                      <a:pt x="5" y="34"/>
                    </a:moveTo>
                    <a:cubicBezTo>
                      <a:pt x="5" y="34"/>
                      <a:pt x="40" y="64"/>
                      <a:pt x="73" y="45"/>
                    </a:cubicBezTo>
                    <a:cubicBezTo>
                      <a:pt x="73" y="45"/>
                      <a:pt x="49" y="0"/>
                      <a:pt x="0" y="17"/>
                    </a:cubicBezTo>
                    <a:cubicBezTo>
                      <a:pt x="0" y="17"/>
                      <a:pt x="25" y="19"/>
                      <a:pt x="38" y="33"/>
                    </a:cubicBezTo>
                    <a:cubicBezTo>
                      <a:pt x="38" y="33"/>
                      <a:pt x="16" y="28"/>
                      <a:pt x="5"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41" name="Freeform 947"/>
              <p:cNvSpPr>
                <a:spLocks/>
              </p:cNvSpPr>
              <p:nvPr/>
            </p:nvSpPr>
            <p:spPr bwMode="auto">
              <a:xfrm>
                <a:off x="9471025" y="6948488"/>
                <a:ext cx="153988" cy="153988"/>
              </a:xfrm>
              <a:custGeom>
                <a:avLst/>
                <a:gdLst>
                  <a:gd name="T0" fmla="*/ 20 w 60"/>
                  <a:gd name="T1" fmla="*/ 60 h 60"/>
                  <a:gd name="T2" fmla="*/ 51 w 60"/>
                  <a:gd name="T3" fmla="*/ 0 h 60"/>
                  <a:gd name="T4" fmla="*/ 1 w 60"/>
                  <a:gd name="T5" fmla="*/ 59 h 60"/>
                  <a:gd name="T6" fmla="*/ 29 w 60"/>
                  <a:gd name="T7" fmla="*/ 29 h 60"/>
                  <a:gd name="T8" fmla="*/ 20 w 60"/>
                  <a:gd name="T9" fmla="*/ 60 h 60"/>
                </a:gdLst>
                <a:ahLst/>
                <a:cxnLst>
                  <a:cxn ang="0">
                    <a:pos x="T0" y="T1"/>
                  </a:cxn>
                  <a:cxn ang="0">
                    <a:pos x="T2" y="T3"/>
                  </a:cxn>
                  <a:cxn ang="0">
                    <a:pos x="T4" y="T5"/>
                  </a:cxn>
                  <a:cxn ang="0">
                    <a:pos x="T6" y="T7"/>
                  </a:cxn>
                  <a:cxn ang="0">
                    <a:pos x="T8" y="T9"/>
                  </a:cxn>
                </a:cxnLst>
                <a:rect l="0" t="0" r="r" b="b"/>
                <a:pathLst>
                  <a:path w="60" h="60">
                    <a:moveTo>
                      <a:pt x="20" y="60"/>
                    </a:moveTo>
                    <a:cubicBezTo>
                      <a:pt x="20" y="60"/>
                      <a:pt x="60" y="36"/>
                      <a:pt x="51" y="0"/>
                    </a:cubicBezTo>
                    <a:cubicBezTo>
                      <a:pt x="51" y="0"/>
                      <a:pt x="0" y="8"/>
                      <a:pt x="1" y="59"/>
                    </a:cubicBezTo>
                    <a:cubicBezTo>
                      <a:pt x="1" y="59"/>
                      <a:pt x="11" y="37"/>
                      <a:pt x="29" y="29"/>
                    </a:cubicBezTo>
                    <a:cubicBezTo>
                      <a:pt x="29" y="29"/>
                      <a:pt x="17" y="48"/>
                      <a:pt x="20" y="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42" name="Freeform 948"/>
              <p:cNvSpPr>
                <a:spLocks/>
              </p:cNvSpPr>
              <p:nvPr/>
            </p:nvSpPr>
            <p:spPr bwMode="auto">
              <a:xfrm>
                <a:off x="9293225" y="6956425"/>
                <a:ext cx="144463" cy="165100"/>
              </a:xfrm>
              <a:custGeom>
                <a:avLst/>
                <a:gdLst>
                  <a:gd name="T0" fmla="*/ 56 w 56"/>
                  <a:gd name="T1" fmla="*/ 47 h 64"/>
                  <a:gd name="T2" fmla="*/ 8 w 56"/>
                  <a:gd name="T3" fmla="*/ 0 h 64"/>
                  <a:gd name="T4" fmla="*/ 50 w 56"/>
                  <a:gd name="T5" fmla="*/ 64 h 64"/>
                  <a:gd name="T6" fmla="*/ 29 w 56"/>
                  <a:gd name="T7" fmla="*/ 29 h 64"/>
                  <a:gd name="T8" fmla="*/ 56 w 56"/>
                  <a:gd name="T9" fmla="*/ 47 h 64"/>
                </a:gdLst>
                <a:ahLst/>
                <a:cxnLst>
                  <a:cxn ang="0">
                    <a:pos x="T0" y="T1"/>
                  </a:cxn>
                  <a:cxn ang="0">
                    <a:pos x="T2" y="T3"/>
                  </a:cxn>
                  <a:cxn ang="0">
                    <a:pos x="T4" y="T5"/>
                  </a:cxn>
                  <a:cxn ang="0">
                    <a:pos x="T6" y="T7"/>
                  </a:cxn>
                  <a:cxn ang="0">
                    <a:pos x="T8" y="T9"/>
                  </a:cxn>
                </a:cxnLst>
                <a:rect l="0" t="0" r="r" b="b"/>
                <a:pathLst>
                  <a:path w="56" h="64">
                    <a:moveTo>
                      <a:pt x="56" y="47"/>
                    </a:moveTo>
                    <a:cubicBezTo>
                      <a:pt x="56" y="47"/>
                      <a:pt x="45" y="2"/>
                      <a:pt x="8" y="0"/>
                    </a:cubicBezTo>
                    <a:cubicBezTo>
                      <a:pt x="8" y="0"/>
                      <a:pt x="0" y="49"/>
                      <a:pt x="50" y="64"/>
                    </a:cubicBezTo>
                    <a:cubicBezTo>
                      <a:pt x="50" y="64"/>
                      <a:pt x="31" y="47"/>
                      <a:pt x="29" y="29"/>
                    </a:cubicBezTo>
                    <a:cubicBezTo>
                      <a:pt x="29" y="29"/>
                      <a:pt x="44" y="46"/>
                      <a:pt x="56" y="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43" name="Freeform 949"/>
              <p:cNvSpPr>
                <a:spLocks/>
              </p:cNvSpPr>
              <p:nvPr/>
            </p:nvSpPr>
            <p:spPr bwMode="auto">
              <a:xfrm>
                <a:off x="9229725" y="7135813"/>
                <a:ext cx="195263" cy="146050"/>
              </a:xfrm>
              <a:custGeom>
                <a:avLst/>
                <a:gdLst>
                  <a:gd name="T0" fmla="*/ 61 w 76"/>
                  <a:gd name="T1" fmla="*/ 4 h 57"/>
                  <a:gd name="T2" fmla="*/ 0 w 76"/>
                  <a:gd name="T3" fmla="*/ 34 h 57"/>
                  <a:gd name="T4" fmla="*/ 76 w 76"/>
                  <a:gd name="T5" fmla="*/ 15 h 57"/>
                  <a:gd name="T6" fmla="*/ 35 w 76"/>
                  <a:gd name="T7" fmla="*/ 24 h 57"/>
                  <a:gd name="T8" fmla="*/ 61 w 76"/>
                  <a:gd name="T9" fmla="*/ 4 h 57"/>
                </a:gdLst>
                <a:ahLst/>
                <a:cxnLst>
                  <a:cxn ang="0">
                    <a:pos x="T0" y="T1"/>
                  </a:cxn>
                  <a:cxn ang="0">
                    <a:pos x="T2" y="T3"/>
                  </a:cxn>
                  <a:cxn ang="0">
                    <a:pos x="T4" y="T5"/>
                  </a:cxn>
                  <a:cxn ang="0">
                    <a:pos x="T6" y="T7"/>
                  </a:cxn>
                  <a:cxn ang="0">
                    <a:pos x="T8" y="T9"/>
                  </a:cxn>
                </a:cxnLst>
                <a:rect l="0" t="0" r="r" b="b"/>
                <a:pathLst>
                  <a:path w="76" h="57">
                    <a:moveTo>
                      <a:pt x="61" y="4"/>
                    </a:moveTo>
                    <a:cubicBezTo>
                      <a:pt x="61" y="4"/>
                      <a:pt x="15" y="0"/>
                      <a:pt x="0" y="34"/>
                    </a:cubicBezTo>
                    <a:cubicBezTo>
                      <a:pt x="0" y="34"/>
                      <a:pt x="46" y="57"/>
                      <a:pt x="76" y="15"/>
                    </a:cubicBezTo>
                    <a:cubicBezTo>
                      <a:pt x="76" y="15"/>
                      <a:pt x="54" y="27"/>
                      <a:pt x="35" y="24"/>
                    </a:cubicBezTo>
                    <a:cubicBezTo>
                      <a:pt x="35" y="24"/>
                      <a:pt x="57" y="15"/>
                      <a:pt x="61"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grpSp>
      </p:grpSp>
      <p:grpSp>
        <p:nvGrpSpPr>
          <p:cNvPr id="44" name="组合 43"/>
          <p:cNvGrpSpPr/>
          <p:nvPr/>
        </p:nvGrpSpPr>
        <p:grpSpPr>
          <a:xfrm>
            <a:off x="2163762" y="2078733"/>
            <a:ext cx="986586" cy="986584"/>
            <a:chOff x="5577942" y="1290871"/>
            <a:chExt cx="986586" cy="986584"/>
          </a:xfrm>
          <a:solidFill>
            <a:srgbClr val="00BCDC"/>
          </a:solidFill>
        </p:grpSpPr>
        <p:sp>
          <p:nvSpPr>
            <p:cNvPr id="45" name="菱形 44"/>
            <p:cNvSpPr/>
            <p:nvPr/>
          </p:nvSpPr>
          <p:spPr>
            <a:xfrm>
              <a:off x="5577942" y="1290871"/>
              <a:ext cx="986586" cy="986584"/>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6" name="Freeform 944"/>
            <p:cNvSpPr>
              <a:spLocks noEditPoints="1"/>
            </p:cNvSpPr>
            <p:nvPr/>
          </p:nvSpPr>
          <p:spPr bwMode="auto">
            <a:xfrm>
              <a:off x="5901373" y="1591282"/>
              <a:ext cx="339725" cy="385763"/>
            </a:xfrm>
            <a:custGeom>
              <a:avLst/>
              <a:gdLst>
                <a:gd name="T0" fmla="*/ 92 w 133"/>
                <a:gd name="T1" fmla="*/ 135 h 151"/>
                <a:gd name="T2" fmla="*/ 11 w 133"/>
                <a:gd name="T3" fmla="*/ 45 h 151"/>
                <a:gd name="T4" fmla="*/ 24 w 133"/>
                <a:gd name="T5" fmla="*/ 124 h 151"/>
                <a:gd name="T6" fmla="*/ 83 w 133"/>
                <a:gd name="T7" fmla="*/ 144 h 151"/>
                <a:gd name="T8" fmla="*/ 133 w 133"/>
                <a:gd name="T9" fmla="*/ 135 h 151"/>
                <a:gd name="T10" fmla="*/ 92 w 133"/>
                <a:gd name="T11" fmla="*/ 135 h 151"/>
                <a:gd name="T12" fmla="*/ 22 w 133"/>
                <a:gd name="T13" fmla="*/ 0 h 151"/>
                <a:gd name="T14" fmla="*/ 20 w 133"/>
                <a:gd name="T15" fmla="*/ 52 h 151"/>
                <a:gd name="T16" fmla="*/ 27 w 133"/>
                <a:gd name="T17" fmla="*/ 36 h 151"/>
                <a:gd name="T18" fmla="*/ 24 w 133"/>
                <a:gd name="T19" fmla="*/ 69 h 151"/>
                <a:gd name="T20" fmla="*/ 35 w 133"/>
                <a:gd name="T21" fmla="*/ 89 h 151"/>
                <a:gd name="T22" fmla="*/ 43 w 133"/>
                <a:gd name="T23" fmla="*/ 56 h 151"/>
                <a:gd name="T24" fmla="*/ 46 w 133"/>
                <a:gd name="T25" fmla="*/ 101 h 151"/>
                <a:gd name="T26" fmla="*/ 62 w 133"/>
                <a:gd name="T27" fmla="*/ 114 h 151"/>
                <a:gd name="T28" fmla="*/ 64 w 133"/>
                <a:gd name="T29" fmla="*/ 73 h 151"/>
                <a:gd name="T30" fmla="*/ 75 w 133"/>
                <a:gd name="T31" fmla="*/ 121 h 151"/>
                <a:gd name="T32" fmla="*/ 98 w 133"/>
                <a:gd name="T33" fmla="*/ 129 h 151"/>
                <a:gd name="T34" fmla="*/ 70 w 133"/>
                <a:gd name="T35" fmla="*/ 50 h 151"/>
                <a:gd name="T36" fmla="*/ 22 w 133"/>
                <a:gd name="T3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151">
                  <a:moveTo>
                    <a:pt x="92" y="135"/>
                  </a:moveTo>
                  <a:cubicBezTo>
                    <a:pt x="80" y="132"/>
                    <a:pt x="16" y="113"/>
                    <a:pt x="11" y="45"/>
                  </a:cubicBezTo>
                  <a:cubicBezTo>
                    <a:pt x="11" y="45"/>
                    <a:pt x="0" y="86"/>
                    <a:pt x="24" y="124"/>
                  </a:cubicBezTo>
                  <a:cubicBezTo>
                    <a:pt x="42" y="151"/>
                    <a:pt x="68" y="150"/>
                    <a:pt x="83" y="144"/>
                  </a:cubicBezTo>
                  <a:cubicBezTo>
                    <a:pt x="114" y="146"/>
                    <a:pt x="133" y="135"/>
                    <a:pt x="133" y="135"/>
                  </a:cubicBezTo>
                  <a:cubicBezTo>
                    <a:pt x="119" y="140"/>
                    <a:pt x="96" y="136"/>
                    <a:pt x="92" y="135"/>
                  </a:cubicBezTo>
                  <a:close/>
                  <a:moveTo>
                    <a:pt x="22" y="0"/>
                  </a:moveTo>
                  <a:cubicBezTo>
                    <a:pt x="17" y="21"/>
                    <a:pt x="17" y="38"/>
                    <a:pt x="20" y="52"/>
                  </a:cubicBezTo>
                  <a:cubicBezTo>
                    <a:pt x="22" y="41"/>
                    <a:pt x="27" y="36"/>
                    <a:pt x="27" y="36"/>
                  </a:cubicBezTo>
                  <a:cubicBezTo>
                    <a:pt x="22" y="49"/>
                    <a:pt x="24" y="64"/>
                    <a:pt x="24" y="69"/>
                  </a:cubicBezTo>
                  <a:cubicBezTo>
                    <a:pt x="27" y="77"/>
                    <a:pt x="31" y="83"/>
                    <a:pt x="35" y="89"/>
                  </a:cubicBezTo>
                  <a:cubicBezTo>
                    <a:pt x="35" y="68"/>
                    <a:pt x="43" y="56"/>
                    <a:pt x="43" y="56"/>
                  </a:cubicBezTo>
                  <a:cubicBezTo>
                    <a:pt x="39" y="76"/>
                    <a:pt x="44" y="96"/>
                    <a:pt x="46" y="101"/>
                  </a:cubicBezTo>
                  <a:cubicBezTo>
                    <a:pt x="51" y="106"/>
                    <a:pt x="56" y="111"/>
                    <a:pt x="62" y="114"/>
                  </a:cubicBezTo>
                  <a:cubicBezTo>
                    <a:pt x="57" y="89"/>
                    <a:pt x="64" y="73"/>
                    <a:pt x="64" y="73"/>
                  </a:cubicBezTo>
                  <a:cubicBezTo>
                    <a:pt x="63" y="94"/>
                    <a:pt x="72" y="114"/>
                    <a:pt x="75" y="121"/>
                  </a:cubicBezTo>
                  <a:cubicBezTo>
                    <a:pt x="88" y="127"/>
                    <a:pt x="98" y="129"/>
                    <a:pt x="98" y="129"/>
                  </a:cubicBezTo>
                  <a:cubicBezTo>
                    <a:pt x="98" y="129"/>
                    <a:pt x="115" y="82"/>
                    <a:pt x="70" y="50"/>
                  </a:cubicBezTo>
                  <a:cubicBezTo>
                    <a:pt x="36" y="26"/>
                    <a:pt x="22" y="0"/>
                    <a:pt x="2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grpSp>
      <p:grpSp>
        <p:nvGrpSpPr>
          <p:cNvPr id="47" name="组合 46"/>
          <p:cNvGrpSpPr/>
          <p:nvPr/>
        </p:nvGrpSpPr>
        <p:grpSpPr>
          <a:xfrm>
            <a:off x="4372204" y="3306910"/>
            <a:ext cx="953538" cy="953538"/>
            <a:chOff x="7758922" y="2481740"/>
            <a:chExt cx="953538" cy="953538"/>
          </a:xfrm>
          <a:solidFill>
            <a:srgbClr val="00BCDC"/>
          </a:solidFill>
        </p:grpSpPr>
        <p:sp>
          <p:nvSpPr>
            <p:cNvPr id="48" name="菱形 47"/>
            <p:cNvSpPr/>
            <p:nvPr/>
          </p:nvSpPr>
          <p:spPr>
            <a:xfrm>
              <a:off x="7758922" y="2481740"/>
              <a:ext cx="953538" cy="953538"/>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9" name="Freeform 1099"/>
            <p:cNvSpPr>
              <a:spLocks/>
            </p:cNvSpPr>
            <p:nvPr/>
          </p:nvSpPr>
          <p:spPr bwMode="auto">
            <a:xfrm>
              <a:off x="8038841" y="2716415"/>
              <a:ext cx="393700" cy="484188"/>
            </a:xfrm>
            <a:custGeom>
              <a:avLst/>
              <a:gdLst>
                <a:gd name="T0" fmla="*/ 68 w 154"/>
                <a:gd name="T1" fmla="*/ 43 h 189"/>
                <a:gd name="T2" fmla="*/ 129 w 154"/>
                <a:gd name="T3" fmla="*/ 22 h 189"/>
                <a:gd name="T4" fmla="*/ 77 w 154"/>
                <a:gd name="T5" fmla="*/ 58 h 189"/>
                <a:gd name="T6" fmla="*/ 144 w 154"/>
                <a:gd name="T7" fmla="*/ 52 h 189"/>
                <a:gd name="T8" fmla="*/ 84 w 154"/>
                <a:gd name="T9" fmla="*/ 67 h 189"/>
                <a:gd name="T10" fmla="*/ 122 w 154"/>
                <a:gd name="T11" fmla="*/ 100 h 189"/>
                <a:gd name="T12" fmla="*/ 78 w 154"/>
                <a:gd name="T13" fmla="*/ 78 h 189"/>
                <a:gd name="T14" fmla="*/ 83 w 154"/>
                <a:gd name="T15" fmla="*/ 91 h 189"/>
                <a:gd name="T16" fmla="*/ 154 w 154"/>
                <a:gd name="T17" fmla="*/ 175 h 189"/>
                <a:gd name="T18" fmla="*/ 148 w 154"/>
                <a:gd name="T19" fmla="*/ 185 h 189"/>
                <a:gd name="T20" fmla="*/ 75 w 154"/>
                <a:gd name="T21" fmla="*/ 92 h 189"/>
                <a:gd name="T22" fmla="*/ 71 w 154"/>
                <a:gd name="T23" fmla="*/ 77 h 189"/>
                <a:gd name="T24" fmla="*/ 71 w 154"/>
                <a:gd name="T25" fmla="*/ 77 h 189"/>
                <a:gd name="T26" fmla="*/ 63 w 154"/>
                <a:gd name="T27" fmla="*/ 128 h 189"/>
                <a:gd name="T28" fmla="*/ 62 w 154"/>
                <a:gd name="T29" fmla="*/ 74 h 189"/>
                <a:gd name="T30" fmla="*/ 19 w 154"/>
                <a:gd name="T31" fmla="*/ 105 h 189"/>
                <a:gd name="T32" fmla="*/ 56 w 154"/>
                <a:gd name="T33" fmla="*/ 67 h 189"/>
                <a:gd name="T34" fmla="*/ 0 w 154"/>
                <a:gd name="T35" fmla="*/ 58 h 189"/>
                <a:gd name="T36" fmla="*/ 55 w 154"/>
                <a:gd name="T37" fmla="*/ 49 h 189"/>
                <a:gd name="T38" fmla="*/ 22 w 154"/>
                <a:gd name="T39" fmla="*/ 29 h 189"/>
                <a:gd name="T40" fmla="*/ 64 w 154"/>
                <a:gd name="T41" fmla="*/ 42 h 189"/>
                <a:gd name="T42" fmla="*/ 74 w 154"/>
                <a:gd name="T43" fmla="*/ 0 h 189"/>
                <a:gd name="T44" fmla="*/ 68 w 154"/>
                <a:gd name="T45" fmla="*/ 4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89">
                  <a:moveTo>
                    <a:pt x="68" y="43"/>
                  </a:moveTo>
                  <a:cubicBezTo>
                    <a:pt x="68" y="56"/>
                    <a:pt x="86" y="1"/>
                    <a:pt x="129" y="22"/>
                  </a:cubicBezTo>
                  <a:cubicBezTo>
                    <a:pt x="129" y="22"/>
                    <a:pt x="94" y="24"/>
                    <a:pt x="77" y="58"/>
                  </a:cubicBezTo>
                  <a:cubicBezTo>
                    <a:pt x="77" y="58"/>
                    <a:pt x="110" y="25"/>
                    <a:pt x="144" y="52"/>
                  </a:cubicBezTo>
                  <a:cubicBezTo>
                    <a:pt x="144" y="52"/>
                    <a:pt x="101" y="48"/>
                    <a:pt x="84" y="67"/>
                  </a:cubicBezTo>
                  <a:cubicBezTo>
                    <a:pt x="84" y="67"/>
                    <a:pt x="121" y="78"/>
                    <a:pt x="122" y="100"/>
                  </a:cubicBezTo>
                  <a:cubicBezTo>
                    <a:pt x="122" y="100"/>
                    <a:pt x="97" y="78"/>
                    <a:pt x="78" y="78"/>
                  </a:cubicBezTo>
                  <a:cubicBezTo>
                    <a:pt x="78" y="78"/>
                    <a:pt x="80" y="83"/>
                    <a:pt x="83" y="91"/>
                  </a:cubicBezTo>
                  <a:cubicBezTo>
                    <a:pt x="92" y="114"/>
                    <a:pt x="115" y="162"/>
                    <a:pt x="154" y="175"/>
                  </a:cubicBezTo>
                  <a:cubicBezTo>
                    <a:pt x="151" y="181"/>
                    <a:pt x="152" y="185"/>
                    <a:pt x="148" y="185"/>
                  </a:cubicBezTo>
                  <a:cubicBezTo>
                    <a:pt x="126" y="189"/>
                    <a:pt x="87" y="126"/>
                    <a:pt x="75" y="92"/>
                  </a:cubicBezTo>
                  <a:cubicBezTo>
                    <a:pt x="73" y="86"/>
                    <a:pt x="71" y="80"/>
                    <a:pt x="71" y="77"/>
                  </a:cubicBezTo>
                  <a:cubicBezTo>
                    <a:pt x="71" y="77"/>
                    <a:pt x="71" y="77"/>
                    <a:pt x="71" y="77"/>
                  </a:cubicBezTo>
                  <a:cubicBezTo>
                    <a:pt x="71" y="77"/>
                    <a:pt x="57" y="110"/>
                    <a:pt x="63" y="128"/>
                  </a:cubicBezTo>
                  <a:cubicBezTo>
                    <a:pt x="63" y="128"/>
                    <a:pt x="39" y="112"/>
                    <a:pt x="62" y="74"/>
                  </a:cubicBezTo>
                  <a:cubicBezTo>
                    <a:pt x="62" y="74"/>
                    <a:pt x="25" y="89"/>
                    <a:pt x="19" y="105"/>
                  </a:cubicBezTo>
                  <a:cubicBezTo>
                    <a:pt x="19" y="105"/>
                    <a:pt x="11" y="73"/>
                    <a:pt x="56" y="67"/>
                  </a:cubicBezTo>
                  <a:cubicBezTo>
                    <a:pt x="56" y="67"/>
                    <a:pt x="36" y="49"/>
                    <a:pt x="0" y="58"/>
                  </a:cubicBezTo>
                  <a:cubicBezTo>
                    <a:pt x="0" y="58"/>
                    <a:pt x="11" y="28"/>
                    <a:pt x="55" y="49"/>
                  </a:cubicBezTo>
                  <a:cubicBezTo>
                    <a:pt x="55" y="49"/>
                    <a:pt x="41" y="26"/>
                    <a:pt x="22" y="29"/>
                  </a:cubicBezTo>
                  <a:cubicBezTo>
                    <a:pt x="22" y="29"/>
                    <a:pt x="36" y="8"/>
                    <a:pt x="64" y="42"/>
                  </a:cubicBezTo>
                  <a:cubicBezTo>
                    <a:pt x="64" y="42"/>
                    <a:pt x="56" y="5"/>
                    <a:pt x="74" y="0"/>
                  </a:cubicBezTo>
                  <a:cubicBezTo>
                    <a:pt x="74" y="0"/>
                    <a:pt x="67" y="20"/>
                    <a:pt x="68" y="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楷体" panose="02010609060101010101" pitchFamily="49" charset="-122"/>
                <a:cs typeface="+mn-ea"/>
                <a:sym typeface="Arial" panose="020B0604020202020204" pitchFamily="34" charset="0"/>
              </a:endParaRPr>
            </a:p>
          </p:txBody>
        </p:sp>
      </p:grpSp>
      <p:sp>
        <p:nvSpPr>
          <p:cNvPr id="50" name="TextBox 52"/>
          <p:cNvSpPr txBox="1"/>
          <p:nvPr/>
        </p:nvSpPr>
        <p:spPr>
          <a:xfrm>
            <a:off x="6459647" y="2687119"/>
            <a:ext cx="3646100" cy="1580158"/>
          </a:xfrm>
          <a:prstGeom prst="rect">
            <a:avLst/>
          </a:prstGeom>
          <a:solidFill>
            <a:srgbClr val="013C18"/>
          </a:solidFill>
        </p:spPr>
        <p:txBody>
          <a:bodyPr wrap="square" rtlCol="0">
            <a:noAutofit/>
          </a:bodyPr>
          <a:lstStyle/>
          <a:p>
            <a:pPr>
              <a:lnSpc>
                <a:spcPct val="150000"/>
              </a:lnSpc>
            </a:pPr>
            <a:r>
              <a:rPr lang="en-US" altLang="zh-CN" sz="1400" dirty="0">
                <a:solidFill>
                  <a:prstClr val="white"/>
                </a:solidFill>
                <a:ea typeface="楷体" panose="02010609060101010101" pitchFamily="49" charset="-122"/>
                <a:cs typeface="+mn-ea"/>
                <a:sym typeface="Arial" panose="020B0604020202020204" pitchFamily="34" charset="0"/>
              </a:rPr>
              <a:t>Apologizing does not always mean you are wrong the other person is right. It just means you value your relationship more than your ego.</a:t>
            </a:r>
            <a:endParaRPr lang="zh-CN" altLang="en-US" sz="1400" dirty="0">
              <a:solidFill>
                <a:prstClr val="white"/>
              </a:solidFill>
              <a:ea typeface="楷体" panose="02010609060101010101" pitchFamily="49" charset="-122"/>
              <a:cs typeface="+mn-ea"/>
              <a:sym typeface="Arial" panose="020B0604020202020204" pitchFamily="34" charset="0"/>
            </a:endParaRPr>
          </a:p>
        </p:txBody>
      </p:sp>
      <p:pic>
        <p:nvPicPr>
          <p:cNvPr id="51" name="图片 5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20191" y="1742471"/>
            <a:ext cx="3835400" cy="3016264"/>
          </a:xfrm>
          <a:prstGeom prst="rect">
            <a:avLst/>
          </a:prstGeom>
        </p:spPr>
      </p:pic>
      <p:sp>
        <p:nvSpPr>
          <p:cNvPr id="52" name="矩形 51"/>
          <p:cNvSpPr/>
          <p:nvPr/>
        </p:nvSpPr>
        <p:spPr>
          <a:xfrm>
            <a:off x="993998" y="394046"/>
            <a:ext cx="2339103" cy="523220"/>
          </a:xfrm>
          <a:prstGeom prst="rect">
            <a:avLst/>
          </a:prstGeom>
        </p:spPr>
        <p:txBody>
          <a:bodyPr wrap="none">
            <a:spAutoFit/>
          </a:bodyPr>
          <a:lstStyle/>
          <a:p>
            <a:pPr algn="ctr">
              <a:defRPr/>
            </a:pPr>
            <a:r>
              <a:rPr lang="zh-CN" altLang="en-US" sz="2800" dirty="0" smtClean="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53" name="图片 52"/>
          <p:cNvPicPr>
            <a:picLocks noChangeAspect="1"/>
          </p:cNvPicPr>
          <p:nvPr/>
        </p:nvPicPr>
        <p:blipFill>
          <a:blip r:embed="rId4"/>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613251990"/>
      </p:ext>
    </p:extLst>
  </p:cSld>
  <p:clrMapOvr>
    <a:masterClrMapping/>
  </p:clrMapOvr>
  <mc:AlternateContent xmlns:mc="http://schemas.openxmlformats.org/markup-compatibility/2006" xmlns:p14="http://schemas.microsoft.com/office/powerpoint/2010/main">
    <mc:Choice Requires="p14">
      <p:transition spd="slow" p14:dur="1600" advTm="4311">
        <p14:prism isInverted="1"/>
      </p:transition>
    </mc:Choice>
    <mc:Fallback xmlns="">
      <p:transition spd="slow" advTm="431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53" presetClass="entr" presetSubtype="16" fill="hold" grpId="0" nodeType="after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30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53" presetClass="entr" presetSubtype="16" fill="hold" grpId="0"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nodeType="withEffect">
                                  <p:stCondLst>
                                    <p:cond delay="25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par>
                                <p:cTn id="44" presetID="53" presetClass="entr" presetSubtype="16" fill="hold" nodeType="withEffect">
                                  <p:stCondLst>
                                    <p:cond delay="10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par>
                                <p:cTn id="49" presetID="53" presetClass="entr" presetSubtype="16" fill="hold" nodeType="withEffect">
                                  <p:stCondLst>
                                    <p:cond delay="100"/>
                                  </p:stCondLst>
                                  <p:childTnLst>
                                    <p:set>
                                      <p:cBhvr>
                                        <p:cTn id="50" dur="1" fill="hold">
                                          <p:stCondLst>
                                            <p:cond delay="0"/>
                                          </p:stCondLst>
                                        </p:cTn>
                                        <p:tgtEl>
                                          <p:spTgt spid="30"/>
                                        </p:tgtEl>
                                        <p:attrNameLst>
                                          <p:attrName>style.visibility</p:attrName>
                                        </p:attrNameLst>
                                      </p:cBhvr>
                                      <p:to>
                                        <p:strVal val="visible"/>
                                      </p:to>
                                    </p:set>
                                    <p:anim calcmode="lin" valueType="num">
                                      <p:cBhvr>
                                        <p:cTn id="51" dur="500" fill="hold"/>
                                        <p:tgtEl>
                                          <p:spTgt spid="30"/>
                                        </p:tgtEl>
                                        <p:attrNameLst>
                                          <p:attrName>ppt_w</p:attrName>
                                        </p:attrNameLst>
                                      </p:cBhvr>
                                      <p:tavLst>
                                        <p:tav tm="0">
                                          <p:val>
                                            <p:fltVal val="0"/>
                                          </p:val>
                                        </p:tav>
                                        <p:tav tm="100000">
                                          <p:val>
                                            <p:strVal val="#ppt_w"/>
                                          </p:val>
                                        </p:tav>
                                      </p:tavLst>
                                    </p:anim>
                                    <p:anim calcmode="lin" valueType="num">
                                      <p:cBhvr>
                                        <p:cTn id="52" dur="500" fill="hold"/>
                                        <p:tgtEl>
                                          <p:spTgt spid="30"/>
                                        </p:tgtEl>
                                        <p:attrNameLst>
                                          <p:attrName>ppt_h</p:attrName>
                                        </p:attrNameLst>
                                      </p:cBhvr>
                                      <p:tavLst>
                                        <p:tav tm="0">
                                          <p:val>
                                            <p:fltVal val="0"/>
                                          </p:val>
                                        </p:tav>
                                        <p:tav tm="100000">
                                          <p:val>
                                            <p:strVal val="#ppt_h"/>
                                          </p:val>
                                        </p:tav>
                                      </p:tavLst>
                                    </p:anim>
                                    <p:animEffect transition="in" filter="fade">
                                      <p:cBhvr>
                                        <p:cTn id="53" dur="500"/>
                                        <p:tgtEl>
                                          <p:spTgt spid="30"/>
                                        </p:tgtEl>
                                      </p:cBhvr>
                                    </p:animEffect>
                                  </p:childTnLst>
                                </p:cTn>
                              </p:par>
                              <p:par>
                                <p:cTn id="54" presetID="53" presetClass="entr" presetSubtype="16" fill="hold" nodeType="with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p:cTn id="56" dur="500" fill="hold"/>
                                        <p:tgtEl>
                                          <p:spTgt spid="44"/>
                                        </p:tgtEl>
                                        <p:attrNameLst>
                                          <p:attrName>ppt_w</p:attrName>
                                        </p:attrNameLst>
                                      </p:cBhvr>
                                      <p:tavLst>
                                        <p:tav tm="0">
                                          <p:val>
                                            <p:fltVal val="0"/>
                                          </p:val>
                                        </p:tav>
                                        <p:tav tm="100000">
                                          <p:val>
                                            <p:strVal val="#ppt_w"/>
                                          </p:val>
                                        </p:tav>
                                      </p:tavLst>
                                    </p:anim>
                                    <p:anim calcmode="lin" valueType="num">
                                      <p:cBhvr>
                                        <p:cTn id="57" dur="500" fill="hold"/>
                                        <p:tgtEl>
                                          <p:spTgt spid="44"/>
                                        </p:tgtEl>
                                        <p:attrNameLst>
                                          <p:attrName>ppt_h</p:attrName>
                                        </p:attrNameLst>
                                      </p:cBhvr>
                                      <p:tavLst>
                                        <p:tav tm="0">
                                          <p:val>
                                            <p:fltVal val="0"/>
                                          </p:val>
                                        </p:tav>
                                        <p:tav tm="100000">
                                          <p:val>
                                            <p:strVal val="#ppt_h"/>
                                          </p:val>
                                        </p:tav>
                                      </p:tavLst>
                                    </p:anim>
                                    <p:animEffect transition="in" filter="fade">
                                      <p:cBhvr>
                                        <p:cTn id="58" dur="500"/>
                                        <p:tgtEl>
                                          <p:spTgt spid="44"/>
                                        </p:tgtEl>
                                      </p:cBhvr>
                                    </p:animEffect>
                                  </p:childTnLst>
                                </p:cTn>
                              </p:par>
                              <p:par>
                                <p:cTn id="59" presetID="53" presetClass="entr" presetSubtype="16" fill="hold" nodeType="withEffect">
                                  <p:stCondLst>
                                    <p:cond delay="300"/>
                                  </p:stCondLst>
                                  <p:childTnLst>
                                    <p:set>
                                      <p:cBhvr>
                                        <p:cTn id="60" dur="1" fill="hold">
                                          <p:stCondLst>
                                            <p:cond delay="0"/>
                                          </p:stCondLst>
                                        </p:cTn>
                                        <p:tgtEl>
                                          <p:spTgt spid="47"/>
                                        </p:tgtEl>
                                        <p:attrNameLst>
                                          <p:attrName>style.visibility</p:attrName>
                                        </p:attrNameLst>
                                      </p:cBhvr>
                                      <p:to>
                                        <p:strVal val="visible"/>
                                      </p:to>
                                    </p:set>
                                    <p:anim calcmode="lin" valueType="num">
                                      <p:cBhvr>
                                        <p:cTn id="61" dur="500" fill="hold"/>
                                        <p:tgtEl>
                                          <p:spTgt spid="47"/>
                                        </p:tgtEl>
                                        <p:attrNameLst>
                                          <p:attrName>ppt_w</p:attrName>
                                        </p:attrNameLst>
                                      </p:cBhvr>
                                      <p:tavLst>
                                        <p:tav tm="0">
                                          <p:val>
                                            <p:fltVal val="0"/>
                                          </p:val>
                                        </p:tav>
                                        <p:tav tm="100000">
                                          <p:val>
                                            <p:strVal val="#ppt_w"/>
                                          </p:val>
                                        </p:tav>
                                      </p:tavLst>
                                    </p:anim>
                                    <p:anim calcmode="lin" valueType="num">
                                      <p:cBhvr>
                                        <p:cTn id="62" dur="500" fill="hold"/>
                                        <p:tgtEl>
                                          <p:spTgt spid="47"/>
                                        </p:tgtEl>
                                        <p:attrNameLst>
                                          <p:attrName>ppt_h</p:attrName>
                                        </p:attrNameLst>
                                      </p:cBhvr>
                                      <p:tavLst>
                                        <p:tav tm="0">
                                          <p:val>
                                            <p:fltVal val="0"/>
                                          </p:val>
                                        </p:tav>
                                        <p:tav tm="100000">
                                          <p:val>
                                            <p:strVal val="#ppt_h"/>
                                          </p:val>
                                        </p:tav>
                                      </p:tavLst>
                                    </p:anim>
                                    <p:animEffect transition="in" filter="fade">
                                      <p:cBhvr>
                                        <p:cTn id="63" dur="500"/>
                                        <p:tgtEl>
                                          <p:spTgt spid="47"/>
                                        </p:tgtEl>
                                      </p:cBhvr>
                                    </p:animEffect>
                                  </p:childTnLst>
                                </p:cTn>
                              </p:par>
                            </p:childTnLst>
                          </p:cTn>
                        </p:par>
                      </p:childTnLst>
                    </p:cTn>
                  </p:par>
                  <p:par>
                    <p:cTn id="64" fill="hold">
                      <p:stCondLst>
                        <p:cond delay="indefinite"/>
                      </p:stCondLst>
                      <p:childTnLst>
                        <p:par>
                          <p:cTn id="65" fill="hold">
                            <p:stCondLst>
                              <p:cond delay="0"/>
                            </p:stCondLst>
                            <p:childTnLst>
                              <p:par>
                                <p:cTn id="66" presetID="21" presetClass="entr" presetSubtype="1" fill="hold" nodeType="click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wheel(1)">
                                      <p:cBhvr>
                                        <p:cTn id="68" dur="2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5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2812289" y="1895712"/>
            <a:ext cx="1125125" cy="1125125"/>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3" name="弧形 52"/>
          <p:cNvSpPr/>
          <p:nvPr/>
        </p:nvSpPr>
        <p:spPr>
          <a:xfrm>
            <a:off x="2741420" y="1824843"/>
            <a:ext cx="1266858" cy="1266858"/>
          </a:xfrm>
          <a:prstGeom prst="arc">
            <a:avLst>
              <a:gd name="adj1" fmla="val 16200000"/>
              <a:gd name="adj2" fmla="val 10585890"/>
            </a:avLst>
          </a:prstGeom>
          <a:ln w="12700">
            <a:solidFill>
              <a:srgbClr val="013C18"/>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4" name="椭圆 53"/>
          <p:cNvSpPr/>
          <p:nvPr/>
        </p:nvSpPr>
        <p:spPr>
          <a:xfrm>
            <a:off x="5535093" y="1895712"/>
            <a:ext cx="1125125" cy="1125125"/>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5" name="弧形 54"/>
          <p:cNvSpPr/>
          <p:nvPr/>
        </p:nvSpPr>
        <p:spPr>
          <a:xfrm>
            <a:off x="5464223" y="1824843"/>
            <a:ext cx="1266858" cy="1266858"/>
          </a:xfrm>
          <a:prstGeom prst="arc">
            <a:avLst>
              <a:gd name="adj1" fmla="val 16200000"/>
              <a:gd name="adj2" fmla="val 10585890"/>
            </a:avLst>
          </a:prstGeom>
          <a:ln w="12700">
            <a:solidFill>
              <a:srgbClr val="013C18"/>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6" name="椭圆 55"/>
          <p:cNvSpPr/>
          <p:nvPr/>
        </p:nvSpPr>
        <p:spPr>
          <a:xfrm>
            <a:off x="8235432" y="1895712"/>
            <a:ext cx="1125125" cy="1125125"/>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7" name="弧形 56"/>
          <p:cNvSpPr/>
          <p:nvPr/>
        </p:nvSpPr>
        <p:spPr>
          <a:xfrm>
            <a:off x="8164561" y="1824843"/>
            <a:ext cx="1266858" cy="1266858"/>
          </a:xfrm>
          <a:prstGeom prst="arc">
            <a:avLst>
              <a:gd name="adj1" fmla="val 16200000"/>
              <a:gd name="adj2" fmla="val 10585890"/>
            </a:avLst>
          </a:prstGeom>
          <a:ln w="12700">
            <a:solidFill>
              <a:srgbClr val="013C18"/>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8" name="TextBox 23"/>
          <p:cNvSpPr txBox="1"/>
          <p:nvPr/>
        </p:nvSpPr>
        <p:spPr>
          <a:xfrm>
            <a:off x="2677272" y="3181713"/>
            <a:ext cx="1440160" cy="307777"/>
          </a:xfrm>
          <a:prstGeom prst="rect">
            <a:avLst/>
          </a:prstGeom>
          <a:solidFill>
            <a:srgbClr val="013C18"/>
          </a:solidFill>
        </p:spPr>
        <p:txBody>
          <a:bodyPr wrap="square" rtlCol="0">
            <a:spAutoFit/>
          </a:bodyPr>
          <a:lstStyle/>
          <a:p>
            <a:pPr algn="ctr"/>
            <a:r>
              <a:rPr lang="en-US" altLang="zh-CN" sz="1400" dirty="0">
                <a:solidFill>
                  <a:prstClr val="white"/>
                </a:solidFill>
                <a:ea typeface="楷体" panose="02010609060101010101" pitchFamily="49" charset="-122"/>
                <a:cs typeface="+mn-ea"/>
                <a:sym typeface="Arial" panose="020B0604020202020204" pitchFamily="34" charset="0"/>
              </a:rPr>
              <a:t>TEAM NAME</a:t>
            </a:r>
            <a:endParaRPr lang="zh-CN" altLang="en-US" sz="1400" dirty="0">
              <a:solidFill>
                <a:prstClr val="white"/>
              </a:solidFill>
              <a:ea typeface="楷体" panose="02010609060101010101" pitchFamily="49" charset="-122"/>
              <a:cs typeface="+mn-ea"/>
              <a:sym typeface="Arial" panose="020B0604020202020204" pitchFamily="34" charset="0"/>
            </a:endParaRPr>
          </a:p>
        </p:txBody>
      </p:sp>
      <p:sp>
        <p:nvSpPr>
          <p:cNvPr id="59" name="TextBox 24"/>
          <p:cNvSpPr txBox="1"/>
          <p:nvPr/>
        </p:nvSpPr>
        <p:spPr>
          <a:xfrm>
            <a:off x="5377572" y="3181713"/>
            <a:ext cx="1440160" cy="307777"/>
          </a:xfrm>
          <a:prstGeom prst="rect">
            <a:avLst/>
          </a:prstGeom>
          <a:solidFill>
            <a:srgbClr val="013C18"/>
          </a:solidFill>
        </p:spPr>
        <p:txBody>
          <a:bodyPr wrap="square" rtlCol="0">
            <a:spAutoFit/>
          </a:bodyPr>
          <a:lstStyle/>
          <a:p>
            <a:pPr algn="ctr"/>
            <a:r>
              <a:rPr lang="en-US" altLang="zh-CN" sz="1400" dirty="0">
                <a:solidFill>
                  <a:prstClr val="white"/>
                </a:solidFill>
                <a:ea typeface="楷体" panose="02010609060101010101" pitchFamily="49" charset="-122"/>
                <a:cs typeface="+mn-ea"/>
                <a:sym typeface="Arial" panose="020B0604020202020204" pitchFamily="34" charset="0"/>
              </a:rPr>
              <a:t>TEAM NAME</a:t>
            </a:r>
            <a:endParaRPr lang="zh-CN" altLang="en-US" sz="1400" dirty="0">
              <a:solidFill>
                <a:prstClr val="white"/>
              </a:solidFill>
              <a:ea typeface="楷体" panose="02010609060101010101" pitchFamily="49" charset="-122"/>
              <a:cs typeface="+mn-ea"/>
              <a:sym typeface="Arial" panose="020B0604020202020204" pitchFamily="34" charset="0"/>
            </a:endParaRPr>
          </a:p>
        </p:txBody>
      </p:sp>
      <p:sp>
        <p:nvSpPr>
          <p:cNvPr id="60" name="TextBox 25"/>
          <p:cNvSpPr txBox="1"/>
          <p:nvPr/>
        </p:nvSpPr>
        <p:spPr>
          <a:xfrm>
            <a:off x="8077910" y="3181713"/>
            <a:ext cx="1440160" cy="307777"/>
          </a:xfrm>
          <a:prstGeom prst="rect">
            <a:avLst/>
          </a:prstGeom>
          <a:solidFill>
            <a:srgbClr val="013C18"/>
          </a:solidFill>
        </p:spPr>
        <p:txBody>
          <a:bodyPr wrap="square" rtlCol="0">
            <a:spAutoFit/>
          </a:bodyPr>
          <a:lstStyle/>
          <a:p>
            <a:pPr algn="ctr"/>
            <a:r>
              <a:rPr lang="en-US" altLang="zh-CN" sz="1400" dirty="0">
                <a:solidFill>
                  <a:prstClr val="white"/>
                </a:solidFill>
                <a:ea typeface="楷体" panose="02010609060101010101" pitchFamily="49" charset="-122"/>
                <a:cs typeface="+mn-ea"/>
                <a:sym typeface="Arial" panose="020B0604020202020204" pitchFamily="34" charset="0"/>
              </a:rPr>
              <a:t>TEAM NAME</a:t>
            </a:r>
            <a:endParaRPr lang="zh-CN" altLang="en-US" sz="1400" dirty="0">
              <a:solidFill>
                <a:prstClr val="white"/>
              </a:solidFill>
              <a:ea typeface="楷体" panose="02010609060101010101" pitchFamily="49" charset="-122"/>
              <a:cs typeface="+mn-ea"/>
              <a:sym typeface="Arial" panose="020B0604020202020204" pitchFamily="34" charset="0"/>
            </a:endParaRPr>
          </a:p>
        </p:txBody>
      </p:sp>
      <p:graphicFrame>
        <p:nvGraphicFramePr>
          <p:cNvPr id="61" name="图表 60"/>
          <p:cNvGraphicFramePr/>
          <p:nvPr>
            <p:extLst>
              <p:ext uri="{D42A27DB-BD31-4B8C-83A1-F6EECF244321}">
                <p14:modId xmlns:p14="http://schemas.microsoft.com/office/powerpoint/2010/main" val="2949789120"/>
              </p:ext>
            </p:extLst>
          </p:nvPr>
        </p:nvGraphicFramePr>
        <p:xfrm>
          <a:off x="1504043" y="3765002"/>
          <a:ext cx="9144000" cy="2211710"/>
        </p:xfrm>
        <a:graphic>
          <a:graphicData uri="http://schemas.openxmlformats.org/drawingml/2006/chart">
            <c:chart xmlns:c="http://schemas.openxmlformats.org/drawingml/2006/chart" xmlns:r="http://schemas.openxmlformats.org/officeDocument/2006/relationships" r:id="rId5"/>
          </a:graphicData>
        </a:graphic>
      </p:graphicFrame>
      <p:sp>
        <p:nvSpPr>
          <p:cNvPr id="14" name="矩形 13"/>
          <p:cNvSpPr/>
          <p:nvPr/>
        </p:nvSpPr>
        <p:spPr>
          <a:xfrm>
            <a:off x="993998" y="394046"/>
            <a:ext cx="2339103" cy="523220"/>
          </a:xfrm>
          <a:prstGeom prst="rect">
            <a:avLst/>
          </a:prstGeom>
        </p:spPr>
        <p:txBody>
          <a:bodyPr wrap="none">
            <a:spAutoFit/>
          </a:bodyPr>
          <a:lstStyle/>
          <a:p>
            <a:pPr algn="ctr">
              <a:defRPr/>
            </a:pPr>
            <a:r>
              <a:rPr lang="zh-CN" altLang="en-US" sz="2800" dirty="0" smtClean="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15" name="图片 14"/>
          <p:cNvPicPr>
            <a:picLocks noChangeAspect="1"/>
          </p:cNvPicPr>
          <p:nvPr/>
        </p:nvPicPr>
        <p:blipFill>
          <a:blip r:embed="rId6"/>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34421039"/>
      </p:ext>
    </p:extLst>
  </p:cSld>
  <p:clrMapOvr>
    <a:masterClrMapping/>
  </p:clrMapOvr>
  <mc:AlternateContent xmlns:mc="http://schemas.openxmlformats.org/markup-compatibility/2006" xmlns:p14="http://schemas.microsoft.com/office/powerpoint/2010/main">
    <mc:Choice Requires="p14">
      <p:transition spd="slow" p14:dur="1600" advTm="1979">
        <p14:prism isInverted="1"/>
      </p:transition>
    </mc:Choice>
    <mc:Fallback xmlns="">
      <p:transition spd="slow" advTm="197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heel(1)">
                                      <p:cBhvr>
                                        <p:cTn id="7" dur="750"/>
                                        <p:tgtEl>
                                          <p:spTgt spid="53"/>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52"/>
                                        </p:tgtEl>
                                        <p:attrNameLst>
                                          <p:attrName>style.visibility</p:attrName>
                                        </p:attrNameLst>
                                      </p:cBhvr>
                                      <p:to>
                                        <p:strVal val="visible"/>
                                      </p:to>
                                    </p:set>
                                    <p:anim calcmode="lin" valueType="num">
                                      <p:cBhvr>
                                        <p:cTn id="10" dur="500" fill="hold"/>
                                        <p:tgtEl>
                                          <p:spTgt spid="52"/>
                                        </p:tgtEl>
                                        <p:attrNameLst>
                                          <p:attrName>ppt_w</p:attrName>
                                        </p:attrNameLst>
                                      </p:cBhvr>
                                      <p:tavLst>
                                        <p:tav tm="0">
                                          <p:val>
                                            <p:fltVal val="0"/>
                                          </p:val>
                                        </p:tav>
                                        <p:tav tm="100000">
                                          <p:val>
                                            <p:strVal val="#ppt_w"/>
                                          </p:val>
                                        </p:tav>
                                      </p:tavLst>
                                    </p:anim>
                                    <p:anim calcmode="lin" valueType="num">
                                      <p:cBhvr>
                                        <p:cTn id="11" dur="500" fill="hold"/>
                                        <p:tgtEl>
                                          <p:spTgt spid="52"/>
                                        </p:tgtEl>
                                        <p:attrNameLst>
                                          <p:attrName>ppt_h</p:attrName>
                                        </p:attrNameLst>
                                      </p:cBhvr>
                                      <p:tavLst>
                                        <p:tav tm="0">
                                          <p:val>
                                            <p:fltVal val="0"/>
                                          </p:val>
                                        </p:tav>
                                        <p:tav tm="100000">
                                          <p:val>
                                            <p:strVal val="#ppt_h"/>
                                          </p:val>
                                        </p:tav>
                                      </p:tavLst>
                                    </p:anim>
                                    <p:animEffect transition="in" filter="fade">
                                      <p:cBhvr>
                                        <p:cTn id="12" dur="500"/>
                                        <p:tgtEl>
                                          <p:spTgt spid="52"/>
                                        </p:tgtEl>
                                      </p:cBhvr>
                                    </p:animEffect>
                                  </p:childTnLst>
                                </p:cTn>
                              </p:par>
                            </p:childTnLst>
                          </p:cTn>
                        </p:par>
                        <p:par>
                          <p:cTn id="13" fill="hold">
                            <p:stCondLst>
                              <p:cond delay="750"/>
                            </p:stCondLst>
                            <p:childTnLst>
                              <p:par>
                                <p:cTn id="14" presetID="22" presetClass="entr" presetSubtype="1"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wipe(up)">
                                      <p:cBhvr>
                                        <p:cTn id="16" dur="500"/>
                                        <p:tgtEl>
                                          <p:spTgt spid="58"/>
                                        </p:tgtEl>
                                      </p:cBhvr>
                                    </p:animEffect>
                                  </p:childTnLst>
                                </p:cTn>
                              </p:par>
                            </p:childTnLst>
                          </p:cTn>
                        </p:par>
                        <p:par>
                          <p:cTn id="17" fill="hold">
                            <p:stCondLst>
                              <p:cond delay="1250"/>
                            </p:stCondLst>
                            <p:childTnLst>
                              <p:par>
                                <p:cTn id="18" presetID="21" presetClass="entr" presetSubtype="1"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wheel(1)">
                                      <p:cBhvr>
                                        <p:cTn id="20" dur="750"/>
                                        <p:tgtEl>
                                          <p:spTgt spid="55"/>
                                        </p:tgtEl>
                                      </p:cBhvr>
                                    </p:animEffect>
                                  </p:childTnLst>
                                </p:cTn>
                              </p:par>
                              <p:par>
                                <p:cTn id="21" presetID="53" presetClass="entr" presetSubtype="16" fill="hold" grpId="0" nodeType="withEffect">
                                  <p:stCondLst>
                                    <p:cond delay="25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ppt_w</p:attrName>
                                        </p:attrNameLst>
                                      </p:cBhvr>
                                      <p:tavLst>
                                        <p:tav tm="0">
                                          <p:val>
                                            <p:fltVal val="0"/>
                                          </p:val>
                                        </p:tav>
                                        <p:tav tm="100000">
                                          <p:val>
                                            <p:strVal val="#ppt_w"/>
                                          </p:val>
                                        </p:tav>
                                      </p:tavLst>
                                    </p:anim>
                                    <p:anim calcmode="lin" valueType="num">
                                      <p:cBhvr>
                                        <p:cTn id="24" dur="500" fill="hold"/>
                                        <p:tgtEl>
                                          <p:spTgt spid="54"/>
                                        </p:tgtEl>
                                        <p:attrNameLst>
                                          <p:attrName>ppt_h</p:attrName>
                                        </p:attrNameLst>
                                      </p:cBhvr>
                                      <p:tavLst>
                                        <p:tav tm="0">
                                          <p:val>
                                            <p:fltVal val="0"/>
                                          </p:val>
                                        </p:tav>
                                        <p:tav tm="100000">
                                          <p:val>
                                            <p:strVal val="#ppt_h"/>
                                          </p:val>
                                        </p:tav>
                                      </p:tavLst>
                                    </p:anim>
                                    <p:animEffect transition="in" filter="fade">
                                      <p:cBhvr>
                                        <p:cTn id="25" dur="500"/>
                                        <p:tgtEl>
                                          <p:spTgt spid="54"/>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down)">
                                      <p:cBhvr>
                                        <p:cTn id="29" dur="500"/>
                                        <p:tgtEl>
                                          <p:spTgt spid="59"/>
                                        </p:tgtEl>
                                      </p:cBhvr>
                                    </p:animEffect>
                                  </p:childTnLst>
                                </p:cTn>
                              </p:par>
                            </p:childTnLst>
                          </p:cTn>
                        </p:par>
                        <p:par>
                          <p:cTn id="30" fill="hold">
                            <p:stCondLst>
                              <p:cond delay="2500"/>
                            </p:stCondLst>
                            <p:childTnLst>
                              <p:par>
                                <p:cTn id="31" presetID="21" presetClass="entr" presetSubtype="1" fill="hold" grpId="0" nodeType="after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wheel(1)">
                                      <p:cBhvr>
                                        <p:cTn id="33" dur="750"/>
                                        <p:tgtEl>
                                          <p:spTgt spid="57"/>
                                        </p:tgtEl>
                                      </p:cBhvr>
                                    </p:animEffect>
                                  </p:childTnLst>
                                </p:cTn>
                              </p:par>
                              <p:par>
                                <p:cTn id="34" presetID="53" presetClass="entr" presetSubtype="16" fill="hold" grpId="0" nodeType="withEffect">
                                  <p:stCondLst>
                                    <p:cond delay="250"/>
                                  </p:stCondLst>
                                  <p:childTnLst>
                                    <p:set>
                                      <p:cBhvr>
                                        <p:cTn id="35" dur="1" fill="hold">
                                          <p:stCondLst>
                                            <p:cond delay="0"/>
                                          </p:stCondLst>
                                        </p:cTn>
                                        <p:tgtEl>
                                          <p:spTgt spid="56"/>
                                        </p:tgtEl>
                                        <p:attrNameLst>
                                          <p:attrName>style.visibility</p:attrName>
                                        </p:attrNameLst>
                                      </p:cBhvr>
                                      <p:to>
                                        <p:strVal val="visible"/>
                                      </p:to>
                                    </p:set>
                                    <p:anim calcmode="lin" valueType="num">
                                      <p:cBhvr>
                                        <p:cTn id="36" dur="500" fill="hold"/>
                                        <p:tgtEl>
                                          <p:spTgt spid="56"/>
                                        </p:tgtEl>
                                        <p:attrNameLst>
                                          <p:attrName>ppt_w</p:attrName>
                                        </p:attrNameLst>
                                      </p:cBhvr>
                                      <p:tavLst>
                                        <p:tav tm="0">
                                          <p:val>
                                            <p:fltVal val="0"/>
                                          </p:val>
                                        </p:tav>
                                        <p:tav tm="100000">
                                          <p:val>
                                            <p:strVal val="#ppt_w"/>
                                          </p:val>
                                        </p:tav>
                                      </p:tavLst>
                                    </p:anim>
                                    <p:anim calcmode="lin" valueType="num">
                                      <p:cBhvr>
                                        <p:cTn id="37" dur="500" fill="hold"/>
                                        <p:tgtEl>
                                          <p:spTgt spid="56"/>
                                        </p:tgtEl>
                                        <p:attrNameLst>
                                          <p:attrName>ppt_h</p:attrName>
                                        </p:attrNameLst>
                                      </p:cBhvr>
                                      <p:tavLst>
                                        <p:tav tm="0">
                                          <p:val>
                                            <p:fltVal val="0"/>
                                          </p:val>
                                        </p:tav>
                                        <p:tav tm="100000">
                                          <p:val>
                                            <p:strVal val="#ppt_h"/>
                                          </p:val>
                                        </p:tav>
                                      </p:tavLst>
                                    </p:anim>
                                    <p:animEffect transition="in" filter="fade">
                                      <p:cBhvr>
                                        <p:cTn id="38" dur="500"/>
                                        <p:tgtEl>
                                          <p:spTgt spid="56"/>
                                        </p:tgtEl>
                                      </p:cBhvr>
                                    </p:animEffect>
                                  </p:childTnLst>
                                </p:cTn>
                              </p:par>
                            </p:childTnLst>
                          </p:cTn>
                        </p:par>
                        <p:par>
                          <p:cTn id="39" fill="hold">
                            <p:stCondLst>
                              <p:cond delay="3250"/>
                            </p:stCondLst>
                            <p:childTnLst>
                              <p:par>
                                <p:cTn id="40" presetID="22" presetClass="entr" presetSubtype="4"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down)">
                                      <p:cBhvr>
                                        <p:cTn id="42" dur="500"/>
                                        <p:tgtEl>
                                          <p:spTgt spid="60"/>
                                        </p:tgtEl>
                                      </p:cBhvr>
                                    </p:animEffect>
                                  </p:childTnLst>
                                </p:cTn>
                              </p:par>
                            </p:childTnLst>
                          </p:cTn>
                        </p:par>
                        <p:par>
                          <p:cTn id="43" fill="hold">
                            <p:stCondLst>
                              <p:cond delay="3750"/>
                            </p:stCondLst>
                            <p:childTnLst>
                              <p:par>
                                <p:cTn id="44" presetID="22" presetClass="entr" presetSubtype="8" fill="hold" grpId="0" nodeType="afterEffect">
                                  <p:stCondLst>
                                    <p:cond delay="0"/>
                                  </p:stCondLst>
                                  <p:childTnLst>
                                    <p:set>
                                      <p:cBhvr>
                                        <p:cTn id="45" dur="1" fill="hold">
                                          <p:stCondLst>
                                            <p:cond delay="0"/>
                                          </p:stCondLst>
                                        </p:cTn>
                                        <p:tgtEl>
                                          <p:spTgt spid="61">
                                            <p:graphicEl>
                                              <a:chart seriesIdx="-3" categoryIdx="-3" bldStep="gridLegend"/>
                                            </p:graphicEl>
                                          </p:spTgt>
                                        </p:tgtEl>
                                        <p:attrNameLst>
                                          <p:attrName>style.visibility</p:attrName>
                                        </p:attrNameLst>
                                      </p:cBhvr>
                                      <p:to>
                                        <p:strVal val="visible"/>
                                      </p:to>
                                    </p:set>
                                    <p:animEffect transition="in" filter="wipe(left)">
                                      <p:cBhvr>
                                        <p:cTn id="46" dur="500"/>
                                        <p:tgtEl>
                                          <p:spTgt spid="61">
                                            <p:graphicEl>
                                              <a:chart seriesIdx="-3" categoryIdx="-3" bldStep="gridLegend"/>
                                            </p:graphicEl>
                                          </p:spTgt>
                                        </p:tgtEl>
                                      </p:cBhvr>
                                    </p:animEffect>
                                  </p:childTnLst>
                                </p:cTn>
                              </p:par>
                            </p:childTnLst>
                          </p:cTn>
                        </p:par>
                        <p:par>
                          <p:cTn id="47" fill="hold">
                            <p:stCondLst>
                              <p:cond delay="4250"/>
                            </p:stCondLst>
                            <p:childTnLst>
                              <p:par>
                                <p:cTn id="48" presetID="22" presetClass="entr" presetSubtype="8" fill="hold" grpId="0" nodeType="afterEffect">
                                  <p:stCondLst>
                                    <p:cond delay="0"/>
                                  </p:stCondLst>
                                  <p:childTnLst>
                                    <p:set>
                                      <p:cBhvr>
                                        <p:cTn id="49" dur="1" fill="hold">
                                          <p:stCondLst>
                                            <p:cond delay="0"/>
                                          </p:stCondLst>
                                        </p:cTn>
                                        <p:tgtEl>
                                          <p:spTgt spid="61">
                                            <p:graphicEl>
                                              <a:chart seriesIdx="0" categoryIdx="-4" bldStep="series"/>
                                            </p:graphicEl>
                                          </p:spTgt>
                                        </p:tgtEl>
                                        <p:attrNameLst>
                                          <p:attrName>style.visibility</p:attrName>
                                        </p:attrNameLst>
                                      </p:cBhvr>
                                      <p:to>
                                        <p:strVal val="visible"/>
                                      </p:to>
                                    </p:set>
                                    <p:animEffect transition="in" filter="wipe(left)">
                                      <p:cBhvr>
                                        <p:cTn id="50" dur="500"/>
                                        <p:tgtEl>
                                          <p:spTgt spid="61">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animBg="1"/>
      <p:bldP spid="59" grpId="0" animBg="1"/>
      <p:bldP spid="60" grpId="0" animBg="1"/>
      <p:bldGraphic spid="61" grpId="0">
        <p:bldSub>
          <a:bldChart bld="series"/>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937250" y="2613516"/>
            <a:ext cx="1079500" cy="1079500"/>
            <a:chOff x="4572000" y="1581640"/>
            <a:chExt cx="1079500" cy="1079500"/>
          </a:xfrm>
          <a:solidFill>
            <a:srgbClr val="013C18"/>
          </a:solidFill>
        </p:grpSpPr>
        <p:sp>
          <p:nvSpPr>
            <p:cNvPr id="15" name="泪滴形 14"/>
            <p:cNvSpPr/>
            <p:nvPr/>
          </p:nvSpPr>
          <p:spPr>
            <a:xfrm>
              <a:off x="4572000" y="1581640"/>
              <a:ext cx="1079500" cy="10795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16" name="TextBox 11"/>
            <p:cNvSpPr txBox="1"/>
            <p:nvPr/>
          </p:nvSpPr>
          <p:spPr>
            <a:xfrm>
              <a:off x="4886415" y="1859780"/>
              <a:ext cx="450670" cy="523220"/>
            </a:xfrm>
            <a:prstGeom prst="rect">
              <a:avLst/>
            </a:prstGeom>
            <a:grpFill/>
          </p:spPr>
          <p:txBody>
            <a:bodyPr wrap="square" rtlCol="0">
              <a:spAutoFit/>
            </a:bodyPr>
            <a:lstStyle/>
            <a:p>
              <a:pPr algn="ctr"/>
              <a:r>
                <a:rPr lang="en-US" altLang="zh-CN" sz="2800" dirty="0">
                  <a:solidFill>
                    <a:schemeClr val="bg1"/>
                  </a:solidFill>
                  <a:ea typeface="楷体" panose="02010609060101010101" pitchFamily="49" charset="-122"/>
                  <a:cs typeface="+mn-ea"/>
                  <a:sym typeface="Arial" panose="020B0604020202020204" pitchFamily="34" charset="0"/>
                </a:rPr>
                <a:t>B</a:t>
              </a:r>
              <a:endParaRPr lang="zh-CN" altLang="en-US" sz="2800" dirty="0">
                <a:solidFill>
                  <a:schemeClr val="bg1"/>
                </a:solidFill>
                <a:ea typeface="楷体" panose="02010609060101010101" pitchFamily="49" charset="-122"/>
                <a:cs typeface="+mn-ea"/>
                <a:sym typeface="Arial" panose="020B0604020202020204" pitchFamily="34" charset="0"/>
              </a:endParaRPr>
            </a:p>
          </p:txBody>
        </p:sp>
      </p:grpSp>
      <p:grpSp>
        <p:nvGrpSpPr>
          <p:cNvPr id="17" name="组合 16"/>
          <p:cNvGrpSpPr/>
          <p:nvPr/>
        </p:nvGrpSpPr>
        <p:grpSpPr>
          <a:xfrm>
            <a:off x="4857750" y="2613516"/>
            <a:ext cx="1079500" cy="1079500"/>
            <a:chOff x="3492500" y="1581640"/>
            <a:chExt cx="1079500" cy="1079500"/>
          </a:xfrm>
          <a:solidFill>
            <a:srgbClr val="013C18"/>
          </a:solidFill>
        </p:grpSpPr>
        <p:sp>
          <p:nvSpPr>
            <p:cNvPr id="18" name="泪滴形 17"/>
            <p:cNvSpPr/>
            <p:nvPr/>
          </p:nvSpPr>
          <p:spPr>
            <a:xfrm flipH="1">
              <a:off x="3492500" y="1581640"/>
              <a:ext cx="1079500" cy="10795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19" name="TextBox 12"/>
            <p:cNvSpPr txBox="1"/>
            <p:nvPr/>
          </p:nvSpPr>
          <p:spPr>
            <a:xfrm>
              <a:off x="3806915" y="1859780"/>
              <a:ext cx="450670" cy="523220"/>
            </a:xfrm>
            <a:prstGeom prst="rect">
              <a:avLst/>
            </a:prstGeom>
            <a:grpFill/>
          </p:spPr>
          <p:txBody>
            <a:bodyPr wrap="square" rtlCol="0">
              <a:spAutoFit/>
            </a:bodyPr>
            <a:lstStyle/>
            <a:p>
              <a:pPr algn="ctr"/>
              <a:r>
                <a:rPr lang="en-US" altLang="zh-CN" sz="2800" dirty="0">
                  <a:solidFill>
                    <a:schemeClr val="bg1"/>
                  </a:solidFill>
                  <a:ea typeface="楷体" panose="02010609060101010101" pitchFamily="49" charset="-122"/>
                  <a:cs typeface="+mn-ea"/>
                  <a:sym typeface="Arial" panose="020B0604020202020204" pitchFamily="34" charset="0"/>
                </a:rPr>
                <a:t>A</a:t>
              </a:r>
              <a:endParaRPr lang="zh-CN" altLang="en-US" sz="2800" dirty="0">
                <a:solidFill>
                  <a:schemeClr val="bg1"/>
                </a:solidFill>
                <a:ea typeface="楷体" panose="02010609060101010101" pitchFamily="49" charset="-122"/>
                <a:cs typeface="+mn-ea"/>
                <a:sym typeface="Arial" panose="020B0604020202020204" pitchFamily="34" charset="0"/>
              </a:endParaRPr>
            </a:p>
          </p:txBody>
        </p:sp>
      </p:grpSp>
      <p:grpSp>
        <p:nvGrpSpPr>
          <p:cNvPr id="20" name="组合 19"/>
          <p:cNvGrpSpPr/>
          <p:nvPr/>
        </p:nvGrpSpPr>
        <p:grpSpPr>
          <a:xfrm>
            <a:off x="4857750" y="3693016"/>
            <a:ext cx="1079500" cy="1079500"/>
            <a:chOff x="3492500" y="2661140"/>
            <a:chExt cx="1079500" cy="1079500"/>
          </a:xfrm>
          <a:solidFill>
            <a:srgbClr val="013C18"/>
          </a:solidFill>
        </p:grpSpPr>
        <p:sp>
          <p:nvSpPr>
            <p:cNvPr id="21" name="泪滴形 20"/>
            <p:cNvSpPr/>
            <p:nvPr/>
          </p:nvSpPr>
          <p:spPr>
            <a:xfrm flipH="1" flipV="1">
              <a:off x="3492500" y="2661140"/>
              <a:ext cx="1079500" cy="10795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2" name="TextBox 13"/>
            <p:cNvSpPr txBox="1"/>
            <p:nvPr/>
          </p:nvSpPr>
          <p:spPr>
            <a:xfrm>
              <a:off x="3806915" y="2939280"/>
              <a:ext cx="450670" cy="523220"/>
            </a:xfrm>
            <a:prstGeom prst="rect">
              <a:avLst/>
            </a:prstGeom>
            <a:grpFill/>
          </p:spPr>
          <p:txBody>
            <a:bodyPr wrap="square" rtlCol="0">
              <a:spAutoFit/>
            </a:bodyPr>
            <a:lstStyle/>
            <a:p>
              <a:pPr algn="ctr"/>
              <a:r>
                <a:rPr lang="en-US" altLang="zh-CN" sz="2800" dirty="0">
                  <a:solidFill>
                    <a:schemeClr val="bg1"/>
                  </a:solidFill>
                  <a:ea typeface="楷体" panose="02010609060101010101" pitchFamily="49" charset="-122"/>
                  <a:cs typeface="+mn-ea"/>
                  <a:sym typeface="Arial" panose="020B0604020202020204" pitchFamily="34" charset="0"/>
                </a:rPr>
                <a:t>C</a:t>
              </a:r>
              <a:endParaRPr lang="zh-CN" altLang="en-US" sz="2800" dirty="0">
                <a:solidFill>
                  <a:schemeClr val="bg1"/>
                </a:solidFill>
                <a:ea typeface="楷体" panose="02010609060101010101" pitchFamily="49" charset="-122"/>
                <a:cs typeface="+mn-ea"/>
                <a:sym typeface="Arial" panose="020B0604020202020204" pitchFamily="34" charset="0"/>
              </a:endParaRPr>
            </a:p>
          </p:txBody>
        </p:sp>
      </p:grpSp>
      <p:grpSp>
        <p:nvGrpSpPr>
          <p:cNvPr id="23" name="组合 22"/>
          <p:cNvGrpSpPr/>
          <p:nvPr/>
        </p:nvGrpSpPr>
        <p:grpSpPr>
          <a:xfrm>
            <a:off x="5937250" y="3693016"/>
            <a:ext cx="1079500" cy="1079500"/>
            <a:chOff x="4572000" y="2661140"/>
            <a:chExt cx="1079500" cy="1079500"/>
          </a:xfrm>
          <a:solidFill>
            <a:srgbClr val="013C18"/>
          </a:solidFill>
        </p:grpSpPr>
        <p:sp>
          <p:nvSpPr>
            <p:cNvPr id="24" name="泪滴形 23"/>
            <p:cNvSpPr/>
            <p:nvPr/>
          </p:nvSpPr>
          <p:spPr>
            <a:xfrm flipV="1">
              <a:off x="4572000" y="2661140"/>
              <a:ext cx="1079500" cy="10795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5" name="TextBox 14"/>
            <p:cNvSpPr txBox="1"/>
            <p:nvPr/>
          </p:nvSpPr>
          <p:spPr>
            <a:xfrm>
              <a:off x="4886415" y="2939280"/>
              <a:ext cx="450670" cy="523220"/>
            </a:xfrm>
            <a:prstGeom prst="rect">
              <a:avLst/>
            </a:prstGeom>
            <a:grpFill/>
          </p:spPr>
          <p:txBody>
            <a:bodyPr wrap="square" rtlCol="0">
              <a:spAutoFit/>
            </a:bodyPr>
            <a:lstStyle/>
            <a:p>
              <a:pPr algn="ctr"/>
              <a:r>
                <a:rPr lang="en-US" altLang="zh-CN" sz="2800" dirty="0">
                  <a:solidFill>
                    <a:schemeClr val="bg1"/>
                  </a:solidFill>
                  <a:ea typeface="楷体" panose="02010609060101010101" pitchFamily="49" charset="-122"/>
                  <a:cs typeface="+mn-ea"/>
                  <a:sym typeface="Arial" panose="020B0604020202020204" pitchFamily="34" charset="0"/>
                </a:rPr>
                <a:t>D</a:t>
              </a:r>
              <a:endParaRPr lang="zh-CN" altLang="en-US" sz="2800" dirty="0">
                <a:solidFill>
                  <a:schemeClr val="bg1"/>
                </a:solidFill>
                <a:ea typeface="楷体" panose="02010609060101010101" pitchFamily="49" charset="-122"/>
                <a:cs typeface="+mn-ea"/>
                <a:sym typeface="Arial" panose="020B0604020202020204" pitchFamily="34" charset="0"/>
              </a:endParaRPr>
            </a:p>
          </p:txBody>
        </p:sp>
      </p:grpSp>
      <p:sp>
        <p:nvSpPr>
          <p:cNvPr id="26" name="矩形 25"/>
          <p:cNvSpPr/>
          <p:nvPr/>
        </p:nvSpPr>
        <p:spPr>
          <a:xfrm>
            <a:off x="7151071" y="2739614"/>
            <a:ext cx="3241675" cy="612155"/>
          </a:xfrm>
          <a:prstGeom prst="rect">
            <a:avLst/>
          </a:prstGeom>
        </p:spPr>
        <p:txBody>
          <a:bodyPr wrap="square">
            <a:spAutoFit/>
          </a:bodyPr>
          <a:lstStyle/>
          <a:p>
            <a:pP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a:t>
            </a:r>
          </a:p>
        </p:txBody>
      </p:sp>
      <p:sp>
        <p:nvSpPr>
          <p:cNvPr id="27" name="矩形 26"/>
          <p:cNvSpPr/>
          <p:nvPr/>
        </p:nvSpPr>
        <p:spPr>
          <a:xfrm>
            <a:off x="7151071" y="4000089"/>
            <a:ext cx="3241675" cy="612155"/>
          </a:xfrm>
          <a:prstGeom prst="rect">
            <a:avLst/>
          </a:prstGeom>
        </p:spPr>
        <p:txBody>
          <a:bodyPr wrap="square">
            <a:spAutoFit/>
          </a:bodyPr>
          <a:lstStyle/>
          <a:p>
            <a:pP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a:t>
            </a:r>
          </a:p>
        </p:txBody>
      </p:sp>
      <p:sp>
        <p:nvSpPr>
          <p:cNvPr id="28" name="矩形 27"/>
          <p:cNvSpPr/>
          <p:nvPr/>
        </p:nvSpPr>
        <p:spPr>
          <a:xfrm>
            <a:off x="1481757" y="4000089"/>
            <a:ext cx="3241675" cy="612155"/>
          </a:xfrm>
          <a:prstGeom prst="rect">
            <a:avLst/>
          </a:prstGeom>
        </p:spPr>
        <p:txBody>
          <a:bodyPr wrap="square">
            <a:spAutoFit/>
          </a:bodyPr>
          <a:lstStyle/>
          <a:p>
            <a:pPr algn="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a:t>
            </a:r>
          </a:p>
        </p:txBody>
      </p:sp>
      <p:sp>
        <p:nvSpPr>
          <p:cNvPr id="29" name="矩形 28"/>
          <p:cNvSpPr/>
          <p:nvPr/>
        </p:nvSpPr>
        <p:spPr>
          <a:xfrm>
            <a:off x="1481757" y="2756830"/>
            <a:ext cx="3241675" cy="612155"/>
          </a:xfrm>
          <a:prstGeom prst="rect">
            <a:avLst/>
          </a:prstGeom>
        </p:spPr>
        <p:txBody>
          <a:bodyPr wrap="square">
            <a:spAutoFit/>
          </a:bodyPr>
          <a:lstStyle/>
          <a:p>
            <a:pPr algn="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a:t>
            </a:r>
          </a:p>
        </p:txBody>
      </p:sp>
      <p:cxnSp>
        <p:nvCxnSpPr>
          <p:cNvPr id="30" name="直接连接符 29"/>
          <p:cNvCxnSpPr/>
          <p:nvPr/>
        </p:nvCxnSpPr>
        <p:spPr>
          <a:xfrm>
            <a:off x="5937250" y="2118462"/>
            <a:ext cx="0" cy="3285365"/>
          </a:xfrm>
          <a:prstGeom prst="line">
            <a:avLst/>
          </a:prstGeom>
          <a:ln>
            <a:solidFill>
              <a:srgbClr val="013C18"/>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616075" y="3706206"/>
            <a:ext cx="8642350" cy="0"/>
          </a:xfrm>
          <a:prstGeom prst="line">
            <a:avLst/>
          </a:prstGeom>
          <a:ln>
            <a:solidFill>
              <a:srgbClr val="013C18"/>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993998" y="394046"/>
            <a:ext cx="2339103" cy="523220"/>
          </a:xfrm>
          <a:prstGeom prst="rect">
            <a:avLst/>
          </a:prstGeom>
        </p:spPr>
        <p:txBody>
          <a:bodyPr wrap="none">
            <a:spAutoFit/>
          </a:bodyPr>
          <a:lstStyle/>
          <a:p>
            <a:pPr algn="ctr">
              <a:defRPr/>
            </a:pPr>
            <a:r>
              <a:rPr lang="zh-CN" altLang="en-US" sz="2800" dirty="0" smtClean="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33" name="图片 32"/>
          <p:cNvPicPr>
            <a:picLocks noChangeAspect="1"/>
          </p:cNvPicPr>
          <p:nvPr/>
        </p:nvPicPr>
        <p:blipFill>
          <a:blip r:embed="rId2"/>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91367916"/>
      </p:ext>
    </p:extLst>
  </p:cSld>
  <p:clrMapOvr>
    <a:masterClrMapping/>
  </p:clrMapOvr>
  <mc:AlternateContent xmlns:mc="http://schemas.openxmlformats.org/markup-compatibility/2006" xmlns:p14="http://schemas.microsoft.com/office/powerpoint/2010/main">
    <mc:Choice Requires="p14">
      <p:transition spd="slow" p14:dur="1600" advTm="3938">
        <p14:prism isInverted="1"/>
      </p:transition>
    </mc:Choice>
    <mc:Fallback xmlns="">
      <p:transition spd="slow" advTm="393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outHorizontal)">
                                      <p:cBhvr>
                                        <p:cTn id="7" dur="500"/>
                                        <p:tgtEl>
                                          <p:spTgt spid="30"/>
                                        </p:tgtEl>
                                      </p:cBhvr>
                                    </p:animEffect>
                                  </p:childTnLst>
                                </p:cTn>
                              </p:par>
                              <p:par>
                                <p:cTn id="8" presetID="16" presetClass="entr" presetSubtype="37"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barn(outVertical)">
                                      <p:cBhvr>
                                        <p:cTn id="10" dur="500"/>
                                        <p:tgtEl>
                                          <p:spTgt spid="31"/>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par>
                          <p:cTn id="18" fill="hold">
                            <p:stCondLst>
                              <p:cond delay="1250"/>
                            </p:stCondLst>
                            <p:childTnLst>
                              <p:par>
                                <p:cTn id="19" presetID="10" presetClass="entr" presetSubtype="0"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par>
                          <p:cTn id="32" fill="hold">
                            <p:stCondLst>
                              <p:cond delay="2750"/>
                            </p:stCondLst>
                            <p:childTnLst>
                              <p:par>
                                <p:cTn id="33" presetID="10"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25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84"/>
          <p:cNvGrpSpPr/>
          <p:nvPr/>
        </p:nvGrpSpPr>
        <p:grpSpPr>
          <a:xfrm>
            <a:off x="1540674" y="4104717"/>
            <a:ext cx="866867" cy="867591"/>
            <a:chOff x="1236151" y="3209518"/>
            <a:chExt cx="843049" cy="843755"/>
          </a:xfrm>
          <a:solidFill>
            <a:srgbClr val="00BCDC"/>
          </a:solidFill>
        </p:grpSpPr>
        <p:sp>
          <p:nvSpPr>
            <p:cNvPr id="33" name="Oval 76"/>
            <p:cNvSpPr>
              <a:spLocks noChangeAspect="1"/>
            </p:cNvSpPr>
            <p:nvPr/>
          </p:nvSpPr>
          <p:spPr>
            <a:xfrm>
              <a:off x="1236151" y="3209518"/>
              <a:ext cx="843049" cy="843755"/>
            </a:xfrm>
            <a:prstGeom prst="ellipse">
              <a:avLst/>
            </a:prstGeom>
            <a:solidFill>
              <a:srgbClr val="013C1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US" sz="800" b="1"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36" name="Freeform 78"/>
            <p:cNvSpPr>
              <a:spLocks noEditPoints="1"/>
            </p:cNvSpPr>
            <p:nvPr/>
          </p:nvSpPr>
          <p:spPr bwMode="auto">
            <a:xfrm>
              <a:off x="1518737" y="3383239"/>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grpSp>
        <p:nvGrpSpPr>
          <p:cNvPr id="37" name="Group 88"/>
          <p:cNvGrpSpPr/>
          <p:nvPr/>
        </p:nvGrpSpPr>
        <p:grpSpPr>
          <a:xfrm>
            <a:off x="4341722" y="3884448"/>
            <a:ext cx="1242848" cy="1243890"/>
            <a:chOff x="3584844" y="2915264"/>
            <a:chExt cx="843049" cy="843755"/>
          </a:xfrm>
          <a:solidFill>
            <a:srgbClr val="00BCDC"/>
          </a:solidFill>
        </p:grpSpPr>
        <p:sp>
          <p:nvSpPr>
            <p:cNvPr id="38" name="Oval 57"/>
            <p:cNvSpPr>
              <a:spLocks noChangeAspect="1"/>
            </p:cNvSpPr>
            <p:nvPr/>
          </p:nvSpPr>
          <p:spPr>
            <a:xfrm>
              <a:off x="3584844" y="2915264"/>
              <a:ext cx="843049" cy="843755"/>
            </a:xfrm>
            <a:prstGeom prst="ellipse">
              <a:avLst/>
            </a:prstGeom>
            <a:solidFill>
              <a:srgbClr val="013C1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US" sz="800" b="1"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39" name="Freeform 83"/>
            <p:cNvSpPr>
              <a:spLocks noEditPoints="1"/>
            </p:cNvSpPr>
            <p:nvPr/>
          </p:nvSpPr>
          <p:spPr bwMode="auto">
            <a:xfrm>
              <a:off x="3907109" y="3188253"/>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grpSp>
        <p:nvGrpSpPr>
          <p:cNvPr id="40" name="Group 90"/>
          <p:cNvGrpSpPr/>
          <p:nvPr/>
        </p:nvGrpSpPr>
        <p:grpSpPr>
          <a:xfrm>
            <a:off x="9313385" y="2787172"/>
            <a:ext cx="881245" cy="881983"/>
            <a:chOff x="7203324" y="1921403"/>
            <a:chExt cx="843049" cy="843755"/>
          </a:xfrm>
          <a:solidFill>
            <a:srgbClr val="00BCDC"/>
          </a:solidFill>
        </p:grpSpPr>
        <p:sp>
          <p:nvSpPr>
            <p:cNvPr id="41" name="Oval 73"/>
            <p:cNvSpPr>
              <a:spLocks noChangeAspect="1"/>
            </p:cNvSpPr>
            <p:nvPr/>
          </p:nvSpPr>
          <p:spPr>
            <a:xfrm>
              <a:off x="7203324" y="1921403"/>
              <a:ext cx="843049" cy="843755"/>
            </a:xfrm>
            <a:prstGeom prst="ellipse">
              <a:avLst/>
            </a:prstGeom>
            <a:solidFill>
              <a:srgbClr val="013C1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US" sz="800" b="1"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2" name="Freeform 137"/>
            <p:cNvSpPr>
              <a:spLocks noEditPoints="1"/>
            </p:cNvSpPr>
            <p:nvPr/>
          </p:nvSpPr>
          <p:spPr bwMode="auto">
            <a:xfrm>
              <a:off x="7460025" y="2174501"/>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grpSp>
        <p:nvGrpSpPr>
          <p:cNvPr id="43" name="Group 87"/>
          <p:cNvGrpSpPr/>
          <p:nvPr/>
        </p:nvGrpSpPr>
        <p:grpSpPr>
          <a:xfrm>
            <a:off x="6006324" y="2690074"/>
            <a:ext cx="1323085" cy="1324192"/>
            <a:chOff x="4592738" y="1758620"/>
            <a:chExt cx="843049" cy="843755"/>
          </a:xfrm>
          <a:solidFill>
            <a:srgbClr val="00BCDC"/>
          </a:solidFill>
        </p:grpSpPr>
        <p:sp>
          <p:nvSpPr>
            <p:cNvPr id="44" name="Oval 64"/>
            <p:cNvSpPr>
              <a:spLocks noChangeAspect="1"/>
            </p:cNvSpPr>
            <p:nvPr/>
          </p:nvSpPr>
          <p:spPr>
            <a:xfrm>
              <a:off x="4592738" y="1758620"/>
              <a:ext cx="843049" cy="843755"/>
            </a:xfrm>
            <a:prstGeom prst="ellipse">
              <a:avLst/>
            </a:prstGeom>
            <a:solidFill>
              <a:srgbClr val="013C1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US" sz="800" b="1"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5" name="Freeform 53"/>
            <p:cNvSpPr>
              <a:spLocks/>
            </p:cNvSpPr>
            <p:nvPr/>
          </p:nvSpPr>
          <p:spPr bwMode="auto">
            <a:xfrm>
              <a:off x="4838943" y="2032612"/>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grpSp>
        <p:nvGrpSpPr>
          <p:cNvPr id="46" name="Group 89"/>
          <p:cNvGrpSpPr/>
          <p:nvPr/>
        </p:nvGrpSpPr>
        <p:grpSpPr>
          <a:xfrm>
            <a:off x="7792417" y="3884469"/>
            <a:ext cx="1242806" cy="1243846"/>
            <a:chOff x="5696894" y="2915264"/>
            <a:chExt cx="843049" cy="843755"/>
          </a:xfrm>
          <a:solidFill>
            <a:srgbClr val="00BCDC"/>
          </a:solidFill>
        </p:grpSpPr>
        <p:sp>
          <p:nvSpPr>
            <p:cNvPr id="47" name="Oval 69"/>
            <p:cNvSpPr>
              <a:spLocks noChangeAspect="1"/>
            </p:cNvSpPr>
            <p:nvPr/>
          </p:nvSpPr>
          <p:spPr>
            <a:xfrm>
              <a:off x="5696894" y="2915264"/>
              <a:ext cx="843049" cy="843755"/>
            </a:xfrm>
            <a:prstGeom prst="ellipse">
              <a:avLst/>
            </a:prstGeom>
            <a:solidFill>
              <a:srgbClr val="013C1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US" sz="800" b="1"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8" name="Freeform 57"/>
            <p:cNvSpPr>
              <a:spLocks noEditPoints="1"/>
            </p:cNvSpPr>
            <p:nvPr/>
          </p:nvSpPr>
          <p:spPr bwMode="auto">
            <a:xfrm>
              <a:off x="5972842" y="3208084"/>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grpSp>
        <p:nvGrpSpPr>
          <p:cNvPr id="49" name="Group 85"/>
          <p:cNvGrpSpPr/>
          <p:nvPr/>
        </p:nvGrpSpPr>
        <p:grpSpPr>
          <a:xfrm>
            <a:off x="2862729" y="2690074"/>
            <a:ext cx="1029504" cy="1030365"/>
            <a:chOff x="2347176" y="2092666"/>
            <a:chExt cx="843049" cy="843755"/>
          </a:xfrm>
          <a:solidFill>
            <a:srgbClr val="00BCDC"/>
          </a:solidFill>
        </p:grpSpPr>
        <p:sp>
          <p:nvSpPr>
            <p:cNvPr id="50" name="Oval 48"/>
            <p:cNvSpPr>
              <a:spLocks noChangeAspect="1"/>
            </p:cNvSpPr>
            <p:nvPr/>
          </p:nvSpPr>
          <p:spPr>
            <a:xfrm>
              <a:off x="2347176" y="2092666"/>
              <a:ext cx="843049" cy="843755"/>
            </a:xfrm>
            <a:prstGeom prst="ellipse">
              <a:avLst/>
            </a:prstGeom>
            <a:solidFill>
              <a:srgbClr val="013C1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US" sz="800" b="1"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1" name="Freeform 65"/>
            <p:cNvSpPr>
              <a:spLocks noEditPoints="1"/>
            </p:cNvSpPr>
            <p:nvPr/>
          </p:nvSpPr>
          <p:spPr bwMode="auto">
            <a:xfrm>
              <a:off x="2585919" y="2347985"/>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cxnSp>
        <p:nvCxnSpPr>
          <p:cNvPr id="52" name="Straight Connector 109"/>
          <p:cNvCxnSpPr/>
          <p:nvPr/>
        </p:nvCxnSpPr>
        <p:spPr>
          <a:xfrm rot="5400000" flipH="1" flipV="1">
            <a:off x="2417586" y="3659573"/>
            <a:ext cx="447028" cy="443260"/>
          </a:xfrm>
          <a:prstGeom prst="line">
            <a:avLst/>
          </a:prstGeom>
          <a:ln w="6350" cap="rnd">
            <a:solidFill>
              <a:srgbClr val="013C18"/>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3" name="Straight Connector 111"/>
          <p:cNvCxnSpPr/>
          <p:nvPr/>
        </p:nvCxnSpPr>
        <p:spPr>
          <a:xfrm rot="5400000" flipH="1" flipV="1">
            <a:off x="5542395" y="3659573"/>
            <a:ext cx="447028" cy="443260"/>
          </a:xfrm>
          <a:prstGeom prst="line">
            <a:avLst/>
          </a:prstGeom>
          <a:ln w="6350" cap="rnd">
            <a:solidFill>
              <a:srgbClr val="013C18"/>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4" name="Straight Connector 112"/>
          <p:cNvCxnSpPr/>
          <p:nvPr/>
        </p:nvCxnSpPr>
        <p:spPr>
          <a:xfrm rot="5400000" flipH="1" flipV="1">
            <a:off x="8968650" y="3611025"/>
            <a:ext cx="447028" cy="443260"/>
          </a:xfrm>
          <a:prstGeom prst="line">
            <a:avLst/>
          </a:prstGeom>
          <a:ln w="6350" cap="rnd">
            <a:solidFill>
              <a:srgbClr val="013C18"/>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5" name="Straight Connector 113"/>
          <p:cNvCxnSpPr/>
          <p:nvPr/>
        </p:nvCxnSpPr>
        <p:spPr>
          <a:xfrm rot="16200000" flipH="1">
            <a:off x="7394318" y="3659575"/>
            <a:ext cx="447028" cy="443260"/>
          </a:xfrm>
          <a:prstGeom prst="line">
            <a:avLst/>
          </a:prstGeom>
          <a:ln w="6350" cap="rnd">
            <a:solidFill>
              <a:srgbClr val="013C18"/>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6" name="Straight Connector 114"/>
          <p:cNvCxnSpPr/>
          <p:nvPr/>
        </p:nvCxnSpPr>
        <p:spPr>
          <a:xfrm rot="16200000" flipH="1">
            <a:off x="3872721" y="3659575"/>
            <a:ext cx="447028" cy="443260"/>
          </a:xfrm>
          <a:prstGeom prst="line">
            <a:avLst/>
          </a:prstGeom>
          <a:ln w="6350" cap="rnd">
            <a:solidFill>
              <a:srgbClr val="013C18"/>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57" name="Footer Text"/>
          <p:cNvSpPr txBox="1"/>
          <p:nvPr/>
        </p:nvSpPr>
        <p:spPr>
          <a:xfrm>
            <a:off x="1190572" y="5267955"/>
            <a:ext cx="1575498" cy="59093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p>
        </p:txBody>
      </p:sp>
      <p:sp>
        <p:nvSpPr>
          <p:cNvPr id="58" name="Footer Text"/>
          <p:cNvSpPr txBox="1"/>
          <p:nvPr/>
        </p:nvSpPr>
        <p:spPr>
          <a:xfrm>
            <a:off x="2572897" y="1926211"/>
            <a:ext cx="1575498" cy="59093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p>
        </p:txBody>
      </p:sp>
      <p:sp>
        <p:nvSpPr>
          <p:cNvPr id="59" name="Footer Text"/>
          <p:cNvSpPr txBox="1"/>
          <p:nvPr/>
        </p:nvSpPr>
        <p:spPr>
          <a:xfrm>
            <a:off x="5890434" y="1926211"/>
            <a:ext cx="1575498" cy="59093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60" name="Footer Text"/>
          <p:cNvSpPr txBox="1"/>
          <p:nvPr/>
        </p:nvSpPr>
        <p:spPr>
          <a:xfrm>
            <a:off x="8961181" y="1926211"/>
            <a:ext cx="1575498" cy="59093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p>
        </p:txBody>
      </p:sp>
      <p:sp>
        <p:nvSpPr>
          <p:cNvPr id="61" name="Footer Text"/>
          <p:cNvSpPr txBox="1"/>
          <p:nvPr/>
        </p:nvSpPr>
        <p:spPr>
          <a:xfrm>
            <a:off x="7626073" y="5267955"/>
            <a:ext cx="1575498" cy="59093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p>
        </p:txBody>
      </p:sp>
      <p:sp>
        <p:nvSpPr>
          <p:cNvPr id="62" name="Footer Text"/>
          <p:cNvSpPr txBox="1"/>
          <p:nvPr/>
        </p:nvSpPr>
        <p:spPr>
          <a:xfrm>
            <a:off x="4179071" y="5267955"/>
            <a:ext cx="1575498" cy="59093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p>
        </p:txBody>
      </p:sp>
      <p:sp>
        <p:nvSpPr>
          <p:cNvPr id="63" name="矩形 62"/>
          <p:cNvSpPr/>
          <p:nvPr/>
        </p:nvSpPr>
        <p:spPr>
          <a:xfrm>
            <a:off x="993998" y="394046"/>
            <a:ext cx="2339103" cy="523220"/>
          </a:xfrm>
          <a:prstGeom prst="rect">
            <a:avLst/>
          </a:prstGeom>
        </p:spPr>
        <p:txBody>
          <a:bodyPr wrap="none">
            <a:spAutoFit/>
          </a:bodyPr>
          <a:lstStyle/>
          <a:p>
            <a:pPr algn="ctr">
              <a:defRPr/>
            </a:pPr>
            <a:r>
              <a:rPr lang="zh-CN" altLang="en-US" sz="2800" dirty="0" smtClean="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64" name="图片 63"/>
          <p:cNvPicPr>
            <a:picLocks noChangeAspect="1"/>
          </p:cNvPicPr>
          <p:nvPr/>
        </p:nvPicPr>
        <p:blipFill>
          <a:blip r:embed="rId3"/>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4139577425"/>
      </p:ext>
    </p:extLst>
  </p:cSld>
  <p:clrMapOvr>
    <a:masterClrMapping/>
  </p:clrMapOvr>
  <mc:AlternateContent xmlns:mc="http://schemas.openxmlformats.org/markup-compatibility/2006" xmlns:p14="http://schemas.microsoft.com/office/powerpoint/2010/main">
    <mc:Choice Requires="p14">
      <p:transition spd="slow" p14:dur="1600" advTm="3727">
        <p14:prism isInverted="1"/>
      </p:transition>
    </mc:Choice>
    <mc:Fallback xmlns="">
      <p:transition spd="slow" advTm="372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anim calcmode="lin" valueType="num">
                                      <p:cBhvr>
                                        <p:cTn id="23" dur="1000" fill="hold"/>
                                        <p:tgtEl>
                                          <p:spTgt spid="43"/>
                                        </p:tgtEl>
                                        <p:attrNameLst>
                                          <p:attrName>ppt_x</p:attrName>
                                        </p:attrNameLst>
                                      </p:cBhvr>
                                      <p:tavLst>
                                        <p:tav tm="0">
                                          <p:val>
                                            <p:strVal val="#ppt_x"/>
                                          </p:val>
                                        </p:tav>
                                        <p:tav tm="100000">
                                          <p:val>
                                            <p:strVal val="#ppt_x"/>
                                          </p:val>
                                        </p:tav>
                                      </p:tavLst>
                                    </p:anim>
                                    <p:anim calcmode="lin" valueType="num">
                                      <p:cBhvr>
                                        <p:cTn id="24" dur="10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1000"/>
                                        <p:tgtEl>
                                          <p:spTgt spid="52"/>
                                        </p:tgtEl>
                                      </p:cBhvr>
                                    </p:animEffect>
                                    <p:anim calcmode="lin" valueType="num">
                                      <p:cBhvr>
                                        <p:cTn id="38" dur="1000" fill="hold"/>
                                        <p:tgtEl>
                                          <p:spTgt spid="52"/>
                                        </p:tgtEl>
                                        <p:attrNameLst>
                                          <p:attrName>ppt_x</p:attrName>
                                        </p:attrNameLst>
                                      </p:cBhvr>
                                      <p:tavLst>
                                        <p:tav tm="0">
                                          <p:val>
                                            <p:strVal val="#ppt_x"/>
                                          </p:val>
                                        </p:tav>
                                        <p:tav tm="100000">
                                          <p:val>
                                            <p:strVal val="#ppt_x"/>
                                          </p:val>
                                        </p:tav>
                                      </p:tavLst>
                                    </p:anim>
                                    <p:anim calcmode="lin" valueType="num">
                                      <p:cBhvr>
                                        <p:cTn id="39" dur="1000" fill="hold"/>
                                        <p:tgtEl>
                                          <p:spTgt spid="52"/>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1000"/>
                                        <p:tgtEl>
                                          <p:spTgt spid="53"/>
                                        </p:tgtEl>
                                      </p:cBhvr>
                                    </p:animEffect>
                                    <p:anim calcmode="lin" valueType="num">
                                      <p:cBhvr>
                                        <p:cTn id="43" dur="1000" fill="hold"/>
                                        <p:tgtEl>
                                          <p:spTgt spid="53"/>
                                        </p:tgtEl>
                                        <p:attrNameLst>
                                          <p:attrName>ppt_x</p:attrName>
                                        </p:attrNameLst>
                                      </p:cBhvr>
                                      <p:tavLst>
                                        <p:tav tm="0">
                                          <p:val>
                                            <p:strVal val="#ppt_x"/>
                                          </p:val>
                                        </p:tav>
                                        <p:tav tm="100000">
                                          <p:val>
                                            <p:strVal val="#ppt_x"/>
                                          </p:val>
                                        </p:tav>
                                      </p:tavLst>
                                    </p:anim>
                                    <p:anim calcmode="lin" valueType="num">
                                      <p:cBhvr>
                                        <p:cTn id="44" dur="1000" fill="hold"/>
                                        <p:tgtEl>
                                          <p:spTgt spid="5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1000"/>
                                        <p:tgtEl>
                                          <p:spTgt spid="54"/>
                                        </p:tgtEl>
                                      </p:cBhvr>
                                    </p:animEffect>
                                    <p:anim calcmode="lin" valueType="num">
                                      <p:cBhvr>
                                        <p:cTn id="48" dur="1000" fill="hold"/>
                                        <p:tgtEl>
                                          <p:spTgt spid="54"/>
                                        </p:tgtEl>
                                        <p:attrNameLst>
                                          <p:attrName>ppt_x</p:attrName>
                                        </p:attrNameLst>
                                      </p:cBhvr>
                                      <p:tavLst>
                                        <p:tav tm="0">
                                          <p:val>
                                            <p:strVal val="#ppt_x"/>
                                          </p:val>
                                        </p:tav>
                                        <p:tav tm="100000">
                                          <p:val>
                                            <p:strVal val="#ppt_x"/>
                                          </p:val>
                                        </p:tav>
                                      </p:tavLst>
                                    </p:anim>
                                    <p:anim calcmode="lin" valueType="num">
                                      <p:cBhvr>
                                        <p:cTn id="49" dur="1000" fill="hold"/>
                                        <p:tgtEl>
                                          <p:spTgt spid="54"/>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1000"/>
                                        <p:tgtEl>
                                          <p:spTgt spid="55"/>
                                        </p:tgtEl>
                                      </p:cBhvr>
                                    </p:animEffect>
                                    <p:anim calcmode="lin" valueType="num">
                                      <p:cBhvr>
                                        <p:cTn id="53" dur="1000" fill="hold"/>
                                        <p:tgtEl>
                                          <p:spTgt spid="55"/>
                                        </p:tgtEl>
                                        <p:attrNameLst>
                                          <p:attrName>ppt_x</p:attrName>
                                        </p:attrNameLst>
                                      </p:cBhvr>
                                      <p:tavLst>
                                        <p:tav tm="0">
                                          <p:val>
                                            <p:strVal val="#ppt_x"/>
                                          </p:val>
                                        </p:tav>
                                        <p:tav tm="100000">
                                          <p:val>
                                            <p:strVal val="#ppt_x"/>
                                          </p:val>
                                        </p:tav>
                                      </p:tavLst>
                                    </p:anim>
                                    <p:anim calcmode="lin" valueType="num">
                                      <p:cBhvr>
                                        <p:cTn id="54" dur="1000" fill="hold"/>
                                        <p:tgtEl>
                                          <p:spTgt spid="5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fade">
                                      <p:cBhvr>
                                        <p:cTn id="57" dur="1000"/>
                                        <p:tgtEl>
                                          <p:spTgt spid="56"/>
                                        </p:tgtEl>
                                      </p:cBhvr>
                                    </p:animEffect>
                                    <p:anim calcmode="lin" valueType="num">
                                      <p:cBhvr>
                                        <p:cTn id="58" dur="1000" fill="hold"/>
                                        <p:tgtEl>
                                          <p:spTgt spid="56"/>
                                        </p:tgtEl>
                                        <p:attrNameLst>
                                          <p:attrName>ppt_x</p:attrName>
                                        </p:attrNameLst>
                                      </p:cBhvr>
                                      <p:tavLst>
                                        <p:tav tm="0">
                                          <p:val>
                                            <p:strVal val="#ppt_x"/>
                                          </p:val>
                                        </p:tav>
                                        <p:tav tm="100000">
                                          <p:val>
                                            <p:strVal val="#ppt_x"/>
                                          </p:val>
                                        </p:tav>
                                      </p:tavLst>
                                    </p:anim>
                                    <p:anim calcmode="lin" valueType="num">
                                      <p:cBhvr>
                                        <p:cTn id="59" dur="1000" fill="hold"/>
                                        <p:tgtEl>
                                          <p:spTgt spid="5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fade">
                                      <p:cBhvr>
                                        <p:cTn id="62" dur="1000"/>
                                        <p:tgtEl>
                                          <p:spTgt spid="57"/>
                                        </p:tgtEl>
                                      </p:cBhvr>
                                    </p:animEffect>
                                    <p:anim calcmode="lin" valueType="num">
                                      <p:cBhvr>
                                        <p:cTn id="63" dur="1000" fill="hold"/>
                                        <p:tgtEl>
                                          <p:spTgt spid="57"/>
                                        </p:tgtEl>
                                        <p:attrNameLst>
                                          <p:attrName>ppt_x</p:attrName>
                                        </p:attrNameLst>
                                      </p:cBhvr>
                                      <p:tavLst>
                                        <p:tav tm="0">
                                          <p:val>
                                            <p:strVal val="#ppt_x"/>
                                          </p:val>
                                        </p:tav>
                                        <p:tav tm="100000">
                                          <p:val>
                                            <p:strVal val="#ppt_x"/>
                                          </p:val>
                                        </p:tav>
                                      </p:tavLst>
                                    </p:anim>
                                    <p:anim calcmode="lin" valueType="num">
                                      <p:cBhvr>
                                        <p:cTn id="64" dur="1000" fill="hold"/>
                                        <p:tgtEl>
                                          <p:spTgt spid="5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1000"/>
                                        <p:tgtEl>
                                          <p:spTgt spid="58"/>
                                        </p:tgtEl>
                                      </p:cBhvr>
                                    </p:animEffect>
                                    <p:anim calcmode="lin" valueType="num">
                                      <p:cBhvr>
                                        <p:cTn id="68" dur="1000" fill="hold"/>
                                        <p:tgtEl>
                                          <p:spTgt spid="58"/>
                                        </p:tgtEl>
                                        <p:attrNameLst>
                                          <p:attrName>ppt_x</p:attrName>
                                        </p:attrNameLst>
                                      </p:cBhvr>
                                      <p:tavLst>
                                        <p:tav tm="0">
                                          <p:val>
                                            <p:strVal val="#ppt_x"/>
                                          </p:val>
                                        </p:tav>
                                        <p:tav tm="100000">
                                          <p:val>
                                            <p:strVal val="#ppt_x"/>
                                          </p:val>
                                        </p:tav>
                                      </p:tavLst>
                                    </p:anim>
                                    <p:anim calcmode="lin" valueType="num">
                                      <p:cBhvr>
                                        <p:cTn id="69" dur="1000" fill="hold"/>
                                        <p:tgtEl>
                                          <p:spTgt spid="5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1000"/>
                                        <p:tgtEl>
                                          <p:spTgt spid="59"/>
                                        </p:tgtEl>
                                      </p:cBhvr>
                                    </p:animEffect>
                                    <p:anim calcmode="lin" valueType="num">
                                      <p:cBhvr>
                                        <p:cTn id="73" dur="1000" fill="hold"/>
                                        <p:tgtEl>
                                          <p:spTgt spid="59"/>
                                        </p:tgtEl>
                                        <p:attrNameLst>
                                          <p:attrName>ppt_x</p:attrName>
                                        </p:attrNameLst>
                                      </p:cBhvr>
                                      <p:tavLst>
                                        <p:tav tm="0">
                                          <p:val>
                                            <p:strVal val="#ppt_x"/>
                                          </p:val>
                                        </p:tav>
                                        <p:tav tm="100000">
                                          <p:val>
                                            <p:strVal val="#ppt_x"/>
                                          </p:val>
                                        </p:tav>
                                      </p:tavLst>
                                    </p:anim>
                                    <p:anim calcmode="lin" valueType="num">
                                      <p:cBhvr>
                                        <p:cTn id="74" dur="1000" fill="hold"/>
                                        <p:tgtEl>
                                          <p:spTgt spid="5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0"/>
                                        </p:tgtEl>
                                        <p:attrNameLst>
                                          <p:attrName>style.visibility</p:attrName>
                                        </p:attrNameLst>
                                      </p:cBhvr>
                                      <p:to>
                                        <p:strVal val="visible"/>
                                      </p:to>
                                    </p:set>
                                    <p:animEffect transition="in" filter="fade">
                                      <p:cBhvr>
                                        <p:cTn id="77" dur="1000"/>
                                        <p:tgtEl>
                                          <p:spTgt spid="60"/>
                                        </p:tgtEl>
                                      </p:cBhvr>
                                    </p:animEffect>
                                    <p:anim calcmode="lin" valueType="num">
                                      <p:cBhvr>
                                        <p:cTn id="78" dur="1000" fill="hold"/>
                                        <p:tgtEl>
                                          <p:spTgt spid="60"/>
                                        </p:tgtEl>
                                        <p:attrNameLst>
                                          <p:attrName>ppt_x</p:attrName>
                                        </p:attrNameLst>
                                      </p:cBhvr>
                                      <p:tavLst>
                                        <p:tav tm="0">
                                          <p:val>
                                            <p:strVal val="#ppt_x"/>
                                          </p:val>
                                        </p:tav>
                                        <p:tav tm="100000">
                                          <p:val>
                                            <p:strVal val="#ppt_x"/>
                                          </p:val>
                                        </p:tav>
                                      </p:tavLst>
                                    </p:anim>
                                    <p:anim calcmode="lin" valueType="num">
                                      <p:cBhvr>
                                        <p:cTn id="79" dur="1000" fill="hold"/>
                                        <p:tgtEl>
                                          <p:spTgt spid="6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61"/>
                                        </p:tgtEl>
                                        <p:attrNameLst>
                                          <p:attrName>style.visibility</p:attrName>
                                        </p:attrNameLst>
                                      </p:cBhvr>
                                      <p:to>
                                        <p:strVal val="visible"/>
                                      </p:to>
                                    </p:set>
                                    <p:animEffect transition="in" filter="fade">
                                      <p:cBhvr>
                                        <p:cTn id="82" dur="1000"/>
                                        <p:tgtEl>
                                          <p:spTgt spid="61"/>
                                        </p:tgtEl>
                                      </p:cBhvr>
                                    </p:animEffect>
                                    <p:anim calcmode="lin" valueType="num">
                                      <p:cBhvr>
                                        <p:cTn id="83" dur="1000" fill="hold"/>
                                        <p:tgtEl>
                                          <p:spTgt spid="61"/>
                                        </p:tgtEl>
                                        <p:attrNameLst>
                                          <p:attrName>ppt_x</p:attrName>
                                        </p:attrNameLst>
                                      </p:cBhvr>
                                      <p:tavLst>
                                        <p:tav tm="0">
                                          <p:val>
                                            <p:strVal val="#ppt_x"/>
                                          </p:val>
                                        </p:tav>
                                        <p:tav tm="100000">
                                          <p:val>
                                            <p:strVal val="#ppt_x"/>
                                          </p:val>
                                        </p:tav>
                                      </p:tavLst>
                                    </p:anim>
                                    <p:anim calcmode="lin" valueType="num">
                                      <p:cBhvr>
                                        <p:cTn id="84" dur="1000" fill="hold"/>
                                        <p:tgtEl>
                                          <p:spTgt spid="6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62"/>
                                        </p:tgtEl>
                                        <p:attrNameLst>
                                          <p:attrName>style.visibility</p:attrName>
                                        </p:attrNameLst>
                                      </p:cBhvr>
                                      <p:to>
                                        <p:strVal val="visible"/>
                                      </p:to>
                                    </p:set>
                                    <p:animEffect transition="in" filter="fade">
                                      <p:cBhvr>
                                        <p:cTn id="87" dur="1000"/>
                                        <p:tgtEl>
                                          <p:spTgt spid="62"/>
                                        </p:tgtEl>
                                      </p:cBhvr>
                                    </p:animEffect>
                                    <p:anim calcmode="lin" valueType="num">
                                      <p:cBhvr>
                                        <p:cTn id="88" dur="1000" fill="hold"/>
                                        <p:tgtEl>
                                          <p:spTgt spid="62"/>
                                        </p:tgtEl>
                                        <p:attrNameLst>
                                          <p:attrName>ppt_x</p:attrName>
                                        </p:attrNameLst>
                                      </p:cBhvr>
                                      <p:tavLst>
                                        <p:tav tm="0">
                                          <p:val>
                                            <p:strVal val="#ppt_x"/>
                                          </p:val>
                                        </p:tav>
                                        <p:tav tm="100000">
                                          <p:val>
                                            <p:strVal val="#ppt_x"/>
                                          </p:val>
                                        </p:tav>
                                      </p:tavLst>
                                    </p:anim>
                                    <p:anim calcmode="lin" valueType="num">
                                      <p:cBhvr>
                                        <p:cTn id="89"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P spid="61" grpId="0"/>
      <p:bldP spid="6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803249" y="1724071"/>
            <a:ext cx="8570068" cy="2961201"/>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ea typeface="楷体" panose="02010609060101010101" pitchFamily="49" charset="-122"/>
              <a:sym typeface="Arial" panose="020B0604020202020204" pitchFamily="34" charset="0"/>
            </a:endParaRPr>
          </a:p>
        </p:txBody>
      </p:sp>
      <p:pic>
        <p:nvPicPr>
          <p:cNvPr id="7" name="图片 6"/>
          <p:cNvPicPr>
            <a:picLocks noChangeAspect="1"/>
          </p:cNvPicPr>
          <p:nvPr/>
        </p:nvPicPr>
        <p:blipFill rotWithShape="1">
          <a:blip r:embed="rId3"/>
          <a:srcRect l="2538" t="4668" r="5383" b="13302"/>
          <a:stretch/>
        </p:blipFill>
        <p:spPr>
          <a:xfrm>
            <a:off x="0" y="5787"/>
            <a:ext cx="12176567" cy="6852213"/>
          </a:xfrm>
          <a:prstGeom prst="rect">
            <a:avLst/>
          </a:prstGeom>
        </p:spPr>
      </p:pic>
      <p:sp>
        <p:nvSpPr>
          <p:cNvPr id="8" name="矩形 14"/>
          <p:cNvSpPr>
            <a:spLocks noChangeArrowheads="1"/>
          </p:cNvSpPr>
          <p:nvPr/>
        </p:nvSpPr>
        <p:spPr bwMode="auto">
          <a:xfrm>
            <a:off x="5456294" y="2689063"/>
            <a:ext cx="443673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4400" dirty="0">
                <a:solidFill>
                  <a:schemeClr val="tx1">
                    <a:lumMod val="85000"/>
                    <a:lumOff val="15000"/>
                  </a:schemeClr>
                </a:solidFill>
                <a:ea typeface="楷体" panose="02010609060101010101" pitchFamily="49" charset="-122"/>
                <a:sym typeface="Arial" panose="020B0604020202020204" pitchFamily="34" charset="0"/>
              </a:rPr>
              <a:t>这里输入标题</a:t>
            </a:r>
          </a:p>
        </p:txBody>
      </p:sp>
      <p:sp>
        <p:nvSpPr>
          <p:cNvPr id="9" name="矩形 15"/>
          <p:cNvSpPr>
            <a:spLocks noChangeArrowheads="1"/>
          </p:cNvSpPr>
          <p:nvPr/>
        </p:nvSpPr>
        <p:spPr bwMode="auto">
          <a:xfrm>
            <a:off x="5530081" y="3381707"/>
            <a:ext cx="28640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tx1">
                    <a:lumMod val="85000"/>
                    <a:lumOff val="15000"/>
                  </a:schemeClr>
                </a:solidFill>
                <a:ea typeface="楷体" panose="02010609060101010101" pitchFamily="49" charset="-122"/>
                <a:sym typeface="Arial" panose="020B0604020202020204" pitchFamily="34" charset="0"/>
              </a:rPr>
              <a:t>这里输入简单字概</a:t>
            </a:r>
          </a:p>
        </p:txBody>
      </p:sp>
      <p:sp>
        <p:nvSpPr>
          <p:cNvPr id="10" name="矩形 9"/>
          <p:cNvSpPr>
            <a:spLocks noChangeArrowheads="1"/>
          </p:cNvSpPr>
          <p:nvPr/>
        </p:nvSpPr>
        <p:spPr bwMode="auto">
          <a:xfrm>
            <a:off x="3155522" y="2419841"/>
            <a:ext cx="187474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9600" dirty="0" smtClean="0">
                <a:solidFill>
                  <a:srgbClr val="013C18"/>
                </a:solidFill>
                <a:ea typeface="楷体" panose="02010609060101010101" pitchFamily="49" charset="-122"/>
                <a:sym typeface="Arial" panose="020B0604020202020204" pitchFamily="34" charset="0"/>
              </a:rPr>
              <a:t>02</a:t>
            </a:r>
            <a:endParaRPr lang="zh-CN" altLang="en-US" sz="9600" dirty="0">
              <a:solidFill>
                <a:srgbClr val="013C18"/>
              </a:solidFill>
              <a:ea typeface="楷体" panose="02010609060101010101" pitchFamily="49" charset="-122"/>
              <a:sym typeface="Arial" panose="020B0604020202020204" pitchFamily="34" charset="0"/>
            </a:endParaRPr>
          </a:p>
        </p:txBody>
      </p:sp>
      <p:cxnSp>
        <p:nvCxnSpPr>
          <p:cNvPr id="3" name="直接连接符 2"/>
          <p:cNvCxnSpPr/>
          <p:nvPr/>
        </p:nvCxnSpPr>
        <p:spPr bwMode="auto">
          <a:xfrm flipH="1">
            <a:off x="5030270" y="2608797"/>
            <a:ext cx="476655" cy="1191749"/>
          </a:xfrm>
          <a:prstGeom prst="line">
            <a:avLst/>
          </a:prstGeom>
          <a:solidFill>
            <a:schemeClr val="accent1"/>
          </a:solidFill>
          <a:ln w="9525" cap="flat" cmpd="sng" algn="ctr">
            <a:solidFill>
              <a:schemeClr val="tx1"/>
            </a:solidFill>
            <a:prstDash val="solid"/>
            <a:round/>
            <a:headEnd type="none" w="med" len="med"/>
            <a:tailEnd type="none" w="med" len="med"/>
          </a:ln>
        </p:spPr>
      </p:cxnSp>
    </p:spTree>
    <p:custDataLst>
      <p:tags r:id="rId1"/>
    </p:custDataLst>
    <p:extLst>
      <p:ext uri="{BB962C8B-B14F-4D97-AF65-F5344CB8AC3E}">
        <p14:creationId xmlns:p14="http://schemas.microsoft.com/office/powerpoint/2010/main" val="3534097531"/>
      </p:ext>
    </p:extLst>
  </p:cSld>
  <p:clrMapOvr>
    <a:masterClrMapping/>
  </p:clrMapOvr>
  <mc:AlternateContent xmlns:mc="http://schemas.openxmlformats.org/markup-compatibility/2006" xmlns:p14="http://schemas.microsoft.com/office/powerpoint/2010/main">
    <mc:Choice Requires="p14">
      <p:transition spd="slow" p14:dur="1600" advTm="305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4|0.9|1.8"/>
</p:tagLst>
</file>

<file path=ppt/tags/tag10.xml><?xml version="1.0" encoding="utf-8"?>
<p:tagLst xmlns:a="http://schemas.openxmlformats.org/drawingml/2006/main" xmlns:r="http://schemas.openxmlformats.org/officeDocument/2006/relationships" xmlns:p="http://schemas.openxmlformats.org/presentationml/2006/main">
  <p:tag name="TIMING" val="|0.4|0.9|1.8"/>
</p:tagLst>
</file>

<file path=ppt/tags/tag2.xml><?xml version="1.0" encoding="utf-8"?>
<p:tagLst xmlns:a="http://schemas.openxmlformats.org/drawingml/2006/main" xmlns:r="http://schemas.openxmlformats.org/officeDocument/2006/relationships" xmlns:p="http://schemas.openxmlformats.org/presentationml/2006/main">
  <p:tag name="TIMING" val="|0.6"/>
</p:tagLst>
</file>

<file path=ppt/tags/tag3.xml><?xml version="1.0" encoding="utf-8"?>
<p:tagLst xmlns:a="http://schemas.openxmlformats.org/drawingml/2006/main" xmlns:r="http://schemas.openxmlformats.org/officeDocument/2006/relationships" xmlns:p="http://schemas.openxmlformats.org/presentationml/2006/main">
  <p:tag name="TIMING" val="|0.3"/>
</p:tagLst>
</file>

<file path=ppt/tags/tag4.xml><?xml version="1.0" encoding="utf-8"?>
<p:tagLst xmlns:a="http://schemas.openxmlformats.org/drawingml/2006/main" xmlns:r="http://schemas.openxmlformats.org/officeDocument/2006/relationships" xmlns:p="http://schemas.openxmlformats.org/presentationml/2006/main">
  <p:tag name="TIMING" val="|0.5|1.1"/>
</p:tagLst>
</file>

<file path=ppt/tags/tag5.xml><?xml version="1.0" encoding="utf-8"?>
<p:tagLst xmlns:a="http://schemas.openxmlformats.org/drawingml/2006/main" xmlns:r="http://schemas.openxmlformats.org/officeDocument/2006/relationships" xmlns:p="http://schemas.openxmlformats.org/presentationml/2006/main">
  <p:tag name="TIMING" val="|1.9"/>
</p:tagLst>
</file>

<file path=ppt/tags/tag6.xml><?xml version="1.0" encoding="utf-8"?>
<p:tagLst xmlns:a="http://schemas.openxmlformats.org/drawingml/2006/main" xmlns:r="http://schemas.openxmlformats.org/officeDocument/2006/relationships" xmlns:p="http://schemas.openxmlformats.org/presentationml/2006/main">
  <p:tag name="TIMING" val="|1"/>
</p:tagLst>
</file>

<file path=ppt/tags/tag7.xml><?xml version="1.0" encoding="utf-8"?>
<p:tagLst xmlns:a="http://schemas.openxmlformats.org/drawingml/2006/main" xmlns:r="http://schemas.openxmlformats.org/officeDocument/2006/relationships" xmlns:p="http://schemas.openxmlformats.org/presentationml/2006/main">
  <p:tag name="TIMING" val="|0.3"/>
</p:tagLst>
</file>

<file path=ppt/tags/tag8.xml><?xml version="1.0" encoding="utf-8"?>
<p:tagLst xmlns:a="http://schemas.openxmlformats.org/drawingml/2006/main" xmlns:r="http://schemas.openxmlformats.org/officeDocument/2006/relationships" xmlns:p="http://schemas.openxmlformats.org/presentationml/2006/main">
  <p:tag name="TIMING" val="|0.7"/>
</p:tagLst>
</file>

<file path=ppt/tags/tag9.xml><?xml version="1.0" encoding="utf-8"?>
<p:tagLst xmlns:a="http://schemas.openxmlformats.org/drawingml/2006/main" xmlns:r="http://schemas.openxmlformats.org/officeDocument/2006/relationships" xmlns:p="http://schemas.openxmlformats.org/presentationml/2006/main">
  <p:tag name="TIMING" val="|0.3"/>
</p:tagLst>
</file>

<file path=ppt/theme/theme1.xml><?xml version="1.0" encoding="utf-8"?>
<a:theme xmlns:a="http://schemas.openxmlformats.org/drawingml/2006/main" name="第一PPT，www.1ppt.com">
  <a:themeElements>
    <a:clrScheme name="">
      <a:dk1>
        <a:srgbClr val="000000"/>
      </a:dk1>
      <a:lt1>
        <a:srgbClr val="FFFFFF"/>
      </a:lt1>
      <a:dk2>
        <a:srgbClr val="39302A"/>
      </a:dk2>
      <a:lt2>
        <a:srgbClr val="E5DEDB"/>
      </a:lt2>
      <a:accent1>
        <a:srgbClr val="FFCA08"/>
      </a:accent1>
      <a:accent2>
        <a:srgbClr val="F8931D"/>
      </a:accent2>
      <a:accent3>
        <a:srgbClr val="FFFFFF"/>
      </a:accent3>
      <a:accent4>
        <a:srgbClr val="000000"/>
      </a:accent4>
      <a:accent5>
        <a:srgbClr val="FFE1AA"/>
      </a:accent5>
      <a:accent6>
        <a:srgbClr val="E18519"/>
      </a:accent6>
      <a:hlink>
        <a:srgbClr val="2998E3"/>
      </a:hlink>
      <a:folHlink>
        <a:srgbClr val="7F723D"/>
      </a:folHlink>
    </a:clrScheme>
    <a:fontScheme name="Office Theme">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341</TotalTime>
  <Words>1683</Words>
  <Application>Microsoft Office PowerPoint</Application>
  <PresentationFormat>宽屏</PresentationFormat>
  <Paragraphs>180</Paragraphs>
  <Slides>23</Slides>
  <Notes>11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23</vt:i4>
      </vt:variant>
    </vt:vector>
  </HeadingPairs>
  <TitlesOfParts>
    <vt:vector size="33" baseType="lpstr">
      <vt:lpstr>Lato Regular</vt:lpstr>
      <vt:lpstr>League Gothic Regular</vt:lpstr>
      <vt:lpstr>等线</vt:lpstr>
      <vt:lpstr>楷体</vt:lpstr>
      <vt:lpstr>宋体</vt:lpstr>
      <vt:lpstr>Arial</vt:lpstr>
      <vt:lpstr>Calibri</vt:lpstr>
      <vt:lpstr>Calibri Light</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Sunny   作品   51PPT模板网   www.51pptmoban.com   授权发布</vt:lpstr>
    </vt:vector>
  </TitlesOfParts>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sunny</dc:creator>
  <cp:keywords>51PPT模板网</cp:keywords>
  <dc:description>www.51pptmoban.com</dc:description>
  <cp:lastModifiedBy>阳光 男孩</cp:lastModifiedBy>
  <cp:revision>399</cp:revision>
  <dcterms:created xsi:type="dcterms:W3CDTF">2014-06-17T03:21:00Z</dcterms:created>
  <dcterms:modified xsi:type="dcterms:W3CDTF">2020-02-24T09:15:47Z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