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59" r:id="rId4"/>
    <p:sldId id="26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43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F09B6-2C42-4C77-BB21-C1A274CB0896}" type="datetimeFigureOut">
              <a:rPr lang="zh-CN" altLang="en-US" smtClean="0"/>
              <a:t>2020/2/28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C9EDB-BDB7-4DC1-9B54-DDA16D7C2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433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F09B6-2C42-4C77-BB21-C1A274CB0896}" type="datetimeFigureOut">
              <a:rPr lang="zh-CN" altLang="en-US" smtClean="0"/>
              <a:t>2020/2/28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C9EDB-BDB7-4DC1-9B54-DDA16D7C2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90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F09B6-2C42-4C77-BB21-C1A274CB0896}" type="datetimeFigureOut">
              <a:rPr lang="zh-CN" altLang="en-US" smtClean="0"/>
              <a:t>2020/2/28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C9EDB-BDB7-4DC1-9B54-DDA16D7C2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155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F09B6-2C42-4C77-BB21-C1A274CB0896}" type="datetimeFigureOut">
              <a:rPr lang="zh-CN" altLang="en-US" smtClean="0"/>
              <a:t>2020/2/28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C9EDB-BDB7-4DC1-9B54-DDA16D7C2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575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F09B6-2C42-4C77-BB21-C1A274CB0896}" type="datetimeFigureOut">
              <a:rPr lang="zh-CN" altLang="en-US" smtClean="0"/>
              <a:t>2020/2/28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C9EDB-BDB7-4DC1-9B54-DDA16D7C2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656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F09B6-2C42-4C77-BB21-C1A274CB0896}" type="datetimeFigureOut">
              <a:rPr lang="zh-CN" altLang="en-US" smtClean="0"/>
              <a:t>2020/2/28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C9EDB-BDB7-4DC1-9B54-DDA16D7C2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416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F09B6-2C42-4C77-BB21-C1A274CB0896}" type="datetimeFigureOut">
              <a:rPr lang="zh-CN" altLang="en-US" smtClean="0"/>
              <a:t>2020/2/28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C9EDB-BDB7-4DC1-9B54-DDA16D7C2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155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F09B6-2C42-4C77-BB21-C1A274CB0896}" type="datetimeFigureOut">
              <a:rPr lang="zh-CN" altLang="en-US" smtClean="0"/>
              <a:t>2020/2/28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C9EDB-BDB7-4DC1-9B54-DDA16D7C2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663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F09B6-2C42-4C77-BB21-C1A274CB0896}" type="datetimeFigureOut">
              <a:rPr lang="zh-CN" altLang="en-US" smtClean="0"/>
              <a:t>2020/2/28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C9EDB-BDB7-4DC1-9B54-DDA16D7C2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524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F09B6-2C42-4C77-BB21-C1A274CB0896}" type="datetimeFigureOut">
              <a:rPr lang="zh-CN" altLang="en-US" smtClean="0"/>
              <a:t>2020/2/28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C9EDB-BDB7-4DC1-9B54-DDA16D7C2C5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334" y="4760253"/>
            <a:ext cx="1032647" cy="145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512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F09B6-2C42-4C77-BB21-C1A274CB0896}" type="datetimeFigureOut">
              <a:rPr lang="zh-CN" altLang="en-US" smtClean="0"/>
              <a:t>2020/2/28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C9EDB-BDB7-4DC1-9B54-DDA16D7C2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1747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F09B6-2C42-4C77-BB21-C1A274CB0896}" type="datetimeFigureOut">
              <a:rPr lang="zh-CN" altLang="en-US" smtClean="0"/>
              <a:t>2020/2/28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C9EDB-BDB7-4DC1-9B54-DDA16D7C2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595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1550" y="198121"/>
            <a:ext cx="11408899" cy="838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1551" y="5928361"/>
            <a:ext cx="11408899" cy="838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91551" y="411481"/>
            <a:ext cx="11408899" cy="6052626"/>
          </a:xfrm>
          <a:prstGeom prst="roundRect">
            <a:avLst>
              <a:gd name="adj" fmla="val 1811"/>
            </a:avLst>
          </a:prstGeom>
          <a:pattFill prst="lgGrid">
            <a:fgClr>
              <a:srgbClr val="ECEBF2"/>
            </a:fgClr>
            <a:bgClr>
              <a:srgbClr val="F6F6F3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59" y="446130"/>
            <a:ext cx="761905" cy="40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85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图片 1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064" y="714256"/>
            <a:ext cx="6891185" cy="527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34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576" y="749300"/>
            <a:ext cx="6868987" cy="530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690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721" y="743970"/>
            <a:ext cx="4122149" cy="508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47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6236" y="6488668"/>
            <a:ext cx="4807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9802542"/>
      </p:ext>
    </p:extLst>
  </p:cSld>
  <p:clrMapOvr>
    <a:masterClrMapping/>
  </p:clrMapOvr>
</p:sld>
</file>

<file path=ppt/theme/theme1.xml><?xml version="1.0" encoding="utf-8"?>
<a:theme xmlns:a="http://schemas.openxmlformats.org/drawingml/2006/main" name="笔记本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夜话PPT">
      <a:majorFont>
        <a:latin typeface="Segoe UI Light"/>
        <a:ea typeface="造字工房悦黑体验版纤细体"/>
        <a:cs typeface=""/>
      </a:majorFont>
      <a:minorFont>
        <a:latin typeface="Segoe UI Light"/>
        <a:ea typeface="造字工房悦黑体验版纤细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笔记本主题" id="{18E325B3-EB09-4888-B998-0AA3DD8F9474}" vid="{48472079-906D-466B-9ED2-579C72CAC3D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笔记本主题</Template>
  <TotalTime>11</TotalTime>
  <Words>9</Words>
  <Application>Microsoft Office PowerPoint</Application>
  <PresentationFormat>宽屏</PresentationFormat>
  <Paragraphs>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造字工房悦黑体验版纤细体</vt:lpstr>
      <vt:lpstr>Arial</vt:lpstr>
      <vt:lpstr>Segoe UI Light</vt:lpstr>
      <vt:lpstr>笔记本主题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曹将</dc:creator>
  <cp:lastModifiedBy>阳光 男孩</cp:lastModifiedBy>
  <cp:revision>7</cp:revision>
  <dcterms:created xsi:type="dcterms:W3CDTF">2014-02-22T08:45:34Z</dcterms:created>
  <dcterms:modified xsi:type="dcterms:W3CDTF">2020-02-28T14:20:12Z</dcterms:modified>
</cp:coreProperties>
</file>