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0" r:id="rId2"/>
    <p:sldId id="272" r:id="rId3"/>
    <p:sldId id="257" r:id="rId4"/>
    <p:sldId id="258" r:id="rId5"/>
    <p:sldId id="260" r:id="rId6"/>
    <p:sldId id="263" r:id="rId7"/>
    <p:sldId id="264" r:id="rId8"/>
    <p:sldId id="265" r:id="rId9"/>
    <p:sldId id="261" r:id="rId10"/>
    <p:sldId id="262" r:id="rId11"/>
    <p:sldId id="266" r:id="rId12"/>
    <p:sldId id="267" r:id="rId13"/>
    <p:sldId id="268" r:id="rId14"/>
    <p:sldId id="259" r:id="rId15"/>
    <p:sldId id="269"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FC4FF63-45A6-43D1-9158-357F036F65EC}">
          <p14:sldIdLst>
            <p14:sldId id="270"/>
            <p14:sldId id="272"/>
            <p14:sldId id="257"/>
            <p14:sldId id="258"/>
            <p14:sldId id="260"/>
            <p14:sldId id="263"/>
            <p14:sldId id="264"/>
            <p14:sldId id="265"/>
            <p14:sldId id="261"/>
            <p14:sldId id="262"/>
            <p14:sldId id="266"/>
          </p14:sldIdLst>
        </p14:section>
        <p14:section name="设计规范" id="{5F98D8D4-12E0-48FC-9AE5-FF2E2E55A86F}">
          <p14:sldIdLst>
            <p14:sldId id="267"/>
            <p14:sldId id="268"/>
            <p14:sldId id="259"/>
            <p14:sldId id="26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5" orient="horz" pos="527" userDrawn="1">
          <p15:clr>
            <a:srgbClr val="A4A3A4"/>
          </p15:clr>
        </p15:guide>
        <p15:guide id="6"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C7235"/>
    <a:srgbClr val="DAB26A"/>
    <a:srgbClr val="F6D965"/>
    <a:srgbClr val="856224"/>
    <a:srgbClr val="CFAA51"/>
    <a:srgbClr val="D0AB51"/>
    <a:srgbClr val="61461D"/>
    <a:srgbClr val="5B3F19"/>
    <a:srgbClr val="000000"/>
    <a:srgbClr val="F0C8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4" d="100"/>
          <a:sy n="84" d="100"/>
        </p:scale>
        <p:origin x="595" y="53"/>
      </p:cViewPr>
      <p:guideLst>
        <p:guide orient="horz" pos="2160"/>
        <p:guide pos="3840"/>
        <p:guide orient="horz" pos="527"/>
        <p:guide orient="horz" pos="37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03148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a16="http://schemas.microsoft.com/office/drawing/2014/main" xmlns="" id="{B3E3FB3D-9B93-4CE3-BD87-979319C7DE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511981251"/>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4.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6.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14.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室内, 黑色, 桌子, 长凳&#10;&#10;描述已自动生成">
            <a:extLst>
              <a:ext uri="{FF2B5EF4-FFF2-40B4-BE49-F238E27FC236}">
                <a16:creationId xmlns:a16="http://schemas.microsoft.com/office/drawing/2014/main" xmlns="" id="{988FD447-60E7-4CD1-8BFB-1BE21ABA4B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878616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BA65CB8-0B0D-45B5-B1B9-AEA529FC045F}"/>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a:extLst>
              <a:ext uri="{FF2B5EF4-FFF2-40B4-BE49-F238E27FC236}">
                <a16:creationId xmlns:a16="http://schemas.microsoft.com/office/drawing/2014/main" xmlns="" id="{55C8FF4E-D504-44F0-BAA8-A63843E85A02}"/>
              </a:ext>
            </a:extLst>
          </p:cNvPr>
          <p:cNvPicPr>
            <a:picLocks noChangeAspect="1"/>
          </p:cNvPicPr>
          <p:nvPr/>
        </p:nvPicPr>
        <p:blipFill>
          <a:blip r:embed="rId4">
            <a:alphaModFix amt="70000"/>
          </a:blip>
          <a:stretch>
            <a:fillRect/>
          </a:stretch>
        </p:blipFill>
        <p:spPr>
          <a:xfrm>
            <a:off x="0" y="1"/>
            <a:ext cx="12192000" cy="6857999"/>
          </a:xfrm>
          <a:prstGeom prst="rect">
            <a:avLst/>
          </a:prstGeom>
          <a:effectLst>
            <a:softEdge rad="0"/>
          </a:effectLst>
        </p:spPr>
      </p:pic>
      <p:sp>
        <p:nvSpPr>
          <p:cNvPr id="32" name="矩形 31">
            <a:extLst>
              <a:ext uri="{FF2B5EF4-FFF2-40B4-BE49-F238E27FC236}">
                <a16:creationId xmlns:a16="http://schemas.microsoft.com/office/drawing/2014/main" xmlns="" id="{713C3591-A95A-4438-B8A6-92758A2A0E73}"/>
              </a:ext>
            </a:extLst>
          </p:cNvPr>
          <p:cNvSpPr/>
          <p:nvPr/>
        </p:nvSpPr>
        <p:spPr>
          <a:xfrm>
            <a:off x="0" y="0"/>
            <a:ext cx="12192000" cy="6858000"/>
          </a:xfrm>
          <a:prstGeom prst="rect">
            <a:avLst/>
          </a:prstGeom>
          <a:gradFill flip="none" rotWithShape="1">
            <a:gsLst>
              <a:gs pos="100000">
                <a:schemeClr val="tx1"/>
              </a:gs>
              <a:gs pos="40000">
                <a:schemeClr val="tx1">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0A2E1F56-D7E5-40BE-A254-52949A23B5EC}"/>
              </a:ext>
            </a:extLst>
          </p:cNvPr>
          <p:cNvPicPr>
            <a:picLocks noChangeAspect="1"/>
          </p:cNvPicPr>
          <p:nvPr/>
        </p:nvPicPr>
        <p:blipFill>
          <a:blip r:embed="rId5">
            <a:duotone>
              <a:prstClr val="black"/>
              <a:srgbClr val="D9C3A5">
                <a:tint val="50000"/>
                <a:satMod val="180000"/>
              </a:srgbClr>
            </a:duotone>
            <a:extLst>
              <a:ext uri="{28A0092B-C50C-407E-A947-70E740481C1C}">
                <a14:useLocalDpi xmlns:a14="http://schemas.microsoft.com/office/drawing/2010/main" val="0"/>
              </a:ext>
            </a:extLst>
          </a:blip>
          <a:srcRect/>
          <a:stretch/>
        </p:blipFill>
        <p:spPr>
          <a:xfrm flipH="1">
            <a:off x="7387787" y="889319"/>
            <a:ext cx="3505550" cy="5650062"/>
          </a:xfrm>
          <a:prstGeom prst="rect">
            <a:avLst/>
          </a:prstGeom>
          <a:effectLst>
            <a:softEdge rad="0"/>
          </a:effectLst>
        </p:spPr>
      </p:pic>
      <p:sp>
        <p:nvSpPr>
          <p:cNvPr id="22" name="PA-图片 6">
            <a:extLst>
              <a:ext uri="{FF2B5EF4-FFF2-40B4-BE49-F238E27FC236}">
                <a16:creationId xmlns:a16="http://schemas.microsoft.com/office/drawing/2014/main" xmlns="" id="{099DB67A-F28A-4F01-B810-6974538810D6}"/>
              </a:ext>
            </a:extLst>
          </p:cNvPr>
          <p:cNvSpPr/>
          <p:nvPr>
            <p:custDataLst>
              <p:tags r:id="rId1"/>
            </p:custDataLst>
          </p:nvPr>
        </p:nvSpPr>
        <p:spPr>
          <a:xfrm flipH="1">
            <a:off x="7659476" y="887693"/>
            <a:ext cx="3505551" cy="5653315"/>
          </a:xfrm>
          <a:custGeom>
            <a:avLst/>
            <a:gdLst/>
            <a:ahLst/>
            <a:cxnLst/>
            <a:rect l="0" t="0" r="0" b="0"/>
            <a:pathLst>
              <a:path w="3505551" h="5653315">
                <a:moveTo>
                  <a:pt x="0" y="0"/>
                </a:moveTo>
                <a:lnTo>
                  <a:pt x="3505550" y="0"/>
                </a:lnTo>
                <a:lnTo>
                  <a:pt x="3505550" y="5653314"/>
                </a:lnTo>
                <a:lnTo>
                  <a:pt x="0" y="5653314"/>
                </a:lnTo>
                <a:close/>
              </a:path>
            </a:pathLst>
          </a:custGeom>
          <a:gradFill flip="none" rotWithShape="1">
            <a:gsLst>
              <a:gs pos="0">
                <a:schemeClr val="tx1"/>
              </a:gs>
              <a:gs pos="55000">
                <a:schemeClr val="tx1">
                  <a:alpha val="0"/>
                </a:schemeClr>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图片 6">
            <a:extLst>
              <a:ext uri="{FF2B5EF4-FFF2-40B4-BE49-F238E27FC236}">
                <a16:creationId xmlns:a16="http://schemas.microsoft.com/office/drawing/2014/main" xmlns="" id="{DF730450-AEC8-47C9-BC2C-55A0C5692F6D}"/>
              </a:ext>
            </a:extLst>
          </p:cNvPr>
          <p:cNvSpPr/>
          <p:nvPr>
            <p:custDataLst>
              <p:tags r:id="rId2"/>
            </p:custDataLst>
          </p:nvPr>
        </p:nvSpPr>
        <p:spPr>
          <a:xfrm flipH="1">
            <a:off x="7387786" y="0"/>
            <a:ext cx="4804213" cy="6858000"/>
          </a:xfrm>
          <a:custGeom>
            <a:avLst/>
            <a:gdLst/>
            <a:ahLst/>
            <a:cxnLst/>
            <a:rect l="0" t="0" r="0" b="0"/>
            <a:pathLst>
              <a:path w="3505551" h="5653315">
                <a:moveTo>
                  <a:pt x="0" y="0"/>
                </a:moveTo>
                <a:lnTo>
                  <a:pt x="3505550" y="0"/>
                </a:lnTo>
                <a:lnTo>
                  <a:pt x="3505550" y="5653314"/>
                </a:lnTo>
                <a:lnTo>
                  <a:pt x="0" y="5653314"/>
                </a:lnTo>
                <a:close/>
              </a:path>
            </a:pathLst>
          </a:custGeom>
          <a:gradFill flip="none" rotWithShape="1">
            <a:gsLst>
              <a:gs pos="100000">
                <a:schemeClr val="tx1"/>
              </a:gs>
              <a:gs pos="20000">
                <a:schemeClr val="tx1">
                  <a:alpha val="0"/>
                </a:schemeClr>
              </a:gs>
            </a:gsLst>
            <a:lin ang="108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83DD95E9-CB11-4A30-8F6B-B2B09990B65A}"/>
              </a:ext>
            </a:extLst>
          </p:cNvPr>
          <p:cNvGrpSpPr/>
          <p:nvPr/>
        </p:nvGrpSpPr>
        <p:grpSpPr>
          <a:xfrm>
            <a:off x="8143083" y="2705725"/>
            <a:ext cx="1994956" cy="1446550"/>
            <a:chOff x="9199567" y="2267801"/>
            <a:chExt cx="1994956" cy="1446550"/>
          </a:xfrm>
        </p:grpSpPr>
        <p:sp>
          <p:nvSpPr>
            <p:cNvPr id="10" name="文本框 9">
              <a:extLst>
                <a:ext uri="{FF2B5EF4-FFF2-40B4-BE49-F238E27FC236}">
                  <a16:creationId xmlns:a16="http://schemas.microsoft.com/office/drawing/2014/main" xmlns="" id="{2AE13658-7CC0-4138-9134-5462ED5DD865}"/>
                </a:ext>
              </a:extLst>
            </p:cNvPr>
            <p:cNvSpPr txBox="1"/>
            <p:nvPr/>
          </p:nvSpPr>
          <p:spPr>
            <a:xfrm>
              <a:off x="9199567" y="2267801"/>
              <a:ext cx="1994956" cy="1446550"/>
            </a:xfrm>
            <a:prstGeom prst="rect">
              <a:avLst/>
            </a:prstGeom>
            <a:noFill/>
          </p:spPr>
          <p:txBody>
            <a:bodyPr wrap="square" rtlCol="0">
              <a:spAutoFit/>
            </a:bodyPr>
            <a:lstStyle/>
            <a:p>
              <a:pPr algn="ctr"/>
              <a:r>
                <a:rPr lang="en-US" altLang="zh-CN" sz="8800" b="1" spc="600">
                  <a:gradFill>
                    <a:gsLst>
                      <a:gs pos="0">
                        <a:srgbClr val="8C7235"/>
                      </a:gs>
                      <a:gs pos="100000">
                        <a:srgbClr val="DAB26A"/>
                      </a:gs>
                    </a:gsLst>
                    <a:lin ang="18900000" scaled="1"/>
                  </a:gradFill>
                  <a:latin typeface="MD Tall 2" panose="02000508020000020004" pitchFamily="2" charset="0"/>
                </a:rPr>
                <a:t>Apollo</a:t>
              </a:r>
            </a:p>
          </p:txBody>
        </p:sp>
        <p:sp>
          <p:nvSpPr>
            <p:cNvPr id="11" name="矩形 10">
              <a:extLst>
                <a:ext uri="{FF2B5EF4-FFF2-40B4-BE49-F238E27FC236}">
                  <a16:creationId xmlns:a16="http://schemas.microsoft.com/office/drawing/2014/main" xmlns="" id="{75023D92-F8E5-4428-B4D0-5E55ED5A9213}"/>
                </a:ext>
              </a:extLst>
            </p:cNvPr>
            <p:cNvSpPr/>
            <p:nvPr/>
          </p:nvSpPr>
          <p:spPr>
            <a:xfrm>
              <a:off x="9235214" y="2622092"/>
              <a:ext cx="1854534" cy="1092259"/>
            </a:xfrm>
            <a:prstGeom prst="rect">
              <a:avLst/>
            </a:prstGeom>
            <a:noFill/>
            <a:ln w="19050">
              <a:gradFill>
                <a:gsLst>
                  <a:gs pos="0">
                    <a:srgbClr val="8C7235"/>
                  </a:gs>
                  <a:gs pos="100000">
                    <a:srgbClr val="DAB26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a:extLst>
              <a:ext uri="{FF2B5EF4-FFF2-40B4-BE49-F238E27FC236}">
                <a16:creationId xmlns:a16="http://schemas.microsoft.com/office/drawing/2014/main" xmlns="" id="{30C9441A-B583-4F94-9672-6B7C24B79EF8}"/>
              </a:ext>
            </a:extLst>
          </p:cNvPr>
          <p:cNvGrpSpPr/>
          <p:nvPr/>
        </p:nvGrpSpPr>
        <p:grpSpPr>
          <a:xfrm>
            <a:off x="10996948" y="5662072"/>
            <a:ext cx="868191" cy="770156"/>
            <a:chOff x="10422731" y="5585471"/>
            <a:chExt cx="868191" cy="770156"/>
          </a:xfrm>
        </p:grpSpPr>
        <p:sp>
          <p:nvSpPr>
            <p:cNvPr id="19" name="文本框 18">
              <a:extLst>
                <a:ext uri="{FF2B5EF4-FFF2-40B4-BE49-F238E27FC236}">
                  <a16:creationId xmlns:a16="http://schemas.microsoft.com/office/drawing/2014/main" xmlns="" id="{9AAE4A2B-E540-4C08-BBAB-7832815F285F}"/>
                </a:ext>
              </a:extLst>
            </p:cNvPr>
            <p:cNvSpPr txBox="1"/>
            <p:nvPr/>
          </p:nvSpPr>
          <p:spPr>
            <a:xfrm>
              <a:off x="10837441" y="5955517"/>
              <a:ext cx="453481" cy="400110"/>
            </a:xfrm>
            <a:prstGeom prst="rect">
              <a:avLst/>
            </a:prstGeom>
            <a:noFill/>
          </p:spPr>
          <p:txBody>
            <a:bodyPr wrap="square" rtlCol="0">
              <a:spAutoFit/>
            </a:bodyPr>
            <a:lstStyle/>
            <a:p>
              <a:pPr algn="ctr"/>
              <a:r>
                <a:rPr lang="en-US" altLang="zh-CN" sz="2000" b="1">
                  <a:gradFill flip="none" rotWithShape="1">
                    <a:gsLst>
                      <a:gs pos="0">
                        <a:srgbClr val="8C7235"/>
                      </a:gs>
                      <a:gs pos="100000">
                        <a:srgbClr val="DAB26A"/>
                      </a:gs>
                    </a:gsLst>
                    <a:lin ang="18900000" scaled="1"/>
                    <a:tileRect/>
                  </a:gradFill>
                  <a:latin typeface="Edwardian Script ITC" panose="030303020407070D0804" pitchFamily="66" charset="0"/>
                </a:rPr>
                <a:t>10</a:t>
              </a:r>
            </a:p>
          </p:txBody>
        </p:sp>
        <p:sp>
          <p:nvSpPr>
            <p:cNvPr id="20" name="文本框 19">
              <a:extLst>
                <a:ext uri="{FF2B5EF4-FFF2-40B4-BE49-F238E27FC236}">
                  <a16:creationId xmlns:a16="http://schemas.microsoft.com/office/drawing/2014/main" xmlns="" id="{1E401FAE-962F-4110-AD7A-ADFFB1DD05A2}"/>
                </a:ext>
              </a:extLst>
            </p:cNvPr>
            <p:cNvSpPr txBox="1"/>
            <p:nvPr/>
          </p:nvSpPr>
          <p:spPr>
            <a:xfrm>
              <a:off x="10422731" y="5585471"/>
              <a:ext cx="581920" cy="584775"/>
            </a:xfrm>
            <a:prstGeom prst="rect">
              <a:avLst/>
            </a:prstGeom>
            <a:noFill/>
          </p:spPr>
          <p:txBody>
            <a:bodyPr wrap="square" rtlCol="0">
              <a:spAutoFit/>
            </a:bodyPr>
            <a:lstStyle/>
            <a:p>
              <a:pPr algn="ctr"/>
              <a:r>
                <a:rPr lang="en-US" altLang="zh-CN" sz="3200" b="1">
                  <a:gradFill flip="none" rotWithShape="1">
                    <a:gsLst>
                      <a:gs pos="0">
                        <a:srgbClr val="8C7235"/>
                      </a:gs>
                      <a:gs pos="100000">
                        <a:srgbClr val="DAB26A"/>
                      </a:gs>
                    </a:gsLst>
                    <a:lin ang="18900000" scaled="1"/>
                    <a:tileRect/>
                  </a:gradFill>
                  <a:latin typeface="Edwardian Script ITC" panose="030303020407070D0804" pitchFamily="66" charset="0"/>
                </a:rPr>
                <a:t>09</a:t>
              </a:r>
            </a:p>
          </p:txBody>
        </p:sp>
        <p:cxnSp>
          <p:nvCxnSpPr>
            <p:cNvPr id="21" name="直接连接符 20">
              <a:extLst>
                <a:ext uri="{FF2B5EF4-FFF2-40B4-BE49-F238E27FC236}">
                  <a16:creationId xmlns:a16="http://schemas.microsoft.com/office/drawing/2014/main" xmlns="" id="{FC1C4A84-5E5D-499B-BE9B-AE7BE6A4D4DC}"/>
                </a:ext>
              </a:extLst>
            </p:cNvPr>
            <p:cNvCxnSpPr/>
            <p:nvPr/>
          </p:nvCxnSpPr>
          <p:spPr>
            <a:xfrm flipH="1">
              <a:off x="10682921" y="5824757"/>
              <a:ext cx="476250" cy="476250"/>
            </a:xfrm>
            <a:prstGeom prst="line">
              <a:avLst/>
            </a:prstGeom>
            <a:ln w="9525">
              <a:gradFill>
                <a:gsLst>
                  <a:gs pos="0">
                    <a:srgbClr val="8C7235"/>
                  </a:gs>
                  <a:gs pos="100000">
                    <a:srgbClr val="DAB26A"/>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24" name="文本框 23">
            <a:extLst>
              <a:ext uri="{FF2B5EF4-FFF2-40B4-BE49-F238E27FC236}">
                <a16:creationId xmlns:a16="http://schemas.microsoft.com/office/drawing/2014/main" xmlns="" id="{9BC4D480-3E9D-4308-9C53-2FCF1F7033EE}"/>
              </a:ext>
            </a:extLst>
          </p:cNvPr>
          <p:cNvSpPr txBox="1"/>
          <p:nvPr/>
        </p:nvSpPr>
        <p:spPr>
          <a:xfrm>
            <a:off x="1514563" y="1011644"/>
            <a:ext cx="7743737" cy="1665264"/>
          </a:xfrm>
          <a:prstGeom prst="rect">
            <a:avLst/>
          </a:prstGeom>
          <a:noFill/>
        </p:spPr>
        <p:txBody>
          <a:bodyPr wrap="square" numCol="1" rtlCol="0">
            <a:spAutoFit/>
          </a:bodyPr>
          <a:lstStyle/>
          <a:p>
            <a:pPr>
              <a:lnSpc>
                <a:spcPct val="200000"/>
              </a:lnSpc>
            </a:pPr>
            <a:r>
              <a:rPr lang="en-US" altLang="zh-CN">
                <a:gradFill flip="none" rotWithShape="1">
                  <a:gsLst>
                    <a:gs pos="0">
                      <a:srgbClr val="8C7235"/>
                    </a:gs>
                    <a:gs pos="100000">
                      <a:srgbClr val="DAB26A"/>
                    </a:gs>
                  </a:gsLst>
                  <a:lin ang="2700000" scaled="1"/>
                  <a:tileRect/>
                </a:gradFill>
                <a:latin typeface="Agency FB" panose="020B0503020202020204" pitchFamily="34" charset="0"/>
                <a:ea typeface="851tegakizatsu" panose="02000600000000000000" pitchFamily="2" charset="-122"/>
                <a:cs typeface="851tegakizatsu" panose="02000600000000000000" pitchFamily="2" charset="-122"/>
              </a:rPr>
              <a:t>Young and lusty, the patron of doctors and occasionally the bringer of pestilential death, enlightened Apollo inspired prophecy, music, poetry, and the civilized arts, and was the </a:t>
            </a:r>
          </a:p>
          <a:p>
            <a:pPr>
              <a:lnSpc>
                <a:spcPct val="200000"/>
              </a:lnSpc>
            </a:pPr>
            <a:r>
              <a:rPr lang="en-US" altLang="zh-CN">
                <a:gradFill flip="none" rotWithShape="1">
                  <a:gsLst>
                    <a:gs pos="0">
                      <a:srgbClr val="8C7235"/>
                    </a:gs>
                    <a:gs pos="100000">
                      <a:srgbClr val="DAB26A"/>
                    </a:gs>
                  </a:gsLst>
                  <a:lin ang="2700000" scaled="1"/>
                  <a:tileRect/>
                </a:gradFill>
                <a:latin typeface="Agency FB" panose="020B0503020202020204" pitchFamily="34" charset="0"/>
                <a:ea typeface="851tegakizatsu" panose="02000600000000000000" pitchFamily="2" charset="-122"/>
                <a:cs typeface="851tegakizatsu" panose="02000600000000000000" pitchFamily="2" charset="-122"/>
              </a:rPr>
              <a:t>ultimate embodiment of Greek self idealization.</a:t>
            </a:r>
          </a:p>
        </p:txBody>
      </p:sp>
      <p:sp>
        <p:nvSpPr>
          <p:cNvPr id="25" name="文本框 24">
            <a:extLst>
              <a:ext uri="{FF2B5EF4-FFF2-40B4-BE49-F238E27FC236}">
                <a16:creationId xmlns:a16="http://schemas.microsoft.com/office/drawing/2014/main" xmlns="" id="{F80A6C5B-E007-4A48-825C-6420C726EFC3}"/>
              </a:ext>
            </a:extLst>
          </p:cNvPr>
          <p:cNvSpPr txBox="1"/>
          <p:nvPr/>
        </p:nvSpPr>
        <p:spPr>
          <a:xfrm>
            <a:off x="1514564" y="3627095"/>
            <a:ext cx="7310122" cy="2219262"/>
          </a:xfrm>
          <a:prstGeom prst="rect">
            <a:avLst/>
          </a:prstGeom>
          <a:noFill/>
        </p:spPr>
        <p:txBody>
          <a:bodyPr wrap="square" numCol="1" rtlCol="0">
            <a:spAutoFit/>
          </a:bodyPr>
          <a:lstStyle/>
          <a:p>
            <a:pPr>
              <a:lnSpc>
                <a:spcPct val="200000"/>
              </a:lnSpc>
            </a:pPr>
            <a:r>
              <a:rPr lang="en-US" altLang="zh-CN">
                <a:gradFill flip="none" rotWithShape="1">
                  <a:gsLst>
                    <a:gs pos="0">
                      <a:srgbClr val="8C7235"/>
                    </a:gs>
                    <a:gs pos="100000">
                      <a:srgbClr val="DAB26A"/>
                    </a:gs>
                  </a:gsLst>
                  <a:lin ang="2700000" scaled="1"/>
                  <a:tileRect/>
                </a:gradFill>
                <a:latin typeface="Agency FB" panose="020B0503020202020204" pitchFamily="34" charset="0"/>
                <a:ea typeface="851tegakizatsu" panose="02000600000000000000" pitchFamily="2" charset="-122"/>
                <a:cs typeface="851tegakizatsu" panose="02000600000000000000" pitchFamily="2" charset="-122"/>
              </a:rPr>
              <a:t>One of the chief gods of the Greek pantheon, Apollo was the patron of music, poetry, </a:t>
            </a:r>
          </a:p>
          <a:p>
            <a:pPr>
              <a:lnSpc>
                <a:spcPct val="200000"/>
              </a:lnSpc>
            </a:pPr>
            <a:r>
              <a:rPr lang="en-US" altLang="zh-CN">
                <a:gradFill flip="none" rotWithShape="1">
                  <a:gsLst>
                    <a:gs pos="0">
                      <a:srgbClr val="8C7235"/>
                    </a:gs>
                    <a:gs pos="100000">
                      <a:srgbClr val="DAB26A"/>
                    </a:gs>
                  </a:gsLst>
                  <a:lin ang="2700000" scaled="1"/>
                  <a:tileRect/>
                </a:gradFill>
                <a:latin typeface="Agency FB" panose="020B0503020202020204" pitchFamily="34" charset="0"/>
                <a:ea typeface="851tegakizatsu" panose="02000600000000000000" pitchFamily="2" charset="-122"/>
                <a:cs typeface="851tegakizatsu" panose="02000600000000000000" pitchFamily="2" charset="-122"/>
              </a:rPr>
              <a:t>and artistic inspiration. Possibly the most beloved of all the gods, Apollo was also the patron of oracles and the giver of prophetic gifts; he was celebrated as a bringer of order and reason, and as a healer and source of the medical arts. </a:t>
            </a:r>
          </a:p>
        </p:txBody>
      </p:sp>
      <p:pic>
        <p:nvPicPr>
          <p:cNvPr id="3" name="图片 2">
            <a:extLst>
              <a:ext uri="{FF2B5EF4-FFF2-40B4-BE49-F238E27FC236}">
                <a16:creationId xmlns:a16="http://schemas.microsoft.com/office/drawing/2014/main" xmlns="" id="{3FB9D545-2827-44D7-BA0D-6DFD719A6067}"/>
              </a:ext>
            </a:extLst>
          </p:cNvPr>
          <p:cNvPicPr>
            <a:picLocks noChangeAspect="1"/>
          </p:cNvPicPr>
          <p:nvPr/>
        </p:nvPicPr>
        <p:blipFill>
          <a:blip r:embed="rId6"/>
          <a:stretch>
            <a:fillRect/>
          </a:stretch>
        </p:blipFill>
        <p:spPr>
          <a:xfrm flipV="1">
            <a:off x="0" y="0"/>
            <a:ext cx="12192000" cy="316992"/>
          </a:xfrm>
          <a:prstGeom prst="rect">
            <a:avLst/>
          </a:prstGeom>
        </p:spPr>
      </p:pic>
      <p:pic>
        <p:nvPicPr>
          <p:cNvPr id="4" name="图片 3">
            <a:extLst>
              <a:ext uri="{FF2B5EF4-FFF2-40B4-BE49-F238E27FC236}">
                <a16:creationId xmlns:a16="http://schemas.microsoft.com/office/drawing/2014/main" xmlns="" id="{70D7CF4B-6794-475F-8939-5B97F4AE2B9C}"/>
              </a:ext>
            </a:extLst>
          </p:cNvPr>
          <p:cNvPicPr>
            <a:picLocks noChangeAspect="1"/>
          </p:cNvPicPr>
          <p:nvPr/>
        </p:nvPicPr>
        <p:blipFill>
          <a:blip r:embed="rId6"/>
          <a:stretch>
            <a:fillRect/>
          </a:stretch>
        </p:blipFill>
        <p:spPr>
          <a:xfrm>
            <a:off x="0" y="6541008"/>
            <a:ext cx="12192000" cy="316992"/>
          </a:xfrm>
          <a:prstGeom prst="rect">
            <a:avLst/>
          </a:prstGeom>
        </p:spPr>
      </p:pic>
    </p:spTree>
    <p:extLst>
      <p:ext uri="{BB962C8B-B14F-4D97-AF65-F5344CB8AC3E}">
        <p14:creationId xmlns:p14="http://schemas.microsoft.com/office/powerpoint/2010/main" val="3214377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a:extLst>
              <a:ext uri="{FF2B5EF4-FFF2-40B4-BE49-F238E27FC236}">
                <a16:creationId xmlns:a16="http://schemas.microsoft.com/office/drawing/2014/main" xmlns="" id="{52416B31-105B-46FB-AEFF-091BF8D811AA}"/>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6" name="图片 55" descr="建筑的摆设布局&#10;&#10;描述已自动生成">
            <a:extLst>
              <a:ext uri="{FF2B5EF4-FFF2-40B4-BE49-F238E27FC236}">
                <a16:creationId xmlns:a16="http://schemas.microsoft.com/office/drawing/2014/main" xmlns="" id="{84C44F15-4A96-4024-B106-9AD0DDFA61D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1661"/>
          <a:stretch/>
        </p:blipFill>
        <p:spPr>
          <a:xfrm>
            <a:off x="2425700" y="396"/>
            <a:ext cx="9766300" cy="6857208"/>
          </a:xfrm>
          <a:prstGeom prst="rect">
            <a:avLst/>
          </a:prstGeom>
        </p:spPr>
      </p:pic>
      <p:sp>
        <p:nvSpPr>
          <p:cNvPr id="58" name="矩形 57">
            <a:extLst>
              <a:ext uri="{FF2B5EF4-FFF2-40B4-BE49-F238E27FC236}">
                <a16:creationId xmlns:a16="http://schemas.microsoft.com/office/drawing/2014/main" xmlns="" id="{D4345394-6A4C-4152-9EDB-56F8F91CB7A2}"/>
              </a:ext>
            </a:extLst>
          </p:cNvPr>
          <p:cNvSpPr/>
          <p:nvPr/>
        </p:nvSpPr>
        <p:spPr>
          <a:xfrm>
            <a:off x="2425700" y="0"/>
            <a:ext cx="9766300" cy="6858000"/>
          </a:xfrm>
          <a:prstGeom prst="rect">
            <a:avLst/>
          </a:prstGeom>
          <a:gradFill flip="none" rotWithShape="1">
            <a:gsLst>
              <a:gs pos="10000">
                <a:schemeClr val="tx1"/>
              </a:gs>
              <a:gs pos="100000">
                <a:schemeClr val="tx1">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文本框 158">
            <a:extLst>
              <a:ext uri="{FF2B5EF4-FFF2-40B4-BE49-F238E27FC236}">
                <a16:creationId xmlns:a16="http://schemas.microsoft.com/office/drawing/2014/main" xmlns="" id="{32AF7D10-A86B-46E3-9839-8043528EC079}"/>
              </a:ext>
            </a:extLst>
          </p:cNvPr>
          <p:cNvSpPr txBox="1"/>
          <p:nvPr/>
        </p:nvSpPr>
        <p:spPr>
          <a:xfrm>
            <a:off x="7031419" y="3299324"/>
            <a:ext cx="4250943" cy="1446550"/>
          </a:xfrm>
          <a:prstGeom prst="rect">
            <a:avLst/>
          </a:prstGeom>
          <a:noFill/>
        </p:spPr>
        <p:txBody>
          <a:bodyPr wrap="square" rtlCol="0">
            <a:spAutoFit/>
          </a:bodyPr>
          <a:lstStyle/>
          <a:p>
            <a:pPr algn="r"/>
            <a:r>
              <a:rPr lang="en-US" altLang="zh-CN" sz="8800" b="1" spc="600">
                <a:gradFill flip="none" rotWithShape="1">
                  <a:gsLst>
                    <a:gs pos="0">
                      <a:srgbClr val="8C7235"/>
                    </a:gs>
                    <a:gs pos="100000">
                      <a:srgbClr val="DAB26A"/>
                    </a:gs>
                  </a:gsLst>
                  <a:lin ang="2700000" scaled="1"/>
                  <a:tileRect/>
                </a:gradFill>
                <a:latin typeface="MD Tall 2" panose="02000508020000020004" pitchFamily="2" charset="0"/>
              </a:rPr>
              <a:t>Greek Gods</a:t>
            </a:r>
          </a:p>
        </p:txBody>
      </p:sp>
      <p:sp>
        <p:nvSpPr>
          <p:cNvPr id="175" name="文本框 174">
            <a:extLst>
              <a:ext uri="{FF2B5EF4-FFF2-40B4-BE49-F238E27FC236}">
                <a16:creationId xmlns:a16="http://schemas.microsoft.com/office/drawing/2014/main" xmlns="" id="{6FAF6C0C-40B6-4AAD-8D90-281F1B705FC4}"/>
              </a:ext>
            </a:extLst>
          </p:cNvPr>
          <p:cNvSpPr txBox="1"/>
          <p:nvPr/>
        </p:nvSpPr>
        <p:spPr>
          <a:xfrm>
            <a:off x="909638" y="2182608"/>
            <a:ext cx="9021762" cy="1839991"/>
          </a:xfrm>
          <a:prstGeom prst="rect">
            <a:avLst/>
          </a:prstGeom>
          <a:noFill/>
        </p:spPr>
        <p:txBody>
          <a:bodyPr wrap="square" numCol="1" rtlCol="0">
            <a:spAutoFit/>
          </a:bodyPr>
          <a:lstStyle/>
          <a:p>
            <a:pPr>
              <a:lnSpc>
                <a:spcPct val="200000"/>
              </a:lnSpc>
            </a:pPr>
            <a:r>
              <a:rPr lang="en-US" altLang="zh-CN" sz="2000" spc="300">
                <a:gradFill flip="none" rotWithShape="1">
                  <a:gsLst>
                    <a:gs pos="0">
                      <a:srgbClr val="8C7235"/>
                    </a:gs>
                    <a:gs pos="100000">
                      <a:srgbClr val="DAB26A"/>
                    </a:gs>
                  </a:gsLst>
                  <a:lin ang="2700000" scaled="1"/>
                  <a:tileRect/>
                </a:gradFill>
                <a:latin typeface="Agency FB" panose="020B0503020202020204" pitchFamily="34" charset="0"/>
                <a:ea typeface="851tegakizatsu" panose="02000600000000000000" pitchFamily="2" charset="-122"/>
                <a:cs typeface="851tegakizatsu" panose="02000600000000000000" pitchFamily="2" charset="-122"/>
              </a:rPr>
              <a:t>Immerse yourself in the Greek pantheon and rediscover the gods and goddesses of ancient Hellenic civilization, including Zeus, Athena, Poseidon and more.</a:t>
            </a:r>
          </a:p>
        </p:txBody>
      </p:sp>
      <p:sp>
        <p:nvSpPr>
          <p:cNvPr id="202" name="文本框 201">
            <a:extLst>
              <a:ext uri="{FF2B5EF4-FFF2-40B4-BE49-F238E27FC236}">
                <a16:creationId xmlns:a16="http://schemas.microsoft.com/office/drawing/2014/main" xmlns="" id="{1704BB3A-66B2-4657-AB42-5633B148DABD}"/>
              </a:ext>
            </a:extLst>
          </p:cNvPr>
          <p:cNvSpPr txBox="1"/>
          <p:nvPr/>
        </p:nvSpPr>
        <p:spPr>
          <a:xfrm>
            <a:off x="300227" y="220405"/>
            <a:ext cx="1604773" cy="369332"/>
          </a:xfrm>
          <a:prstGeom prst="rect">
            <a:avLst/>
          </a:prstGeom>
          <a:noFill/>
        </p:spPr>
        <p:txBody>
          <a:bodyPr wrap="square" rtlCol="0">
            <a:spAutoFit/>
          </a:bodyPr>
          <a:lstStyle/>
          <a:p>
            <a:r>
              <a:rPr lang="en-US" altLang="zh-CN" b="1" u="sng">
                <a:gradFill flip="none" rotWithShape="1">
                  <a:gsLst>
                    <a:gs pos="0">
                      <a:srgbClr val="8C7235"/>
                    </a:gs>
                    <a:gs pos="100000">
                      <a:srgbClr val="DAB26A"/>
                    </a:gs>
                  </a:gsLst>
                  <a:lin ang="2700000" scaled="1"/>
                  <a:tileRect/>
                </a:gradFill>
                <a:latin typeface="Agency FB" panose="020B0503020202020204" pitchFamily="34" charset="0"/>
              </a:rPr>
              <a:t>Twelve Olympians</a:t>
            </a:r>
          </a:p>
        </p:txBody>
      </p:sp>
      <p:sp>
        <p:nvSpPr>
          <p:cNvPr id="203" name="文本框 202">
            <a:extLst>
              <a:ext uri="{FF2B5EF4-FFF2-40B4-BE49-F238E27FC236}">
                <a16:creationId xmlns:a16="http://schemas.microsoft.com/office/drawing/2014/main" xmlns="" id="{E11A6BFE-6D55-4BFC-A746-6EF4E740BCA1}"/>
              </a:ext>
            </a:extLst>
          </p:cNvPr>
          <p:cNvSpPr txBox="1"/>
          <p:nvPr/>
        </p:nvSpPr>
        <p:spPr>
          <a:xfrm>
            <a:off x="2012949" y="220405"/>
            <a:ext cx="1212851" cy="369332"/>
          </a:xfrm>
          <a:prstGeom prst="rect">
            <a:avLst/>
          </a:prstGeom>
          <a:noFill/>
        </p:spPr>
        <p:txBody>
          <a:bodyPr wrap="square" rtlCol="0">
            <a:spAutoFit/>
          </a:bodyPr>
          <a:lstStyle/>
          <a:p>
            <a:r>
              <a:rPr lang="en-US" altLang="zh-CN" b="1">
                <a:gradFill flip="none" rotWithShape="1">
                  <a:gsLst>
                    <a:gs pos="0">
                      <a:srgbClr val="8C7235"/>
                    </a:gs>
                    <a:gs pos="100000">
                      <a:srgbClr val="DAB26A"/>
                    </a:gs>
                  </a:gsLst>
                  <a:lin ang="2700000" scaled="1"/>
                  <a:tileRect/>
                </a:gradFill>
                <a:latin typeface="Agency FB" panose="020B0503020202020204" pitchFamily="34" charset="0"/>
              </a:rPr>
              <a:t>Major Deities</a:t>
            </a:r>
          </a:p>
        </p:txBody>
      </p:sp>
      <p:sp>
        <p:nvSpPr>
          <p:cNvPr id="223" name="文本框 222">
            <a:extLst>
              <a:ext uri="{FF2B5EF4-FFF2-40B4-BE49-F238E27FC236}">
                <a16:creationId xmlns:a16="http://schemas.microsoft.com/office/drawing/2014/main" xmlns="" id="{5217274A-F885-49F1-A964-E3023AEFC5C1}"/>
              </a:ext>
            </a:extLst>
          </p:cNvPr>
          <p:cNvSpPr txBox="1"/>
          <p:nvPr/>
        </p:nvSpPr>
        <p:spPr>
          <a:xfrm>
            <a:off x="5054600" y="6172906"/>
            <a:ext cx="2082800" cy="369332"/>
          </a:xfrm>
          <a:prstGeom prst="rect">
            <a:avLst/>
          </a:prstGeom>
          <a:noFill/>
        </p:spPr>
        <p:txBody>
          <a:bodyPr wrap="square" rtlCol="0">
            <a:spAutoFit/>
          </a:bodyPr>
          <a:lstStyle/>
          <a:p>
            <a:pPr algn="ctr"/>
            <a:r>
              <a:rPr lang="en-US" altLang="zh-CN">
                <a:gradFill>
                  <a:gsLst>
                    <a:gs pos="7000">
                      <a:srgbClr val="8C7235"/>
                    </a:gs>
                    <a:gs pos="100000">
                      <a:srgbClr val="DAB26A"/>
                    </a:gs>
                  </a:gsLst>
                  <a:lin ang="2700000" scaled="1"/>
                </a:gradFill>
                <a:latin typeface="Agency FB" panose="020B0503020202020204" pitchFamily="34" charset="0"/>
              </a:rPr>
              <a:t>DESIGNED BY XIAO</a:t>
            </a:r>
          </a:p>
        </p:txBody>
      </p:sp>
      <p:pic>
        <p:nvPicPr>
          <p:cNvPr id="232" name="图片 231">
            <a:extLst>
              <a:ext uri="{FF2B5EF4-FFF2-40B4-BE49-F238E27FC236}">
                <a16:creationId xmlns:a16="http://schemas.microsoft.com/office/drawing/2014/main" xmlns="" id="{EF233883-9C92-45A7-BE62-06829C3C0DBA}"/>
              </a:ext>
            </a:extLst>
          </p:cNvPr>
          <p:cNvPicPr>
            <a:picLocks noChangeAspect="1"/>
          </p:cNvPicPr>
          <p:nvPr/>
        </p:nvPicPr>
        <p:blipFill>
          <a:blip r:embed="rId3"/>
          <a:stretch>
            <a:fillRect/>
          </a:stretch>
        </p:blipFill>
        <p:spPr>
          <a:xfrm>
            <a:off x="0" y="6541008"/>
            <a:ext cx="12192000" cy="316992"/>
          </a:xfrm>
          <a:prstGeom prst="rect">
            <a:avLst/>
          </a:prstGeom>
        </p:spPr>
      </p:pic>
    </p:spTree>
    <p:extLst>
      <p:ext uri="{BB962C8B-B14F-4D97-AF65-F5344CB8AC3E}">
        <p14:creationId xmlns:p14="http://schemas.microsoft.com/office/powerpoint/2010/main" val="12371753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2A839AA-05FF-4705-BE6B-1894A42DB8A1}"/>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latin typeface="等线" panose="020F0502020204030204"/>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CB4A0EE7-F05C-4641-BC02-9DF3FFD9A880}"/>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8669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字体</a:t>
            </a:r>
          </a:p>
        </p:txBody>
      </p:sp>
      <p:sp>
        <p:nvSpPr>
          <p:cNvPr id="6" name="文本框 5"/>
          <p:cNvSpPr txBox="1"/>
          <p:nvPr/>
        </p:nvSpPr>
        <p:spPr>
          <a:xfrm>
            <a:off x="1224492" y="3107983"/>
            <a:ext cx="4431590" cy="645113"/>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MD Tall 2</a:t>
            </a:r>
            <a:endParaRPr kumimoji="0" lang="zh-CN" altLang="en-US" sz="3200" b="0" i="0" u="none" strike="noStrike" kern="1200" cap="none" spc="60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rPr>
              <a:t>Fonts</a:t>
            </a:r>
            <a:endParaRPr kumimoji="0" lang="zh-CN" altLang="en-US"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endParaRPr>
          </a:p>
        </p:txBody>
      </p:sp>
      <p:sp>
        <p:nvSpPr>
          <p:cNvPr id="8" name="文本框 7"/>
          <p:cNvSpPr txBox="1"/>
          <p:nvPr/>
        </p:nvSpPr>
        <p:spPr>
          <a:xfrm>
            <a:off x="6015089" y="3107983"/>
            <a:ext cx="4952419" cy="642035"/>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Agency FB</a:t>
            </a:r>
            <a:endParaRPr kumimoji="0" lang="zh-CN" altLang="en-US" sz="3200" b="0" i="0" u="none" strike="noStrike" kern="1200" cap="none" spc="60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Tree>
    <p:extLst>
      <p:ext uri="{BB962C8B-B14F-4D97-AF65-F5344CB8AC3E}">
        <p14:creationId xmlns:p14="http://schemas.microsoft.com/office/powerpoint/2010/main" val="33253238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3D504DBA-C5EC-45A0-A192-A16DFAD332DF}"/>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33942" y="504825"/>
            <a:ext cx="1181100" cy="57605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Colours</a:t>
            </a:r>
            <a:endParaRPr kumimoji="0" lang="zh-CN" altLang="en-US"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3" name="组合 2">
            <a:extLst>
              <a:ext uri="{FF2B5EF4-FFF2-40B4-BE49-F238E27FC236}">
                <a16:creationId xmlns:a16="http://schemas.microsoft.com/office/drawing/2014/main" xmlns="" id="{4CA4C7F0-77F5-48A0-8B17-AE4E9966C808}"/>
              </a:ext>
            </a:extLst>
          </p:cNvPr>
          <p:cNvGrpSpPr/>
          <p:nvPr/>
        </p:nvGrpSpPr>
        <p:grpSpPr>
          <a:xfrm>
            <a:off x="3016356" y="3295650"/>
            <a:ext cx="6159288" cy="1042458"/>
            <a:chOff x="443442" y="3295650"/>
            <a:chExt cx="6159288" cy="1042458"/>
          </a:xfrm>
          <a:effectLst>
            <a:outerShdw blurRad="63500" sx="102000" sy="102000" algn="ctr" rotWithShape="0">
              <a:prstClr val="black">
                <a:alpha val="40000"/>
              </a:prstClr>
            </a:outerShdw>
          </a:effectLst>
        </p:grpSpPr>
        <p:sp>
          <p:nvSpPr>
            <p:cNvPr id="2" name="椭圆 1"/>
            <p:cNvSpPr/>
            <p:nvPr/>
          </p:nvSpPr>
          <p:spPr>
            <a:xfrm>
              <a:off x="443442" y="3295650"/>
              <a:ext cx="1042458" cy="1042458"/>
            </a:xfrm>
            <a:prstGeom prst="ellipse">
              <a:avLst/>
            </a:prstGeom>
            <a:solidFill>
              <a:srgbClr val="DA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3001857" y="3295650"/>
              <a:ext cx="1042458" cy="1042458"/>
            </a:xfrm>
            <a:prstGeom prst="ellipse">
              <a:avLst/>
            </a:prstGeom>
            <a:solidFill>
              <a:srgbClr val="8C7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p:cNvSpPr/>
            <p:nvPr/>
          </p:nvSpPr>
          <p:spPr>
            <a:xfrm>
              <a:off x="5560272" y="3295650"/>
              <a:ext cx="1042458" cy="104245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13" name="直接连接符 12">
            <a:extLst>
              <a:ext uri="{FF2B5EF4-FFF2-40B4-BE49-F238E27FC236}">
                <a16:creationId xmlns:a16="http://schemas.microsoft.com/office/drawing/2014/main" xmlns=""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3510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a:extLst>
              <a:ext uri="{FF2B5EF4-FFF2-40B4-BE49-F238E27FC236}">
                <a16:creationId xmlns:a16="http://schemas.microsoft.com/office/drawing/2014/main" xmlns="" id="{52416B31-105B-46FB-AEFF-091BF8D811AA}"/>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6" name="图片 55" descr="建筑的摆设布局&#10;&#10;描述已自动生成">
            <a:extLst>
              <a:ext uri="{FF2B5EF4-FFF2-40B4-BE49-F238E27FC236}">
                <a16:creationId xmlns:a16="http://schemas.microsoft.com/office/drawing/2014/main" xmlns="" id="{84C44F15-4A96-4024-B106-9AD0DDFA61D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1661"/>
          <a:stretch/>
        </p:blipFill>
        <p:spPr>
          <a:xfrm>
            <a:off x="2425700" y="396"/>
            <a:ext cx="9766300" cy="6857208"/>
          </a:xfrm>
          <a:prstGeom prst="rect">
            <a:avLst/>
          </a:prstGeom>
        </p:spPr>
      </p:pic>
      <p:sp>
        <p:nvSpPr>
          <p:cNvPr id="58" name="矩形 57">
            <a:extLst>
              <a:ext uri="{FF2B5EF4-FFF2-40B4-BE49-F238E27FC236}">
                <a16:creationId xmlns:a16="http://schemas.microsoft.com/office/drawing/2014/main" xmlns="" id="{D4345394-6A4C-4152-9EDB-56F8F91CB7A2}"/>
              </a:ext>
            </a:extLst>
          </p:cNvPr>
          <p:cNvSpPr/>
          <p:nvPr/>
        </p:nvSpPr>
        <p:spPr>
          <a:xfrm>
            <a:off x="2425700" y="0"/>
            <a:ext cx="9766300" cy="6858000"/>
          </a:xfrm>
          <a:prstGeom prst="rect">
            <a:avLst/>
          </a:prstGeom>
          <a:gradFill flip="none" rotWithShape="1">
            <a:gsLst>
              <a:gs pos="10000">
                <a:schemeClr val="tx1"/>
              </a:gs>
              <a:gs pos="100000">
                <a:schemeClr val="tx1">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文本框 158">
            <a:extLst>
              <a:ext uri="{FF2B5EF4-FFF2-40B4-BE49-F238E27FC236}">
                <a16:creationId xmlns:a16="http://schemas.microsoft.com/office/drawing/2014/main" xmlns="" id="{32AF7D10-A86B-46E3-9839-8043528EC079}"/>
              </a:ext>
            </a:extLst>
          </p:cNvPr>
          <p:cNvSpPr txBox="1"/>
          <p:nvPr/>
        </p:nvSpPr>
        <p:spPr>
          <a:xfrm>
            <a:off x="7031419" y="3299324"/>
            <a:ext cx="4250943" cy="1446550"/>
          </a:xfrm>
          <a:prstGeom prst="rect">
            <a:avLst/>
          </a:prstGeom>
          <a:noFill/>
        </p:spPr>
        <p:txBody>
          <a:bodyPr wrap="square" rtlCol="0">
            <a:spAutoFit/>
          </a:bodyPr>
          <a:lstStyle/>
          <a:p>
            <a:pPr algn="r"/>
            <a:r>
              <a:rPr lang="en-US" altLang="zh-CN" sz="8800" b="1" spc="600">
                <a:gradFill flip="none" rotWithShape="1">
                  <a:gsLst>
                    <a:gs pos="0">
                      <a:srgbClr val="8C7235"/>
                    </a:gs>
                    <a:gs pos="100000">
                      <a:srgbClr val="DAB26A"/>
                    </a:gs>
                  </a:gsLst>
                  <a:lin ang="2700000" scaled="1"/>
                  <a:tileRect/>
                </a:gradFill>
                <a:latin typeface="MD Tall 2" panose="02000508020000020004" pitchFamily="2" charset="0"/>
              </a:rPr>
              <a:t>Greek Gods</a:t>
            </a:r>
          </a:p>
        </p:txBody>
      </p:sp>
      <p:sp>
        <p:nvSpPr>
          <p:cNvPr id="175" name="文本框 174">
            <a:extLst>
              <a:ext uri="{FF2B5EF4-FFF2-40B4-BE49-F238E27FC236}">
                <a16:creationId xmlns:a16="http://schemas.microsoft.com/office/drawing/2014/main" xmlns="" id="{6FAF6C0C-40B6-4AAD-8D90-281F1B705FC4}"/>
              </a:ext>
            </a:extLst>
          </p:cNvPr>
          <p:cNvSpPr txBox="1"/>
          <p:nvPr/>
        </p:nvSpPr>
        <p:spPr>
          <a:xfrm>
            <a:off x="909638" y="2182608"/>
            <a:ext cx="9021762" cy="1839991"/>
          </a:xfrm>
          <a:prstGeom prst="rect">
            <a:avLst/>
          </a:prstGeom>
          <a:noFill/>
        </p:spPr>
        <p:txBody>
          <a:bodyPr wrap="square" numCol="1" rtlCol="0">
            <a:spAutoFit/>
          </a:bodyPr>
          <a:lstStyle/>
          <a:p>
            <a:pPr>
              <a:lnSpc>
                <a:spcPct val="200000"/>
              </a:lnSpc>
            </a:pPr>
            <a:r>
              <a:rPr lang="en-US" altLang="zh-CN" sz="2000" spc="300">
                <a:gradFill flip="none" rotWithShape="1">
                  <a:gsLst>
                    <a:gs pos="0">
                      <a:srgbClr val="8C7235"/>
                    </a:gs>
                    <a:gs pos="100000">
                      <a:srgbClr val="DAB26A"/>
                    </a:gs>
                  </a:gsLst>
                  <a:lin ang="2700000" scaled="1"/>
                  <a:tileRect/>
                </a:gradFill>
                <a:latin typeface="Agency FB" panose="020B0503020202020204" pitchFamily="34" charset="0"/>
                <a:ea typeface="851tegakizatsu" panose="02000600000000000000" pitchFamily="2" charset="-122"/>
                <a:cs typeface="851tegakizatsu" panose="02000600000000000000" pitchFamily="2" charset="-122"/>
              </a:rPr>
              <a:t>Immerse yourself in the Greek pantheon and rediscover the gods and goddesses of ancient Hellenic civilization, including Zeus, Athena, Poseidon and more.</a:t>
            </a:r>
          </a:p>
        </p:txBody>
      </p:sp>
      <p:sp>
        <p:nvSpPr>
          <p:cNvPr id="202" name="文本框 201">
            <a:extLst>
              <a:ext uri="{FF2B5EF4-FFF2-40B4-BE49-F238E27FC236}">
                <a16:creationId xmlns:a16="http://schemas.microsoft.com/office/drawing/2014/main" xmlns="" id="{1704BB3A-66B2-4657-AB42-5633B148DABD}"/>
              </a:ext>
            </a:extLst>
          </p:cNvPr>
          <p:cNvSpPr txBox="1"/>
          <p:nvPr/>
        </p:nvSpPr>
        <p:spPr>
          <a:xfrm>
            <a:off x="300227" y="220405"/>
            <a:ext cx="1604773" cy="369332"/>
          </a:xfrm>
          <a:prstGeom prst="rect">
            <a:avLst/>
          </a:prstGeom>
          <a:noFill/>
        </p:spPr>
        <p:txBody>
          <a:bodyPr wrap="square" rtlCol="0">
            <a:spAutoFit/>
          </a:bodyPr>
          <a:lstStyle/>
          <a:p>
            <a:r>
              <a:rPr lang="en-US" altLang="zh-CN" b="1" u="sng">
                <a:gradFill flip="none" rotWithShape="1">
                  <a:gsLst>
                    <a:gs pos="0">
                      <a:srgbClr val="8C7235"/>
                    </a:gs>
                    <a:gs pos="100000">
                      <a:srgbClr val="DAB26A"/>
                    </a:gs>
                  </a:gsLst>
                  <a:lin ang="2700000" scaled="1"/>
                  <a:tileRect/>
                </a:gradFill>
                <a:latin typeface="Agency FB" panose="020B0503020202020204" pitchFamily="34" charset="0"/>
              </a:rPr>
              <a:t>Twelve Olympians</a:t>
            </a:r>
          </a:p>
        </p:txBody>
      </p:sp>
      <p:sp>
        <p:nvSpPr>
          <p:cNvPr id="203" name="文本框 202">
            <a:extLst>
              <a:ext uri="{FF2B5EF4-FFF2-40B4-BE49-F238E27FC236}">
                <a16:creationId xmlns:a16="http://schemas.microsoft.com/office/drawing/2014/main" xmlns="" id="{E11A6BFE-6D55-4BFC-A746-6EF4E740BCA1}"/>
              </a:ext>
            </a:extLst>
          </p:cNvPr>
          <p:cNvSpPr txBox="1"/>
          <p:nvPr/>
        </p:nvSpPr>
        <p:spPr>
          <a:xfrm>
            <a:off x="2012949" y="220405"/>
            <a:ext cx="1212851" cy="369332"/>
          </a:xfrm>
          <a:prstGeom prst="rect">
            <a:avLst/>
          </a:prstGeom>
          <a:noFill/>
        </p:spPr>
        <p:txBody>
          <a:bodyPr wrap="square" rtlCol="0">
            <a:spAutoFit/>
          </a:bodyPr>
          <a:lstStyle/>
          <a:p>
            <a:r>
              <a:rPr lang="en-US" altLang="zh-CN" b="1">
                <a:gradFill flip="none" rotWithShape="1">
                  <a:gsLst>
                    <a:gs pos="0">
                      <a:srgbClr val="8C7235"/>
                    </a:gs>
                    <a:gs pos="100000">
                      <a:srgbClr val="DAB26A"/>
                    </a:gs>
                  </a:gsLst>
                  <a:lin ang="2700000" scaled="1"/>
                  <a:tileRect/>
                </a:gradFill>
                <a:latin typeface="Agency FB" panose="020B0503020202020204" pitchFamily="34" charset="0"/>
              </a:rPr>
              <a:t>Major Deities</a:t>
            </a:r>
          </a:p>
        </p:txBody>
      </p:sp>
      <p:sp>
        <p:nvSpPr>
          <p:cNvPr id="223" name="文本框 222">
            <a:extLst>
              <a:ext uri="{FF2B5EF4-FFF2-40B4-BE49-F238E27FC236}">
                <a16:creationId xmlns:a16="http://schemas.microsoft.com/office/drawing/2014/main" xmlns="" id="{5217274A-F885-49F1-A964-E3023AEFC5C1}"/>
              </a:ext>
            </a:extLst>
          </p:cNvPr>
          <p:cNvSpPr txBox="1"/>
          <p:nvPr/>
        </p:nvSpPr>
        <p:spPr>
          <a:xfrm>
            <a:off x="5054600" y="6172906"/>
            <a:ext cx="2082800" cy="369332"/>
          </a:xfrm>
          <a:prstGeom prst="rect">
            <a:avLst/>
          </a:prstGeom>
          <a:noFill/>
        </p:spPr>
        <p:txBody>
          <a:bodyPr wrap="square" rtlCol="0">
            <a:spAutoFit/>
          </a:bodyPr>
          <a:lstStyle/>
          <a:p>
            <a:pPr algn="ctr"/>
            <a:r>
              <a:rPr lang="en-US" altLang="zh-CN">
                <a:gradFill>
                  <a:gsLst>
                    <a:gs pos="7000">
                      <a:srgbClr val="8C7235"/>
                    </a:gs>
                    <a:gs pos="100000">
                      <a:srgbClr val="DAB26A"/>
                    </a:gs>
                  </a:gsLst>
                  <a:lin ang="2700000" scaled="1"/>
                </a:gradFill>
                <a:latin typeface="Agency FB" panose="020B0503020202020204" pitchFamily="34" charset="0"/>
              </a:rPr>
              <a:t>DESIGNED BY XIAO</a:t>
            </a:r>
          </a:p>
        </p:txBody>
      </p:sp>
      <p:pic>
        <p:nvPicPr>
          <p:cNvPr id="232" name="图片 231">
            <a:extLst>
              <a:ext uri="{FF2B5EF4-FFF2-40B4-BE49-F238E27FC236}">
                <a16:creationId xmlns:a16="http://schemas.microsoft.com/office/drawing/2014/main" xmlns="" id="{EF233883-9C92-45A7-BE62-06829C3C0DBA}"/>
              </a:ext>
            </a:extLst>
          </p:cNvPr>
          <p:cNvPicPr>
            <a:picLocks noChangeAspect="1"/>
          </p:cNvPicPr>
          <p:nvPr/>
        </p:nvPicPr>
        <p:blipFill>
          <a:blip r:embed="rId3"/>
          <a:stretch>
            <a:fillRect/>
          </a:stretch>
        </p:blipFill>
        <p:spPr>
          <a:xfrm>
            <a:off x="0" y="6541008"/>
            <a:ext cx="12192000" cy="316992"/>
          </a:xfrm>
          <a:prstGeom prst="rect">
            <a:avLst/>
          </a:prstGeom>
        </p:spPr>
      </p:pic>
    </p:spTree>
    <p:extLst>
      <p:ext uri="{BB962C8B-B14F-4D97-AF65-F5344CB8AC3E}">
        <p14:creationId xmlns:p14="http://schemas.microsoft.com/office/powerpoint/2010/main" val="29196446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2179312-4DC5-4420-9094-8827164AF3CD}"/>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xmlns="" id="{E96D6643-223B-4B2B-88C3-6F30DC7987B0}"/>
              </a:ext>
            </a:extLst>
          </p:cNvPr>
          <p:cNvGrpSpPr/>
          <p:nvPr/>
        </p:nvGrpSpPr>
        <p:grpSpPr>
          <a:xfrm flipH="1">
            <a:off x="8995097" y="1798582"/>
            <a:ext cx="2103637" cy="5059418"/>
            <a:chOff x="7912101" y="0"/>
            <a:chExt cx="2851462" cy="6858000"/>
          </a:xfrm>
        </p:grpSpPr>
        <p:pic>
          <p:nvPicPr>
            <p:cNvPr id="16" name="图片 15" descr="图片包含 人, 白色, 手, 站&#10;&#10;描述已自动生成">
              <a:extLst>
                <a:ext uri="{FF2B5EF4-FFF2-40B4-BE49-F238E27FC236}">
                  <a16:creationId xmlns:a16="http://schemas.microsoft.com/office/drawing/2014/main" xmlns="" id="{8E2801F4-0EA1-475A-9F92-71A96B57E49E}"/>
                </a:ext>
              </a:extLst>
            </p:cNvPr>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tretch>
              <a:fillRect/>
            </a:stretch>
          </p:blipFill>
          <p:spPr>
            <a:xfrm>
              <a:off x="7912101" y="0"/>
              <a:ext cx="2851462" cy="6858000"/>
            </a:xfrm>
            <a:prstGeom prst="rect">
              <a:avLst/>
            </a:prstGeom>
            <a:effectLst>
              <a:softEdge rad="12700"/>
            </a:effectLst>
          </p:spPr>
        </p:pic>
        <p:sp>
          <p:nvSpPr>
            <p:cNvPr id="17" name="矩形 16">
              <a:extLst>
                <a:ext uri="{FF2B5EF4-FFF2-40B4-BE49-F238E27FC236}">
                  <a16:creationId xmlns:a16="http://schemas.microsoft.com/office/drawing/2014/main" xmlns="" id="{F87DBCFA-3D35-40F5-BCEE-630EC31ABF99}"/>
                </a:ext>
              </a:extLst>
            </p:cNvPr>
            <p:cNvSpPr/>
            <p:nvPr/>
          </p:nvSpPr>
          <p:spPr>
            <a:xfrm>
              <a:off x="7912101" y="0"/>
              <a:ext cx="2851462" cy="6858000"/>
            </a:xfrm>
            <a:prstGeom prst="rect">
              <a:avLst/>
            </a:prstGeom>
            <a:gradFill flip="none" rotWithShape="1">
              <a:gsLst>
                <a:gs pos="0">
                  <a:schemeClr val="tx1"/>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a:extLst>
              <a:ext uri="{FF2B5EF4-FFF2-40B4-BE49-F238E27FC236}">
                <a16:creationId xmlns:a16="http://schemas.microsoft.com/office/drawing/2014/main" xmlns="" id="{DB7D310C-8276-4AF4-A1D1-A6D3EB383143}"/>
              </a:ext>
            </a:extLst>
          </p:cNvPr>
          <p:cNvGrpSpPr/>
          <p:nvPr/>
        </p:nvGrpSpPr>
        <p:grpSpPr>
          <a:xfrm flipH="1">
            <a:off x="1601266" y="711009"/>
            <a:ext cx="2642646" cy="3929312"/>
            <a:chOff x="1104127" y="1181482"/>
            <a:chExt cx="2169502" cy="3225801"/>
          </a:xfrm>
        </p:grpSpPr>
        <p:pic>
          <p:nvPicPr>
            <p:cNvPr id="43" name="图片 42" descr="人的雕塑&#10;&#10;描述已自动生成">
              <a:extLst>
                <a:ext uri="{FF2B5EF4-FFF2-40B4-BE49-F238E27FC236}">
                  <a16:creationId xmlns:a16="http://schemas.microsoft.com/office/drawing/2014/main" xmlns="" id="{EBB36605-87A8-43C9-81D3-403AD9F77722}"/>
                </a:ext>
              </a:extLst>
            </p:cNvPr>
            <p:cNvPicPr>
              <a:picLocks noChangeAspect="1"/>
            </p:cNvPicPr>
            <p:nvPr/>
          </p:nvPicPr>
          <p:blipFill>
            <a:blip r:embed="rId5">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1104127" y="1181482"/>
              <a:ext cx="2169501" cy="3225800"/>
            </a:xfrm>
            <a:prstGeom prst="rect">
              <a:avLst/>
            </a:prstGeom>
            <a:effectLst>
              <a:softEdge rad="25400"/>
            </a:effectLst>
          </p:spPr>
        </p:pic>
        <p:sp>
          <p:nvSpPr>
            <p:cNvPr id="45" name="PA-图片 43">
              <a:extLst>
                <a:ext uri="{FF2B5EF4-FFF2-40B4-BE49-F238E27FC236}">
                  <a16:creationId xmlns:a16="http://schemas.microsoft.com/office/drawing/2014/main" xmlns="" id="{DC341620-91FA-4E94-9012-872E1CBD89EC}"/>
                </a:ext>
              </a:extLst>
            </p:cNvPr>
            <p:cNvSpPr/>
            <p:nvPr>
              <p:custDataLst>
                <p:tags r:id="rId1"/>
              </p:custDataLst>
            </p:nvPr>
          </p:nvSpPr>
          <p:spPr>
            <a:xfrm>
              <a:off x="1104127" y="1181482"/>
              <a:ext cx="2169502" cy="3225801"/>
            </a:xfrm>
            <a:custGeom>
              <a:avLst/>
              <a:gdLst/>
              <a:ahLst/>
              <a:cxnLst/>
              <a:rect l="0" t="0" r="0" b="0"/>
              <a:pathLst>
                <a:path w="2169502" h="3225801">
                  <a:moveTo>
                    <a:pt x="0" y="0"/>
                  </a:moveTo>
                  <a:lnTo>
                    <a:pt x="2169501" y="0"/>
                  </a:lnTo>
                  <a:lnTo>
                    <a:pt x="2169501" y="3225800"/>
                  </a:lnTo>
                  <a:lnTo>
                    <a:pt x="0" y="3225800"/>
                  </a:lnTo>
                  <a:close/>
                </a:path>
              </a:pathLst>
            </a:custGeom>
            <a:gradFill flip="none" rotWithShape="1">
              <a:gsLst>
                <a:gs pos="90000">
                  <a:schemeClr val="tx1"/>
                </a:gs>
                <a:gs pos="0">
                  <a:schemeClr val="tx1">
                    <a:alpha val="0"/>
                  </a:schemeClr>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a:extLst>
              <a:ext uri="{FF2B5EF4-FFF2-40B4-BE49-F238E27FC236}">
                <a16:creationId xmlns:a16="http://schemas.microsoft.com/office/drawing/2014/main" xmlns="" id="{293C27C3-8066-4FC3-9A9F-564EBE0661A2}"/>
              </a:ext>
            </a:extLst>
          </p:cNvPr>
          <p:cNvSpPr txBox="1"/>
          <p:nvPr/>
        </p:nvSpPr>
        <p:spPr>
          <a:xfrm>
            <a:off x="4243912" y="1047559"/>
            <a:ext cx="7167746" cy="1665264"/>
          </a:xfrm>
          <a:prstGeom prst="rect">
            <a:avLst/>
          </a:prstGeom>
          <a:noFill/>
        </p:spPr>
        <p:txBody>
          <a:bodyPr wrap="square" numCol="1" rtlCol="0">
            <a:spAutoFit/>
          </a:bodyPr>
          <a:lstStyle/>
          <a:p>
            <a:pPr>
              <a:lnSpc>
                <a:spcPct val="200000"/>
              </a:lnSpc>
            </a:pPr>
            <a:r>
              <a:rPr lang="en-US" altLang="zh-CN">
                <a:gradFill>
                  <a:gsLst>
                    <a:gs pos="0">
                      <a:srgbClr val="8C7235"/>
                    </a:gs>
                    <a:gs pos="100000">
                      <a:srgbClr val="DAB26A"/>
                    </a:gs>
                  </a:gsLst>
                  <a:lin ang="2700000" scaled="1"/>
                </a:gradFill>
                <a:latin typeface="Agency FB" panose="020B0503020202020204" pitchFamily="34" charset="0"/>
                <a:ea typeface="851tegakizatsu" panose="02000600000000000000" pitchFamily="2" charset="-122"/>
                <a:cs typeface="851tegakizatsu" panose="02000600000000000000" pitchFamily="2" charset="-122"/>
              </a:rPr>
              <a:t>Zeus was the king of the ancient Greek gods, a mighty deity who presided over the fates of men and gods alike and meted out justice from his perch atop Mt. Olympus. Known as “cloud-gatherer,” “aegis-bearer,” and, simply, “father,”</a:t>
            </a:r>
          </a:p>
        </p:txBody>
      </p:sp>
      <p:sp>
        <p:nvSpPr>
          <p:cNvPr id="48" name="文本框 47">
            <a:extLst>
              <a:ext uri="{FF2B5EF4-FFF2-40B4-BE49-F238E27FC236}">
                <a16:creationId xmlns:a16="http://schemas.microsoft.com/office/drawing/2014/main" xmlns="" id="{4A5748F6-4699-4A5C-8533-5E6E2B378EAE}"/>
              </a:ext>
            </a:extLst>
          </p:cNvPr>
          <p:cNvSpPr txBox="1"/>
          <p:nvPr/>
        </p:nvSpPr>
        <p:spPr>
          <a:xfrm>
            <a:off x="613133" y="4699175"/>
            <a:ext cx="8302267" cy="1111266"/>
          </a:xfrm>
          <a:prstGeom prst="rect">
            <a:avLst/>
          </a:prstGeom>
          <a:noFill/>
        </p:spPr>
        <p:txBody>
          <a:bodyPr wrap="square" numCol="1" rtlCol="0">
            <a:spAutoFit/>
          </a:bodyPr>
          <a:lstStyle/>
          <a:p>
            <a:pPr>
              <a:lnSpc>
                <a:spcPct val="200000"/>
              </a:lnSpc>
            </a:pPr>
            <a:r>
              <a:rPr lang="en-US" altLang="zh-CN">
                <a:gradFill>
                  <a:gsLst>
                    <a:gs pos="0">
                      <a:srgbClr val="8C7235"/>
                    </a:gs>
                    <a:gs pos="100000">
                      <a:srgbClr val="DAB26A"/>
                    </a:gs>
                  </a:gsLst>
                  <a:lin ang="2700000" scaled="1"/>
                </a:gradFill>
                <a:latin typeface="Agency FB" panose="020B0503020202020204" pitchFamily="34" charset="0"/>
                <a:ea typeface="851tegakizatsu" panose="02000600000000000000" pitchFamily="2" charset="-122"/>
                <a:cs typeface="851tegakizatsu" panose="02000600000000000000" pitchFamily="2" charset="-122"/>
              </a:rPr>
              <a:t>Mighty Zeus, the “cloud-gatherer,” lord of the skies, and hurler of lightning, commanded gods and mortals during his long but turbulent reign as king of the Greek pantheon.</a:t>
            </a:r>
          </a:p>
        </p:txBody>
      </p:sp>
      <p:grpSp>
        <p:nvGrpSpPr>
          <p:cNvPr id="59" name="组合 58">
            <a:extLst>
              <a:ext uri="{FF2B5EF4-FFF2-40B4-BE49-F238E27FC236}">
                <a16:creationId xmlns:a16="http://schemas.microsoft.com/office/drawing/2014/main" xmlns="" id="{3B672730-FD36-4619-972E-AEF7F69FC875}"/>
              </a:ext>
            </a:extLst>
          </p:cNvPr>
          <p:cNvGrpSpPr/>
          <p:nvPr/>
        </p:nvGrpSpPr>
        <p:grpSpPr>
          <a:xfrm>
            <a:off x="10996948" y="5662072"/>
            <a:ext cx="868191" cy="770156"/>
            <a:chOff x="10422731" y="5585471"/>
            <a:chExt cx="868191" cy="770156"/>
          </a:xfrm>
        </p:grpSpPr>
        <p:sp>
          <p:nvSpPr>
            <p:cNvPr id="55" name="文本框 54">
              <a:extLst>
                <a:ext uri="{FF2B5EF4-FFF2-40B4-BE49-F238E27FC236}">
                  <a16:creationId xmlns:a16="http://schemas.microsoft.com/office/drawing/2014/main" xmlns="" id="{30094709-7F1C-4C24-8530-7005AE4B9E37}"/>
                </a:ext>
              </a:extLst>
            </p:cNvPr>
            <p:cNvSpPr txBox="1"/>
            <p:nvPr/>
          </p:nvSpPr>
          <p:spPr>
            <a:xfrm>
              <a:off x="10837441" y="5955517"/>
              <a:ext cx="453481" cy="400110"/>
            </a:xfrm>
            <a:prstGeom prst="rect">
              <a:avLst/>
            </a:prstGeom>
            <a:noFill/>
          </p:spPr>
          <p:txBody>
            <a:bodyPr wrap="square" rtlCol="0">
              <a:spAutoFit/>
            </a:bodyPr>
            <a:lstStyle/>
            <a:p>
              <a:pPr algn="ctr"/>
              <a:r>
                <a:rPr lang="en-US" altLang="zh-CN" sz="2000" b="1">
                  <a:gradFill flip="none" rotWithShape="1">
                    <a:gsLst>
                      <a:gs pos="0">
                        <a:srgbClr val="8C7235"/>
                      </a:gs>
                      <a:gs pos="100000">
                        <a:srgbClr val="DAB26A"/>
                      </a:gs>
                    </a:gsLst>
                    <a:lin ang="18900000" scaled="1"/>
                    <a:tileRect/>
                  </a:gradFill>
                  <a:latin typeface="Edwardian Script ITC" panose="030303020407070D0804" pitchFamily="66" charset="0"/>
                </a:rPr>
                <a:t>10</a:t>
              </a:r>
            </a:p>
          </p:txBody>
        </p:sp>
        <p:sp>
          <p:nvSpPr>
            <p:cNvPr id="56" name="文本框 55">
              <a:extLst>
                <a:ext uri="{FF2B5EF4-FFF2-40B4-BE49-F238E27FC236}">
                  <a16:creationId xmlns:a16="http://schemas.microsoft.com/office/drawing/2014/main" xmlns="" id="{5F505B60-FC01-4F2B-9348-614A7091C226}"/>
                </a:ext>
              </a:extLst>
            </p:cNvPr>
            <p:cNvSpPr txBox="1"/>
            <p:nvPr/>
          </p:nvSpPr>
          <p:spPr>
            <a:xfrm>
              <a:off x="10422731" y="5585471"/>
              <a:ext cx="581920" cy="584775"/>
            </a:xfrm>
            <a:prstGeom prst="rect">
              <a:avLst/>
            </a:prstGeom>
            <a:noFill/>
          </p:spPr>
          <p:txBody>
            <a:bodyPr wrap="square" rtlCol="0">
              <a:spAutoFit/>
            </a:bodyPr>
            <a:lstStyle/>
            <a:p>
              <a:pPr algn="ctr"/>
              <a:r>
                <a:rPr lang="en-US" altLang="zh-CN" sz="3200" b="1">
                  <a:gradFill flip="none" rotWithShape="1">
                    <a:gsLst>
                      <a:gs pos="0">
                        <a:srgbClr val="8C7235"/>
                      </a:gs>
                      <a:gs pos="100000">
                        <a:srgbClr val="DAB26A"/>
                      </a:gs>
                    </a:gsLst>
                    <a:lin ang="18900000" scaled="1"/>
                    <a:tileRect/>
                  </a:gradFill>
                  <a:latin typeface="Edwardian Script ITC" panose="030303020407070D0804" pitchFamily="66" charset="0"/>
                </a:rPr>
                <a:t>02</a:t>
              </a:r>
            </a:p>
          </p:txBody>
        </p:sp>
        <p:cxnSp>
          <p:nvCxnSpPr>
            <p:cNvPr id="58" name="直接连接符 57">
              <a:extLst>
                <a:ext uri="{FF2B5EF4-FFF2-40B4-BE49-F238E27FC236}">
                  <a16:creationId xmlns:a16="http://schemas.microsoft.com/office/drawing/2014/main" xmlns="" id="{A03B554F-C034-4DEE-A828-D9C9373DAB1F}"/>
                </a:ext>
              </a:extLst>
            </p:cNvPr>
            <p:cNvCxnSpPr/>
            <p:nvPr/>
          </p:nvCxnSpPr>
          <p:spPr>
            <a:xfrm flipH="1">
              <a:off x="10682921" y="5824757"/>
              <a:ext cx="476250" cy="476250"/>
            </a:xfrm>
            <a:prstGeom prst="line">
              <a:avLst/>
            </a:prstGeom>
            <a:ln w="9525">
              <a:gradFill>
                <a:gsLst>
                  <a:gs pos="0">
                    <a:srgbClr val="8C7235"/>
                  </a:gs>
                  <a:gs pos="100000">
                    <a:srgbClr val="DAB26A"/>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xmlns="" id="{7326B79A-9C30-43C0-9D21-C10A13937175}"/>
              </a:ext>
            </a:extLst>
          </p:cNvPr>
          <p:cNvGrpSpPr/>
          <p:nvPr/>
        </p:nvGrpSpPr>
        <p:grpSpPr>
          <a:xfrm>
            <a:off x="3537132" y="2985808"/>
            <a:ext cx="1404034" cy="1490943"/>
            <a:chOff x="3537132" y="2985808"/>
            <a:chExt cx="1404034" cy="1490943"/>
          </a:xfrm>
        </p:grpSpPr>
        <p:sp>
          <p:nvSpPr>
            <p:cNvPr id="47" name="文本框 46">
              <a:extLst>
                <a:ext uri="{FF2B5EF4-FFF2-40B4-BE49-F238E27FC236}">
                  <a16:creationId xmlns:a16="http://schemas.microsoft.com/office/drawing/2014/main" xmlns="" id="{30EFC35C-8679-4BC7-9C98-8E10348731D4}"/>
                </a:ext>
              </a:extLst>
            </p:cNvPr>
            <p:cNvSpPr txBox="1"/>
            <p:nvPr/>
          </p:nvSpPr>
          <p:spPr>
            <a:xfrm>
              <a:off x="3537132" y="2985808"/>
              <a:ext cx="1404034" cy="1446550"/>
            </a:xfrm>
            <a:prstGeom prst="rect">
              <a:avLst/>
            </a:prstGeom>
            <a:noFill/>
          </p:spPr>
          <p:txBody>
            <a:bodyPr wrap="square" rtlCol="0">
              <a:spAutoFit/>
            </a:bodyPr>
            <a:lstStyle/>
            <a:p>
              <a:pPr algn="ctr"/>
              <a:r>
                <a:rPr lang="en-US" altLang="zh-CN" sz="8800" b="1" spc="600">
                  <a:gradFill>
                    <a:gsLst>
                      <a:gs pos="0">
                        <a:srgbClr val="8C7235"/>
                      </a:gs>
                      <a:gs pos="100000">
                        <a:srgbClr val="DAB26A"/>
                      </a:gs>
                    </a:gsLst>
                    <a:lin ang="18900000" scaled="1"/>
                  </a:gradFill>
                  <a:latin typeface="MD Tall 2" panose="02000508020000020004" pitchFamily="2" charset="0"/>
                </a:rPr>
                <a:t>Zeus</a:t>
              </a:r>
            </a:p>
          </p:txBody>
        </p:sp>
        <p:sp>
          <p:nvSpPr>
            <p:cNvPr id="69" name="矩形 68">
              <a:extLst>
                <a:ext uri="{FF2B5EF4-FFF2-40B4-BE49-F238E27FC236}">
                  <a16:creationId xmlns:a16="http://schemas.microsoft.com/office/drawing/2014/main" xmlns="" id="{4B3B03C1-F0B9-43ED-90EC-F8A1813EE2FF}"/>
                </a:ext>
              </a:extLst>
            </p:cNvPr>
            <p:cNvSpPr/>
            <p:nvPr/>
          </p:nvSpPr>
          <p:spPr>
            <a:xfrm>
              <a:off x="3537132" y="3325854"/>
              <a:ext cx="1334906" cy="1150897"/>
            </a:xfrm>
            <a:prstGeom prst="rect">
              <a:avLst/>
            </a:prstGeom>
            <a:noFill/>
            <a:ln w="19050">
              <a:gradFill>
                <a:gsLst>
                  <a:gs pos="0">
                    <a:srgbClr val="8C7235"/>
                  </a:gs>
                  <a:gs pos="100000">
                    <a:srgbClr val="DAB26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1" name="图片 50">
            <a:extLst>
              <a:ext uri="{FF2B5EF4-FFF2-40B4-BE49-F238E27FC236}">
                <a16:creationId xmlns:a16="http://schemas.microsoft.com/office/drawing/2014/main" xmlns="" id="{56E2C1D0-0B51-4B75-8C4E-A8790D6FBD55}"/>
              </a:ext>
            </a:extLst>
          </p:cNvPr>
          <p:cNvPicPr>
            <a:picLocks noChangeAspect="1"/>
          </p:cNvPicPr>
          <p:nvPr/>
        </p:nvPicPr>
        <p:blipFill>
          <a:blip r:embed="rId6"/>
          <a:stretch>
            <a:fillRect/>
          </a:stretch>
        </p:blipFill>
        <p:spPr>
          <a:xfrm>
            <a:off x="0" y="6541008"/>
            <a:ext cx="12192000" cy="316992"/>
          </a:xfrm>
          <a:prstGeom prst="rect">
            <a:avLst/>
          </a:prstGeom>
        </p:spPr>
      </p:pic>
      <p:pic>
        <p:nvPicPr>
          <p:cNvPr id="33" name="图片 32">
            <a:extLst>
              <a:ext uri="{FF2B5EF4-FFF2-40B4-BE49-F238E27FC236}">
                <a16:creationId xmlns:a16="http://schemas.microsoft.com/office/drawing/2014/main" xmlns="" id="{6D8C1033-9E14-4D80-AC04-B87D6231084B}"/>
              </a:ext>
            </a:extLst>
          </p:cNvPr>
          <p:cNvPicPr>
            <a:picLocks noChangeAspect="1"/>
          </p:cNvPicPr>
          <p:nvPr/>
        </p:nvPicPr>
        <p:blipFill>
          <a:blip r:embed="rId6"/>
          <a:stretch>
            <a:fillRect/>
          </a:stretch>
        </p:blipFill>
        <p:spPr>
          <a:xfrm flipV="1">
            <a:off x="0" y="0"/>
            <a:ext cx="12192000" cy="316992"/>
          </a:xfrm>
          <a:prstGeom prst="rect">
            <a:avLst/>
          </a:prstGeom>
        </p:spPr>
      </p:pic>
    </p:spTree>
    <p:extLst>
      <p:ext uri="{BB962C8B-B14F-4D97-AF65-F5344CB8AC3E}">
        <p14:creationId xmlns:p14="http://schemas.microsoft.com/office/powerpoint/2010/main" val="566549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CEA097B-4AD1-4D19-B6F9-39037950EDE2}"/>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图片包含 人, 建筑, 棒球, 男人&#10;&#10;描述已自动生成">
            <a:extLst>
              <a:ext uri="{FF2B5EF4-FFF2-40B4-BE49-F238E27FC236}">
                <a16:creationId xmlns:a16="http://schemas.microsoft.com/office/drawing/2014/main" xmlns="" id="{CAD3DA32-FFFE-44BA-A638-B369106647D3}"/>
              </a:ext>
            </a:extLst>
          </p:cNvPr>
          <p:cNvPicPr>
            <a:picLocks noChangeAspect="1"/>
          </p:cNvPicPr>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4394167" y="316992"/>
            <a:ext cx="3403666" cy="6224016"/>
          </a:xfrm>
          <a:prstGeom prst="rect">
            <a:avLst/>
          </a:prstGeom>
        </p:spPr>
      </p:pic>
      <p:grpSp>
        <p:nvGrpSpPr>
          <p:cNvPr id="12" name="组合 11">
            <a:extLst>
              <a:ext uri="{FF2B5EF4-FFF2-40B4-BE49-F238E27FC236}">
                <a16:creationId xmlns:a16="http://schemas.microsoft.com/office/drawing/2014/main" xmlns="" id="{9FF033A3-1133-4F0F-9B08-5A2D4CEC1517}"/>
              </a:ext>
            </a:extLst>
          </p:cNvPr>
          <p:cNvGrpSpPr/>
          <p:nvPr/>
        </p:nvGrpSpPr>
        <p:grpSpPr>
          <a:xfrm>
            <a:off x="10996948" y="5662072"/>
            <a:ext cx="868191" cy="770156"/>
            <a:chOff x="10422731" y="5585471"/>
            <a:chExt cx="868191" cy="770156"/>
          </a:xfrm>
        </p:grpSpPr>
        <p:sp>
          <p:nvSpPr>
            <p:cNvPr id="13" name="文本框 12">
              <a:extLst>
                <a:ext uri="{FF2B5EF4-FFF2-40B4-BE49-F238E27FC236}">
                  <a16:creationId xmlns:a16="http://schemas.microsoft.com/office/drawing/2014/main" xmlns="" id="{331BB962-A418-42CE-A4EB-3543EAA6F082}"/>
                </a:ext>
              </a:extLst>
            </p:cNvPr>
            <p:cNvSpPr txBox="1"/>
            <p:nvPr/>
          </p:nvSpPr>
          <p:spPr>
            <a:xfrm>
              <a:off x="10837441" y="5955517"/>
              <a:ext cx="453481" cy="400110"/>
            </a:xfrm>
            <a:prstGeom prst="rect">
              <a:avLst/>
            </a:prstGeom>
            <a:noFill/>
          </p:spPr>
          <p:txBody>
            <a:bodyPr wrap="square" rtlCol="0">
              <a:spAutoFit/>
            </a:bodyPr>
            <a:lstStyle/>
            <a:p>
              <a:pPr algn="ctr"/>
              <a:r>
                <a:rPr lang="en-US" altLang="zh-CN" sz="2000" b="1">
                  <a:gradFill flip="none" rotWithShape="1">
                    <a:gsLst>
                      <a:gs pos="0">
                        <a:srgbClr val="8C7235"/>
                      </a:gs>
                      <a:gs pos="100000">
                        <a:srgbClr val="DAB26A"/>
                      </a:gs>
                    </a:gsLst>
                    <a:lin ang="18900000" scaled="1"/>
                    <a:tileRect/>
                  </a:gradFill>
                  <a:latin typeface="Edwardian Script ITC" panose="030303020407070D0804" pitchFamily="66" charset="0"/>
                </a:rPr>
                <a:t>10</a:t>
              </a:r>
            </a:p>
          </p:txBody>
        </p:sp>
        <p:sp>
          <p:nvSpPr>
            <p:cNvPr id="14" name="文本框 13">
              <a:extLst>
                <a:ext uri="{FF2B5EF4-FFF2-40B4-BE49-F238E27FC236}">
                  <a16:creationId xmlns:a16="http://schemas.microsoft.com/office/drawing/2014/main" xmlns="" id="{6CC8A49C-E0AC-44D8-942B-F180931B4487}"/>
                </a:ext>
              </a:extLst>
            </p:cNvPr>
            <p:cNvSpPr txBox="1"/>
            <p:nvPr/>
          </p:nvSpPr>
          <p:spPr>
            <a:xfrm>
              <a:off x="10422731" y="5585471"/>
              <a:ext cx="581920" cy="584775"/>
            </a:xfrm>
            <a:prstGeom prst="rect">
              <a:avLst/>
            </a:prstGeom>
            <a:noFill/>
          </p:spPr>
          <p:txBody>
            <a:bodyPr wrap="square" rtlCol="0">
              <a:spAutoFit/>
            </a:bodyPr>
            <a:lstStyle/>
            <a:p>
              <a:pPr algn="ctr"/>
              <a:r>
                <a:rPr lang="en-US" altLang="zh-CN" sz="3200" b="1">
                  <a:gradFill flip="none" rotWithShape="1">
                    <a:gsLst>
                      <a:gs pos="0">
                        <a:srgbClr val="8C7235"/>
                      </a:gs>
                      <a:gs pos="100000">
                        <a:srgbClr val="DAB26A"/>
                      </a:gs>
                    </a:gsLst>
                    <a:lin ang="18900000" scaled="1"/>
                    <a:tileRect/>
                  </a:gradFill>
                  <a:latin typeface="Edwardian Script ITC" panose="030303020407070D0804" pitchFamily="66" charset="0"/>
                </a:rPr>
                <a:t>03</a:t>
              </a:r>
            </a:p>
          </p:txBody>
        </p:sp>
        <p:cxnSp>
          <p:nvCxnSpPr>
            <p:cNvPr id="15" name="直接连接符 14">
              <a:extLst>
                <a:ext uri="{FF2B5EF4-FFF2-40B4-BE49-F238E27FC236}">
                  <a16:creationId xmlns:a16="http://schemas.microsoft.com/office/drawing/2014/main" xmlns="" id="{175996CB-FE5F-4771-A308-069AA645E8F4}"/>
                </a:ext>
              </a:extLst>
            </p:cNvPr>
            <p:cNvCxnSpPr/>
            <p:nvPr/>
          </p:nvCxnSpPr>
          <p:spPr>
            <a:xfrm flipH="1">
              <a:off x="10682921" y="5824757"/>
              <a:ext cx="476250" cy="476250"/>
            </a:xfrm>
            <a:prstGeom prst="line">
              <a:avLst/>
            </a:prstGeom>
            <a:ln w="9525">
              <a:gradFill>
                <a:gsLst>
                  <a:gs pos="0">
                    <a:srgbClr val="8C7235"/>
                  </a:gs>
                  <a:gs pos="100000">
                    <a:srgbClr val="DAB26A"/>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7" name="文本框 16">
            <a:extLst>
              <a:ext uri="{FF2B5EF4-FFF2-40B4-BE49-F238E27FC236}">
                <a16:creationId xmlns:a16="http://schemas.microsoft.com/office/drawing/2014/main" xmlns="" id="{E259CDAA-1519-4990-98B8-0E91A606674F}"/>
              </a:ext>
            </a:extLst>
          </p:cNvPr>
          <p:cNvSpPr txBox="1"/>
          <p:nvPr/>
        </p:nvSpPr>
        <p:spPr>
          <a:xfrm>
            <a:off x="602378" y="1219200"/>
            <a:ext cx="3750363" cy="2219262"/>
          </a:xfrm>
          <a:prstGeom prst="rect">
            <a:avLst/>
          </a:prstGeom>
          <a:noFill/>
        </p:spPr>
        <p:txBody>
          <a:bodyPr wrap="square" numCol="1" rtlCol="0">
            <a:spAutoFit/>
          </a:bodyPr>
          <a:lstStyle/>
          <a:p>
            <a:pPr>
              <a:lnSpc>
                <a:spcPct val="200000"/>
              </a:lnSpc>
            </a:pPr>
            <a:r>
              <a:rPr lang="en-US" altLang="zh-CN">
                <a:gradFill flip="none" rotWithShape="1">
                  <a:gsLst>
                    <a:gs pos="0">
                      <a:srgbClr val="8C7235"/>
                    </a:gs>
                    <a:gs pos="100000">
                      <a:srgbClr val="DAB26A"/>
                    </a:gs>
                  </a:gsLst>
                  <a:lin ang="2700000" scaled="1"/>
                  <a:tileRect/>
                </a:gradFill>
                <a:latin typeface="Agency FB" panose="020B0503020202020204" pitchFamily="34" charset="0"/>
                <a:ea typeface="851tegakizatsu" panose="02000600000000000000" pitchFamily="2" charset="-122"/>
                <a:cs typeface="851tegakizatsu" panose="02000600000000000000" pitchFamily="2" charset="-122"/>
              </a:rPr>
              <a:t>The Greek goddess of marriage and family, Hera was the paragon of faithfulness, tragically fated to battle endlessly with her husband Zeus’s infidelities.</a:t>
            </a:r>
          </a:p>
        </p:txBody>
      </p:sp>
      <p:sp>
        <p:nvSpPr>
          <p:cNvPr id="18" name="文本框 17">
            <a:extLst>
              <a:ext uri="{FF2B5EF4-FFF2-40B4-BE49-F238E27FC236}">
                <a16:creationId xmlns:a16="http://schemas.microsoft.com/office/drawing/2014/main" xmlns="" id="{18BDAC42-DC9A-4E9E-B028-B5BDEC7598FD}"/>
              </a:ext>
            </a:extLst>
          </p:cNvPr>
          <p:cNvSpPr txBox="1"/>
          <p:nvPr/>
        </p:nvSpPr>
        <p:spPr>
          <a:xfrm>
            <a:off x="7971181" y="1219200"/>
            <a:ext cx="3618441" cy="3881255"/>
          </a:xfrm>
          <a:prstGeom prst="rect">
            <a:avLst/>
          </a:prstGeom>
          <a:noFill/>
        </p:spPr>
        <p:txBody>
          <a:bodyPr wrap="square" numCol="1" rtlCol="0">
            <a:spAutoFit/>
          </a:bodyPr>
          <a:lstStyle/>
          <a:p>
            <a:pPr>
              <a:lnSpc>
                <a:spcPct val="200000"/>
              </a:lnSpc>
            </a:pPr>
            <a:r>
              <a:rPr lang="en-US" altLang="zh-CN">
                <a:gradFill flip="none" rotWithShape="1">
                  <a:gsLst>
                    <a:gs pos="0">
                      <a:srgbClr val="8C7235"/>
                    </a:gs>
                    <a:gs pos="100000">
                      <a:srgbClr val="DAB26A"/>
                    </a:gs>
                  </a:gsLst>
                  <a:lin ang="2700000" scaled="1"/>
                  <a:tileRect/>
                </a:gradFill>
                <a:latin typeface="Agency FB" panose="020B0503020202020204" pitchFamily="34" charset="0"/>
                <a:ea typeface="851tegakizatsu" panose="02000600000000000000" pitchFamily="2" charset="-122"/>
                <a:cs typeface="851tegakizatsu" panose="02000600000000000000" pitchFamily="2" charset="-122"/>
              </a:rPr>
              <a:t>Faithful Hera was the goddess of women, family and marriage. The wife of mighty Zeus, she served as queen of the Olympian deities. Known as “ox-eyed,” “golden-sandaled,” and “white-armed,” Hera was also the patron of Argos in the Peloponnese; it was here that her worship in the ancient world was the most vibrant.</a:t>
            </a:r>
          </a:p>
        </p:txBody>
      </p:sp>
      <p:pic>
        <p:nvPicPr>
          <p:cNvPr id="19" name="图片 18">
            <a:extLst>
              <a:ext uri="{FF2B5EF4-FFF2-40B4-BE49-F238E27FC236}">
                <a16:creationId xmlns:a16="http://schemas.microsoft.com/office/drawing/2014/main" xmlns="" id="{C759FBB5-4830-4A69-AFD1-0D879DDF083A}"/>
              </a:ext>
            </a:extLst>
          </p:cNvPr>
          <p:cNvPicPr>
            <a:picLocks noChangeAspect="1"/>
          </p:cNvPicPr>
          <p:nvPr/>
        </p:nvPicPr>
        <p:blipFill>
          <a:blip r:embed="rId3"/>
          <a:stretch>
            <a:fillRect/>
          </a:stretch>
        </p:blipFill>
        <p:spPr>
          <a:xfrm flipV="1">
            <a:off x="0" y="0"/>
            <a:ext cx="12192000" cy="316992"/>
          </a:xfrm>
          <a:prstGeom prst="rect">
            <a:avLst/>
          </a:prstGeom>
        </p:spPr>
      </p:pic>
      <p:pic>
        <p:nvPicPr>
          <p:cNvPr id="20" name="图片 19">
            <a:extLst>
              <a:ext uri="{FF2B5EF4-FFF2-40B4-BE49-F238E27FC236}">
                <a16:creationId xmlns:a16="http://schemas.microsoft.com/office/drawing/2014/main" xmlns="" id="{6E6844E8-5561-43BC-BEDA-4CBEC132CC59}"/>
              </a:ext>
            </a:extLst>
          </p:cNvPr>
          <p:cNvPicPr>
            <a:picLocks noChangeAspect="1"/>
          </p:cNvPicPr>
          <p:nvPr/>
        </p:nvPicPr>
        <p:blipFill>
          <a:blip r:embed="rId3"/>
          <a:stretch>
            <a:fillRect/>
          </a:stretch>
        </p:blipFill>
        <p:spPr>
          <a:xfrm>
            <a:off x="0" y="6541008"/>
            <a:ext cx="12192000" cy="316992"/>
          </a:xfrm>
          <a:prstGeom prst="rect">
            <a:avLst/>
          </a:prstGeom>
        </p:spPr>
      </p:pic>
      <p:grpSp>
        <p:nvGrpSpPr>
          <p:cNvPr id="30" name="组合 29">
            <a:extLst>
              <a:ext uri="{FF2B5EF4-FFF2-40B4-BE49-F238E27FC236}">
                <a16:creationId xmlns:a16="http://schemas.microsoft.com/office/drawing/2014/main" xmlns="" id="{1B041A0D-7F79-41EF-A86A-0C718F291F93}"/>
              </a:ext>
            </a:extLst>
          </p:cNvPr>
          <p:cNvGrpSpPr/>
          <p:nvPr/>
        </p:nvGrpSpPr>
        <p:grpSpPr>
          <a:xfrm>
            <a:off x="3650724" y="4117453"/>
            <a:ext cx="1404034" cy="1490943"/>
            <a:chOff x="3537132" y="2985808"/>
            <a:chExt cx="1404034" cy="1490943"/>
          </a:xfrm>
        </p:grpSpPr>
        <p:sp>
          <p:nvSpPr>
            <p:cNvPr id="28" name="文本框 27">
              <a:extLst>
                <a:ext uri="{FF2B5EF4-FFF2-40B4-BE49-F238E27FC236}">
                  <a16:creationId xmlns:a16="http://schemas.microsoft.com/office/drawing/2014/main" xmlns="" id="{7A84DEC2-7901-4C85-945E-EAF1C175D0B7}"/>
                </a:ext>
              </a:extLst>
            </p:cNvPr>
            <p:cNvSpPr txBox="1"/>
            <p:nvPr/>
          </p:nvSpPr>
          <p:spPr>
            <a:xfrm>
              <a:off x="3537132" y="2985808"/>
              <a:ext cx="1404034" cy="1446550"/>
            </a:xfrm>
            <a:prstGeom prst="rect">
              <a:avLst/>
            </a:prstGeom>
            <a:noFill/>
          </p:spPr>
          <p:txBody>
            <a:bodyPr wrap="square" rtlCol="0">
              <a:spAutoFit/>
            </a:bodyPr>
            <a:lstStyle/>
            <a:p>
              <a:pPr algn="ctr"/>
              <a:r>
                <a:rPr lang="en-US" altLang="zh-CN" sz="8800" b="1" spc="600">
                  <a:gradFill>
                    <a:gsLst>
                      <a:gs pos="0">
                        <a:srgbClr val="8C7235"/>
                      </a:gs>
                      <a:gs pos="100000">
                        <a:srgbClr val="DAB26A"/>
                      </a:gs>
                    </a:gsLst>
                    <a:lin ang="18900000" scaled="1"/>
                  </a:gradFill>
                  <a:latin typeface="MD Tall 2" panose="02000508020000020004" pitchFamily="2" charset="0"/>
                </a:rPr>
                <a:t>Hera</a:t>
              </a:r>
            </a:p>
          </p:txBody>
        </p:sp>
        <p:sp>
          <p:nvSpPr>
            <p:cNvPr id="29" name="矩形 28">
              <a:extLst>
                <a:ext uri="{FF2B5EF4-FFF2-40B4-BE49-F238E27FC236}">
                  <a16:creationId xmlns:a16="http://schemas.microsoft.com/office/drawing/2014/main" xmlns="" id="{C4CD41A4-A115-4103-A27C-C7B6E648CA41}"/>
                </a:ext>
              </a:extLst>
            </p:cNvPr>
            <p:cNvSpPr/>
            <p:nvPr/>
          </p:nvSpPr>
          <p:spPr>
            <a:xfrm>
              <a:off x="3537132" y="3325854"/>
              <a:ext cx="1334906" cy="1150897"/>
            </a:xfrm>
            <a:prstGeom prst="rect">
              <a:avLst/>
            </a:prstGeom>
            <a:noFill/>
            <a:ln w="19050">
              <a:gradFill>
                <a:gsLst>
                  <a:gs pos="0">
                    <a:srgbClr val="8C7235"/>
                  </a:gs>
                  <a:gs pos="100000">
                    <a:srgbClr val="DAB26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0">
            <a:extLst>
              <a:ext uri="{FF2B5EF4-FFF2-40B4-BE49-F238E27FC236}">
                <a16:creationId xmlns:a16="http://schemas.microsoft.com/office/drawing/2014/main" xmlns="" id="{9D55E1C3-1D59-4964-A3AA-204FBD57365F}"/>
              </a:ext>
            </a:extLst>
          </p:cNvPr>
          <p:cNvSpPr txBox="1"/>
          <p:nvPr/>
        </p:nvSpPr>
        <p:spPr>
          <a:xfrm>
            <a:off x="602378" y="5659944"/>
            <a:ext cx="5226922" cy="369332"/>
          </a:xfrm>
          <a:prstGeom prst="rect">
            <a:avLst/>
          </a:prstGeom>
          <a:noFill/>
        </p:spPr>
        <p:txBody>
          <a:bodyPr wrap="square" rtlCol="0">
            <a:spAutoFit/>
          </a:bodyPr>
          <a:lstStyle>
            <a:defPPr>
              <a:defRPr lang="zh-CN"/>
            </a:defPPr>
            <a:lvl1pPr algn="ctr">
              <a:defRPr sz="8800" b="1" spc="600">
                <a:gradFill>
                  <a:gsLst>
                    <a:gs pos="0">
                      <a:srgbClr val="8C7235"/>
                    </a:gs>
                    <a:gs pos="100000">
                      <a:srgbClr val="DAB26A"/>
                    </a:gs>
                  </a:gsLst>
                  <a:lin ang="18900000" scaled="1"/>
                </a:gradFill>
                <a:latin typeface="MD Tall 2" panose="02000508020000020004" pitchFamily="2" charset="0"/>
              </a:defRPr>
            </a:lvl1pPr>
          </a:lstStyle>
          <a:p>
            <a:pPr algn="l"/>
            <a:r>
              <a:rPr lang="en-US" altLang="zh-CN" sz="1800" b="0" spc="0">
                <a:latin typeface="Agency FB" panose="020B0503020202020204" pitchFamily="34" charset="0"/>
              </a:rPr>
              <a:t>It was for her less flattering characteristics that she was best known.</a:t>
            </a:r>
          </a:p>
        </p:txBody>
      </p:sp>
    </p:spTree>
    <p:extLst>
      <p:ext uri="{BB962C8B-B14F-4D97-AF65-F5344CB8AC3E}">
        <p14:creationId xmlns:p14="http://schemas.microsoft.com/office/powerpoint/2010/main" val="14508300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xmlns="" id="{A14766F6-9E97-4B7C-94FE-350AF0DED39F}"/>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a:extLst>
              <a:ext uri="{FF2B5EF4-FFF2-40B4-BE49-F238E27FC236}">
                <a16:creationId xmlns:a16="http://schemas.microsoft.com/office/drawing/2014/main" xmlns="" id="{BE560D91-B7E7-4B31-94FE-D2ECB74D4784}"/>
              </a:ext>
            </a:extLst>
          </p:cNvPr>
          <p:cNvPicPr>
            <a:picLocks noChangeAspect="1"/>
          </p:cNvPicPr>
          <p:nvPr/>
        </p:nvPicPr>
        <p:blipFill>
          <a:blip r:embed="rId2">
            <a:alphaModFix amt="65000"/>
          </a:blip>
          <a:stretch>
            <a:fillRect/>
          </a:stretch>
        </p:blipFill>
        <p:spPr>
          <a:xfrm>
            <a:off x="0" y="1"/>
            <a:ext cx="12192000" cy="6857999"/>
          </a:xfrm>
          <a:prstGeom prst="rect">
            <a:avLst/>
          </a:prstGeom>
        </p:spPr>
      </p:pic>
      <p:sp>
        <p:nvSpPr>
          <p:cNvPr id="2" name="矩形 1">
            <a:extLst>
              <a:ext uri="{FF2B5EF4-FFF2-40B4-BE49-F238E27FC236}">
                <a16:creationId xmlns:a16="http://schemas.microsoft.com/office/drawing/2014/main" xmlns="" id="{175B71DF-60FE-4A2C-8AF7-65F823D61008}"/>
              </a:ext>
            </a:extLst>
          </p:cNvPr>
          <p:cNvSpPr/>
          <p:nvPr/>
        </p:nvSpPr>
        <p:spPr>
          <a:xfrm>
            <a:off x="0" y="0"/>
            <a:ext cx="12192000" cy="6858000"/>
          </a:xfrm>
          <a:prstGeom prst="rect">
            <a:avLst/>
          </a:prstGeom>
          <a:gradFill flip="none" rotWithShape="1">
            <a:gsLst>
              <a:gs pos="0">
                <a:schemeClr val="tx1"/>
              </a:gs>
              <a:gs pos="100000">
                <a:schemeClr val="tx1">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959321F2-5DAE-4C36-B759-C77EF3C1878E}"/>
              </a:ext>
            </a:extLst>
          </p:cNvPr>
          <p:cNvPicPr>
            <a:picLocks noChangeAspect="1"/>
          </p:cNvPicPr>
          <p:nvPr/>
        </p:nvPicPr>
        <p:blipFill>
          <a:blip r:embed="rId3"/>
          <a:stretch>
            <a:fillRect/>
          </a:stretch>
        </p:blipFill>
        <p:spPr>
          <a:xfrm flipV="1">
            <a:off x="0" y="0"/>
            <a:ext cx="12192000" cy="316992"/>
          </a:xfrm>
          <a:prstGeom prst="rect">
            <a:avLst/>
          </a:prstGeom>
        </p:spPr>
      </p:pic>
      <p:pic>
        <p:nvPicPr>
          <p:cNvPr id="4" name="图片 3">
            <a:extLst>
              <a:ext uri="{FF2B5EF4-FFF2-40B4-BE49-F238E27FC236}">
                <a16:creationId xmlns:a16="http://schemas.microsoft.com/office/drawing/2014/main" xmlns="" id="{41DDEAB1-2839-4BE0-9FA6-96E3DA2E9E57}"/>
              </a:ext>
            </a:extLst>
          </p:cNvPr>
          <p:cNvPicPr>
            <a:picLocks noChangeAspect="1"/>
          </p:cNvPicPr>
          <p:nvPr/>
        </p:nvPicPr>
        <p:blipFill>
          <a:blip r:embed="rId3"/>
          <a:stretch>
            <a:fillRect/>
          </a:stretch>
        </p:blipFill>
        <p:spPr>
          <a:xfrm>
            <a:off x="0" y="6541008"/>
            <a:ext cx="12192000" cy="316992"/>
          </a:xfrm>
          <a:prstGeom prst="rect">
            <a:avLst/>
          </a:prstGeom>
        </p:spPr>
      </p:pic>
      <p:pic>
        <p:nvPicPr>
          <p:cNvPr id="8" name="图片 7" descr="人的雕塑&#10;&#10;描述已自动生成">
            <a:extLst>
              <a:ext uri="{FF2B5EF4-FFF2-40B4-BE49-F238E27FC236}">
                <a16:creationId xmlns:a16="http://schemas.microsoft.com/office/drawing/2014/main" xmlns="" id="{698905AC-1F95-4EB4-90E1-B3F005B2B857}"/>
              </a:ext>
            </a:extLst>
          </p:cNvPr>
          <p:cNvPicPr>
            <a:picLocks noChangeAspect="1"/>
          </p:cNvPicPr>
          <p:nvPr/>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flipH="1">
            <a:off x="6711422" y="2095500"/>
            <a:ext cx="3717425" cy="4445508"/>
          </a:xfrm>
          <a:prstGeom prst="rect">
            <a:avLst/>
          </a:prstGeom>
        </p:spPr>
      </p:pic>
      <p:grpSp>
        <p:nvGrpSpPr>
          <p:cNvPr id="12" name="组合 11">
            <a:extLst>
              <a:ext uri="{FF2B5EF4-FFF2-40B4-BE49-F238E27FC236}">
                <a16:creationId xmlns:a16="http://schemas.microsoft.com/office/drawing/2014/main" xmlns="" id="{6E49E981-7667-4BA0-9AD2-E765E70D5B85}"/>
              </a:ext>
            </a:extLst>
          </p:cNvPr>
          <p:cNvGrpSpPr/>
          <p:nvPr/>
        </p:nvGrpSpPr>
        <p:grpSpPr>
          <a:xfrm>
            <a:off x="8855071" y="2705725"/>
            <a:ext cx="2621502" cy="1446550"/>
            <a:chOff x="2928398" y="2985808"/>
            <a:chExt cx="2621502" cy="1446550"/>
          </a:xfrm>
        </p:grpSpPr>
        <p:sp>
          <p:nvSpPr>
            <p:cNvPr id="10" name="文本框 9">
              <a:extLst>
                <a:ext uri="{FF2B5EF4-FFF2-40B4-BE49-F238E27FC236}">
                  <a16:creationId xmlns:a16="http://schemas.microsoft.com/office/drawing/2014/main" xmlns="" id="{C722DB8F-6D87-473E-962E-1C5085334C44}"/>
                </a:ext>
              </a:extLst>
            </p:cNvPr>
            <p:cNvSpPr txBox="1"/>
            <p:nvPr/>
          </p:nvSpPr>
          <p:spPr>
            <a:xfrm>
              <a:off x="2928398" y="2985808"/>
              <a:ext cx="2621502" cy="1446550"/>
            </a:xfrm>
            <a:prstGeom prst="rect">
              <a:avLst/>
            </a:prstGeom>
            <a:noFill/>
          </p:spPr>
          <p:txBody>
            <a:bodyPr wrap="square" rtlCol="0">
              <a:spAutoFit/>
            </a:bodyPr>
            <a:lstStyle/>
            <a:p>
              <a:pPr algn="ctr"/>
              <a:r>
                <a:rPr lang="en-US" altLang="zh-CN" sz="8800" b="1" spc="600">
                  <a:gradFill>
                    <a:gsLst>
                      <a:gs pos="0">
                        <a:srgbClr val="8C7235"/>
                      </a:gs>
                      <a:gs pos="100000">
                        <a:srgbClr val="DAB26A"/>
                      </a:gs>
                    </a:gsLst>
                    <a:lin ang="18900000" scaled="1"/>
                  </a:gradFill>
                  <a:latin typeface="MD Tall 2" panose="02000508020000020004" pitchFamily="2" charset="0"/>
                </a:rPr>
                <a:t>Poseidon</a:t>
              </a:r>
            </a:p>
          </p:txBody>
        </p:sp>
        <p:sp>
          <p:nvSpPr>
            <p:cNvPr id="11" name="矩形 10">
              <a:extLst>
                <a:ext uri="{FF2B5EF4-FFF2-40B4-BE49-F238E27FC236}">
                  <a16:creationId xmlns:a16="http://schemas.microsoft.com/office/drawing/2014/main" xmlns="" id="{47385517-9314-49A9-9645-E12C14453855}"/>
                </a:ext>
              </a:extLst>
            </p:cNvPr>
            <p:cNvSpPr/>
            <p:nvPr/>
          </p:nvSpPr>
          <p:spPr>
            <a:xfrm>
              <a:off x="3018020" y="3340099"/>
              <a:ext cx="2373130" cy="1092259"/>
            </a:xfrm>
            <a:prstGeom prst="rect">
              <a:avLst/>
            </a:prstGeom>
            <a:noFill/>
            <a:ln w="19050">
              <a:gradFill>
                <a:gsLst>
                  <a:gs pos="0">
                    <a:srgbClr val="8C7235"/>
                  </a:gs>
                  <a:gs pos="100000">
                    <a:srgbClr val="DAB26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xmlns="" id="{B89FA468-D830-44FF-A67F-36F9705E05BF}"/>
              </a:ext>
            </a:extLst>
          </p:cNvPr>
          <p:cNvSpPr txBox="1"/>
          <p:nvPr/>
        </p:nvSpPr>
        <p:spPr>
          <a:xfrm>
            <a:off x="874177" y="1002754"/>
            <a:ext cx="10443646" cy="1111266"/>
          </a:xfrm>
          <a:prstGeom prst="rect">
            <a:avLst/>
          </a:prstGeom>
          <a:noFill/>
        </p:spPr>
        <p:txBody>
          <a:bodyPr wrap="square" numCol="1" rtlCol="0">
            <a:spAutoFit/>
          </a:bodyPr>
          <a:lstStyle/>
          <a:p>
            <a:pPr>
              <a:lnSpc>
                <a:spcPct val="200000"/>
              </a:lnSpc>
            </a:pPr>
            <a:r>
              <a:rPr lang="en-US" altLang="zh-CN">
                <a:gradFill flip="none" rotWithShape="1">
                  <a:gsLst>
                    <a:gs pos="0">
                      <a:srgbClr val="8C7235"/>
                    </a:gs>
                    <a:gs pos="100000">
                      <a:srgbClr val="DAB26A"/>
                    </a:gs>
                  </a:gsLst>
                  <a:lin ang="2700000" scaled="1"/>
                  <a:tileRect/>
                </a:gradFill>
                <a:latin typeface="Agency FB" panose="020B0503020202020204" pitchFamily="34" charset="0"/>
                <a:ea typeface="851tegakizatsu" panose="02000600000000000000" pitchFamily="2" charset="-122"/>
                <a:cs typeface="851tegakizatsu" panose="02000600000000000000" pitchFamily="2" charset="-122"/>
              </a:rPr>
              <a:t>The lord of all waters, Poseidon was a Greek god as unruly as the seas he commanded, constantly meddling in the affairs of mortals and once challenged Zeus himself.</a:t>
            </a:r>
          </a:p>
        </p:txBody>
      </p:sp>
      <p:sp>
        <p:nvSpPr>
          <p:cNvPr id="14" name="文本框 13">
            <a:extLst>
              <a:ext uri="{FF2B5EF4-FFF2-40B4-BE49-F238E27FC236}">
                <a16:creationId xmlns:a16="http://schemas.microsoft.com/office/drawing/2014/main" xmlns="" id="{D3C4E716-F9FD-40D4-B1C7-1485B4A2D12E}"/>
              </a:ext>
            </a:extLst>
          </p:cNvPr>
          <p:cNvSpPr txBox="1"/>
          <p:nvPr/>
        </p:nvSpPr>
        <p:spPr>
          <a:xfrm>
            <a:off x="874177" y="3081986"/>
            <a:ext cx="6529923" cy="2773260"/>
          </a:xfrm>
          <a:prstGeom prst="rect">
            <a:avLst/>
          </a:prstGeom>
          <a:noFill/>
        </p:spPr>
        <p:txBody>
          <a:bodyPr wrap="square" numCol="1" rtlCol="0">
            <a:spAutoFit/>
          </a:bodyPr>
          <a:lstStyle/>
          <a:p>
            <a:pPr>
              <a:lnSpc>
                <a:spcPct val="200000"/>
              </a:lnSpc>
            </a:pPr>
            <a:r>
              <a:rPr lang="en-US" altLang="zh-CN">
                <a:gradFill>
                  <a:gsLst>
                    <a:gs pos="0">
                      <a:srgbClr val="8C7235"/>
                    </a:gs>
                    <a:gs pos="100000">
                      <a:srgbClr val="DAB26A"/>
                    </a:gs>
                  </a:gsLst>
                  <a:lin ang="2700000" scaled="1"/>
                </a:gradFill>
                <a:latin typeface="Agency FB" panose="020B0503020202020204" pitchFamily="34" charset="0"/>
                <a:ea typeface="851tegakizatsu" panose="02000600000000000000" pitchFamily="2" charset="-122"/>
                <a:cs typeface="851tegakizatsu" panose="02000600000000000000" pitchFamily="2" charset="-122"/>
              </a:rPr>
              <a:t>Poseidon was as unruly as the seas he was thought to control. An instigator, a firebrand, and a rebel, Poseidon figured prominently in Greek mythology thanks to his resistance of Zeus’ control over the pantheon; he was also well known for his </a:t>
            </a:r>
          </a:p>
          <a:p>
            <a:pPr>
              <a:lnSpc>
                <a:spcPct val="200000"/>
              </a:lnSpc>
            </a:pPr>
            <a:r>
              <a:rPr lang="en-US" altLang="zh-CN">
                <a:gradFill>
                  <a:gsLst>
                    <a:gs pos="0">
                      <a:srgbClr val="8C7235"/>
                    </a:gs>
                    <a:gs pos="100000">
                      <a:srgbClr val="DAB26A"/>
                    </a:gs>
                  </a:gsLst>
                  <a:lin ang="2700000" scaled="1"/>
                </a:gradFill>
                <a:latin typeface="Agency FB" panose="020B0503020202020204" pitchFamily="34" charset="0"/>
                <a:ea typeface="851tegakizatsu" panose="02000600000000000000" pitchFamily="2" charset="-122"/>
                <a:cs typeface="851tegakizatsu" panose="02000600000000000000" pitchFamily="2" charset="-122"/>
              </a:rPr>
              <a:t>disruptive influence over human affairs in Homeric epics the Iliad and the </a:t>
            </a:r>
          </a:p>
          <a:p>
            <a:pPr>
              <a:lnSpc>
                <a:spcPct val="200000"/>
              </a:lnSpc>
            </a:pPr>
            <a:r>
              <a:rPr lang="en-US" altLang="zh-CN">
                <a:gradFill>
                  <a:gsLst>
                    <a:gs pos="0">
                      <a:srgbClr val="8C7235"/>
                    </a:gs>
                    <a:gs pos="100000">
                      <a:srgbClr val="DAB26A"/>
                    </a:gs>
                  </a:gsLst>
                  <a:lin ang="2700000" scaled="1"/>
                </a:gradFill>
                <a:latin typeface="Agency FB" panose="020B0503020202020204" pitchFamily="34" charset="0"/>
                <a:ea typeface="851tegakizatsu" panose="02000600000000000000" pitchFamily="2" charset="-122"/>
                <a:cs typeface="851tegakizatsu" panose="02000600000000000000" pitchFamily="2" charset="-122"/>
              </a:rPr>
              <a:t>Odyssey. </a:t>
            </a:r>
          </a:p>
        </p:txBody>
      </p:sp>
      <p:grpSp>
        <p:nvGrpSpPr>
          <p:cNvPr id="17" name="组合 16">
            <a:extLst>
              <a:ext uri="{FF2B5EF4-FFF2-40B4-BE49-F238E27FC236}">
                <a16:creationId xmlns:a16="http://schemas.microsoft.com/office/drawing/2014/main" xmlns="" id="{B25FEE2A-41CB-4040-AA9C-98D421FB237C}"/>
              </a:ext>
            </a:extLst>
          </p:cNvPr>
          <p:cNvGrpSpPr/>
          <p:nvPr/>
        </p:nvGrpSpPr>
        <p:grpSpPr>
          <a:xfrm>
            <a:off x="10996948" y="5662072"/>
            <a:ext cx="868191" cy="770156"/>
            <a:chOff x="10422731" y="5585471"/>
            <a:chExt cx="868191" cy="770156"/>
          </a:xfrm>
        </p:grpSpPr>
        <p:sp>
          <p:nvSpPr>
            <p:cNvPr id="18" name="文本框 17">
              <a:extLst>
                <a:ext uri="{FF2B5EF4-FFF2-40B4-BE49-F238E27FC236}">
                  <a16:creationId xmlns:a16="http://schemas.microsoft.com/office/drawing/2014/main" xmlns="" id="{1FFB968C-71FE-4A23-9205-45514113B2B5}"/>
                </a:ext>
              </a:extLst>
            </p:cNvPr>
            <p:cNvSpPr txBox="1"/>
            <p:nvPr/>
          </p:nvSpPr>
          <p:spPr>
            <a:xfrm>
              <a:off x="10837441" y="5955517"/>
              <a:ext cx="453481" cy="400110"/>
            </a:xfrm>
            <a:prstGeom prst="rect">
              <a:avLst/>
            </a:prstGeom>
            <a:noFill/>
          </p:spPr>
          <p:txBody>
            <a:bodyPr wrap="square" rtlCol="0">
              <a:spAutoFit/>
            </a:bodyPr>
            <a:lstStyle/>
            <a:p>
              <a:pPr algn="ctr"/>
              <a:r>
                <a:rPr lang="en-US" altLang="zh-CN" sz="2000" b="1">
                  <a:gradFill flip="none" rotWithShape="1">
                    <a:gsLst>
                      <a:gs pos="0">
                        <a:srgbClr val="8C7235"/>
                      </a:gs>
                      <a:gs pos="100000">
                        <a:srgbClr val="DAB26A"/>
                      </a:gs>
                    </a:gsLst>
                    <a:lin ang="18900000" scaled="1"/>
                    <a:tileRect/>
                  </a:gradFill>
                  <a:latin typeface="Edwardian Script ITC" panose="030303020407070D0804" pitchFamily="66" charset="0"/>
                </a:rPr>
                <a:t>10</a:t>
              </a:r>
            </a:p>
          </p:txBody>
        </p:sp>
        <p:sp>
          <p:nvSpPr>
            <p:cNvPr id="19" name="文本框 18">
              <a:extLst>
                <a:ext uri="{FF2B5EF4-FFF2-40B4-BE49-F238E27FC236}">
                  <a16:creationId xmlns:a16="http://schemas.microsoft.com/office/drawing/2014/main" xmlns="" id="{52B99511-2A87-46A9-97C3-A9692946A147}"/>
                </a:ext>
              </a:extLst>
            </p:cNvPr>
            <p:cNvSpPr txBox="1"/>
            <p:nvPr/>
          </p:nvSpPr>
          <p:spPr>
            <a:xfrm>
              <a:off x="10422731" y="5585471"/>
              <a:ext cx="581920" cy="584775"/>
            </a:xfrm>
            <a:prstGeom prst="rect">
              <a:avLst/>
            </a:prstGeom>
            <a:noFill/>
          </p:spPr>
          <p:txBody>
            <a:bodyPr wrap="square" rtlCol="0">
              <a:spAutoFit/>
            </a:bodyPr>
            <a:lstStyle/>
            <a:p>
              <a:pPr algn="ctr"/>
              <a:r>
                <a:rPr lang="en-US" altLang="zh-CN" sz="3200" b="1">
                  <a:gradFill flip="none" rotWithShape="1">
                    <a:gsLst>
                      <a:gs pos="0">
                        <a:srgbClr val="8C7235"/>
                      </a:gs>
                      <a:gs pos="100000">
                        <a:srgbClr val="DAB26A"/>
                      </a:gs>
                    </a:gsLst>
                    <a:lin ang="18900000" scaled="1"/>
                    <a:tileRect/>
                  </a:gradFill>
                  <a:latin typeface="Edwardian Script ITC" panose="030303020407070D0804" pitchFamily="66" charset="0"/>
                </a:rPr>
                <a:t>04</a:t>
              </a:r>
            </a:p>
          </p:txBody>
        </p:sp>
        <p:cxnSp>
          <p:nvCxnSpPr>
            <p:cNvPr id="20" name="直接连接符 19">
              <a:extLst>
                <a:ext uri="{FF2B5EF4-FFF2-40B4-BE49-F238E27FC236}">
                  <a16:creationId xmlns:a16="http://schemas.microsoft.com/office/drawing/2014/main" xmlns="" id="{A1E5E381-A126-4F3D-80A2-1FFEACD7B9F0}"/>
                </a:ext>
              </a:extLst>
            </p:cNvPr>
            <p:cNvCxnSpPr/>
            <p:nvPr/>
          </p:nvCxnSpPr>
          <p:spPr>
            <a:xfrm flipH="1">
              <a:off x="10682921" y="5824757"/>
              <a:ext cx="476250" cy="476250"/>
            </a:xfrm>
            <a:prstGeom prst="line">
              <a:avLst/>
            </a:prstGeom>
            <a:ln w="9525">
              <a:gradFill>
                <a:gsLst>
                  <a:gs pos="0">
                    <a:srgbClr val="8C7235"/>
                  </a:gs>
                  <a:gs pos="100000">
                    <a:srgbClr val="DAB26A"/>
                  </a:gs>
                </a:gsLst>
                <a:lin ang="5400000" scaled="1"/>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142518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xmlns="" id="{21D7FE4A-1199-4932-943E-9588E911E7F6}"/>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xmlns="" id="{3BB0B6F7-8352-4289-A2E4-FDEEF0520A47}"/>
              </a:ext>
            </a:extLst>
          </p:cNvPr>
          <p:cNvPicPr>
            <a:picLocks noChangeAspect="1"/>
          </p:cNvPicPr>
          <p:nvPr/>
        </p:nvPicPr>
        <p:blipFill>
          <a:blip r:embed="rId2">
            <a:alphaModFix amt="70000"/>
          </a:blip>
          <a:stretch>
            <a:fillRect/>
          </a:stretch>
        </p:blipFill>
        <p:spPr>
          <a:xfrm>
            <a:off x="0" y="1"/>
            <a:ext cx="12192000" cy="6857999"/>
          </a:xfrm>
          <a:prstGeom prst="rect">
            <a:avLst/>
          </a:prstGeom>
        </p:spPr>
      </p:pic>
      <p:sp>
        <p:nvSpPr>
          <p:cNvPr id="2" name="矩形 1">
            <a:extLst>
              <a:ext uri="{FF2B5EF4-FFF2-40B4-BE49-F238E27FC236}">
                <a16:creationId xmlns:a16="http://schemas.microsoft.com/office/drawing/2014/main" xmlns="" id="{361EE77B-5589-4350-9303-C14EA6D12DD1}"/>
              </a:ext>
            </a:extLst>
          </p:cNvPr>
          <p:cNvSpPr/>
          <p:nvPr/>
        </p:nvSpPr>
        <p:spPr>
          <a:xfrm>
            <a:off x="0" y="0"/>
            <a:ext cx="12192000" cy="6858000"/>
          </a:xfrm>
          <a:prstGeom prst="rect">
            <a:avLst/>
          </a:prstGeom>
          <a:gradFill flip="none" rotWithShape="1">
            <a:gsLst>
              <a:gs pos="0">
                <a:schemeClr val="tx1"/>
              </a:gs>
              <a:gs pos="100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C6FA348E-E3C4-4E0D-9825-941AFD7ADC4D}"/>
              </a:ext>
            </a:extLst>
          </p:cNvPr>
          <p:cNvPicPr>
            <a:picLocks noChangeAspect="1"/>
          </p:cNvPicPr>
          <p:nvPr/>
        </p:nvPicPr>
        <p:blipFill>
          <a:blip r:embed="rId3"/>
          <a:stretch>
            <a:fillRect/>
          </a:stretch>
        </p:blipFill>
        <p:spPr>
          <a:xfrm flipV="1">
            <a:off x="0" y="0"/>
            <a:ext cx="12192000" cy="316992"/>
          </a:xfrm>
          <a:prstGeom prst="rect">
            <a:avLst/>
          </a:prstGeom>
        </p:spPr>
      </p:pic>
      <p:pic>
        <p:nvPicPr>
          <p:cNvPr id="4" name="图片 3">
            <a:extLst>
              <a:ext uri="{FF2B5EF4-FFF2-40B4-BE49-F238E27FC236}">
                <a16:creationId xmlns:a16="http://schemas.microsoft.com/office/drawing/2014/main" xmlns="" id="{5BA2871F-79BC-4F66-AD36-E2F74B7B6100}"/>
              </a:ext>
            </a:extLst>
          </p:cNvPr>
          <p:cNvPicPr>
            <a:picLocks noChangeAspect="1"/>
          </p:cNvPicPr>
          <p:nvPr/>
        </p:nvPicPr>
        <p:blipFill>
          <a:blip r:embed="rId3"/>
          <a:stretch>
            <a:fillRect/>
          </a:stretch>
        </p:blipFill>
        <p:spPr>
          <a:xfrm>
            <a:off x="0" y="6541008"/>
            <a:ext cx="12192000" cy="316992"/>
          </a:xfrm>
          <a:prstGeom prst="rect">
            <a:avLst/>
          </a:prstGeom>
        </p:spPr>
      </p:pic>
      <p:grpSp>
        <p:nvGrpSpPr>
          <p:cNvPr id="5" name="组合 4">
            <a:extLst>
              <a:ext uri="{FF2B5EF4-FFF2-40B4-BE49-F238E27FC236}">
                <a16:creationId xmlns:a16="http://schemas.microsoft.com/office/drawing/2014/main" xmlns="" id="{33D0ADDE-273D-4621-8F75-2875A4403C65}"/>
              </a:ext>
            </a:extLst>
          </p:cNvPr>
          <p:cNvGrpSpPr/>
          <p:nvPr/>
        </p:nvGrpSpPr>
        <p:grpSpPr>
          <a:xfrm>
            <a:off x="10996948" y="5662072"/>
            <a:ext cx="868191" cy="770156"/>
            <a:chOff x="10422731" y="5585471"/>
            <a:chExt cx="868191" cy="770156"/>
          </a:xfrm>
        </p:grpSpPr>
        <p:sp>
          <p:nvSpPr>
            <p:cNvPr id="6" name="文本框 5">
              <a:extLst>
                <a:ext uri="{FF2B5EF4-FFF2-40B4-BE49-F238E27FC236}">
                  <a16:creationId xmlns:a16="http://schemas.microsoft.com/office/drawing/2014/main" xmlns="" id="{59CE60AE-C9DF-4330-A72A-7FF07A8F2190}"/>
                </a:ext>
              </a:extLst>
            </p:cNvPr>
            <p:cNvSpPr txBox="1"/>
            <p:nvPr/>
          </p:nvSpPr>
          <p:spPr>
            <a:xfrm>
              <a:off x="10837441" y="5955517"/>
              <a:ext cx="453481" cy="400110"/>
            </a:xfrm>
            <a:prstGeom prst="rect">
              <a:avLst/>
            </a:prstGeom>
            <a:noFill/>
          </p:spPr>
          <p:txBody>
            <a:bodyPr wrap="square" rtlCol="0">
              <a:spAutoFit/>
            </a:bodyPr>
            <a:lstStyle/>
            <a:p>
              <a:pPr algn="ctr"/>
              <a:r>
                <a:rPr lang="en-US" altLang="zh-CN" sz="2000" b="1">
                  <a:gradFill flip="none" rotWithShape="1">
                    <a:gsLst>
                      <a:gs pos="0">
                        <a:srgbClr val="8C7235"/>
                      </a:gs>
                      <a:gs pos="100000">
                        <a:srgbClr val="DAB26A"/>
                      </a:gs>
                    </a:gsLst>
                    <a:lin ang="18900000" scaled="1"/>
                    <a:tileRect/>
                  </a:gradFill>
                  <a:latin typeface="Edwardian Script ITC" panose="030303020407070D0804" pitchFamily="66" charset="0"/>
                </a:rPr>
                <a:t>10</a:t>
              </a:r>
            </a:p>
          </p:txBody>
        </p:sp>
        <p:sp>
          <p:nvSpPr>
            <p:cNvPr id="7" name="文本框 6">
              <a:extLst>
                <a:ext uri="{FF2B5EF4-FFF2-40B4-BE49-F238E27FC236}">
                  <a16:creationId xmlns:a16="http://schemas.microsoft.com/office/drawing/2014/main" xmlns="" id="{CF8ADC18-8ACB-4B57-91A6-DDEF08251438}"/>
                </a:ext>
              </a:extLst>
            </p:cNvPr>
            <p:cNvSpPr txBox="1"/>
            <p:nvPr/>
          </p:nvSpPr>
          <p:spPr>
            <a:xfrm>
              <a:off x="10422731" y="5585471"/>
              <a:ext cx="581920" cy="584775"/>
            </a:xfrm>
            <a:prstGeom prst="rect">
              <a:avLst/>
            </a:prstGeom>
            <a:noFill/>
          </p:spPr>
          <p:txBody>
            <a:bodyPr wrap="square" rtlCol="0">
              <a:spAutoFit/>
            </a:bodyPr>
            <a:lstStyle/>
            <a:p>
              <a:pPr algn="ctr"/>
              <a:r>
                <a:rPr lang="en-US" altLang="zh-CN" sz="3200" b="1">
                  <a:gradFill flip="none" rotWithShape="1">
                    <a:gsLst>
                      <a:gs pos="0">
                        <a:srgbClr val="8C7235"/>
                      </a:gs>
                      <a:gs pos="100000">
                        <a:srgbClr val="DAB26A"/>
                      </a:gs>
                    </a:gsLst>
                    <a:lin ang="18900000" scaled="1"/>
                    <a:tileRect/>
                  </a:gradFill>
                  <a:latin typeface="Edwardian Script ITC" panose="030303020407070D0804" pitchFamily="66" charset="0"/>
                </a:rPr>
                <a:t>05</a:t>
              </a:r>
            </a:p>
          </p:txBody>
        </p:sp>
        <p:cxnSp>
          <p:nvCxnSpPr>
            <p:cNvPr id="8" name="直接连接符 7">
              <a:extLst>
                <a:ext uri="{FF2B5EF4-FFF2-40B4-BE49-F238E27FC236}">
                  <a16:creationId xmlns:a16="http://schemas.microsoft.com/office/drawing/2014/main" xmlns="" id="{6F2C36BC-C41F-4DE2-93C8-BBBB43C31050}"/>
                </a:ext>
              </a:extLst>
            </p:cNvPr>
            <p:cNvCxnSpPr/>
            <p:nvPr/>
          </p:nvCxnSpPr>
          <p:spPr>
            <a:xfrm flipH="1">
              <a:off x="10682921" y="5824757"/>
              <a:ext cx="476250" cy="476250"/>
            </a:xfrm>
            <a:prstGeom prst="line">
              <a:avLst/>
            </a:prstGeom>
            <a:ln w="9525">
              <a:gradFill>
                <a:gsLst>
                  <a:gs pos="0">
                    <a:srgbClr val="8C7235"/>
                  </a:gs>
                  <a:gs pos="100000">
                    <a:srgbClr val="DAB26A"/>
                  </a:gs>
                </a:gsLst>
                <a:lin ang="5400000" scaled="1"/>
              </a:gradFill>
            </a:ln>
          </p:spPr>
          <p:style>
            <a:lnRef idx="1">
              <a:schemeClr val="accent1"/>
            </a:lnRef>
            <a:fillRef idx="0">
              <a:schemeClr val="accent1"/>
            </a:fillRef>
            <a:effectRef idx="0">
              <a:schemeClr val="accent1"/>
            </a:effectRef>
            <a:fontRef idx="minor">
              <a:schemeClr val="tx1"/>
            </a:fontRef>
          </p:style>
        </p:cxnSp>
      </p:grpSp>
      <p:pic>
        <p:nvPicPr>
          <p:cNvPr id="10" name="图片 9" descr="图片包含 白色, 手, 女人, 站&#10;&#10;描述已自动生成">
            <a:extLst>
              <a:ext uri="{FF2B5EF4-FFF2-40B4-BE49-F238E27FC236}">
                <a16:creationId xmlns:a16="http://schemas.microsoft.com/office/drawing/2014/main" xmlns="" id="{125FFCCC-865E-4A57-A24F-6A685E6A3533}"/>
              </a:ext>
            </a:extLst>
          </p:cNvPr>
          <p:cNvPicPr>
            <a:picLocks noChangeAspect="1"/>
          </p:cNvPicPr>
          <p:nvPr/>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5316091" y="743744"/>
            <a:ext cx="1559818" cy="5370512"/>
          </a:xfrm>
          <a:prstGeom prst="rect">
            <a:avLst/>
          </a:prstGeom>
        </p:spPr>
      </p:pic>
      <p:grpSp>
        <p:nvGrpSpPr>
          <p:cNvPr id="14" name="组合 13">
            <a:extLst>
              <a:ext uri="{FF2B5EF4-FFF2-40B4-BE49-F238E27FC236}">
                <a16:creationId xmlns:a16="http://schemas.microsoft.com/office/drawing/2014/main" xmlns="" id="{A28E1038-C7F7-471A-BE55-D6E5C261E1AF}"/>
              </a:ext>
            </a:extLst>
          </p:cNvPr>
          <p:cNvGrpSpPr/>
          <p:nvPr/>
        </p:nvGrpSpPr>
        <p:grpSpPr>
          <a:xfrm>
            <a:off x="4675241" y="1120494"/>
            <a:ext cx="2841518" cy="1446550"/>
            <a:chOff x="7719802" y="2705725"/>
            <a:chExt cx="2841518" cy="1446550"/>
          </a:xfrm>
        </p:grpSpPr>
        <p:sp>
          <p:nvSpPr>
            <p:cNvPr id="12" name="文本框 11">
              <a:extLst>
                <a:ext uri="{FF2B5EF4-FFF2-40B4-BE49-F238E27FC236}">
                  <a16:creationId xmlns:a16="http://schemas.microsoft.com/office/drawing/2014/main" xmlns="" id="{0996C0F1-AAB4-4C57-A324-69206A285046}"/>
                </a:ext>
              </a:extLst>
            </p:cNvPr>
            <p:cNvSpPr txBox="1"/>
            <p:nvPr/>
          </p:nvSpPr>
          <p:spPr>
            <a:xfrm>
              <a:off x="7719802" y="2705725"/>
              <a:ext cx="2841518" cy="1446550"/>
            </a:xfrm>
            <a:prstGeom prst="rect">
              <a:avLst/>
            </a:prstGeom>
            <a:noFill/>
          </p:spPr>
          <p:txBody>
            <a:bodyPr wrap="square" rtlCol="0">
              <a:spAutoFit/>
            </a:bodyPr>
            <a:lstStyle/>
            <a:p>
              <a:pPr algn="ctr"/>
              <a:r>
                <a:rPr lang="en-US" altLang="zh-CN" sz="8800" b="1" spc="600">
                  <a:gradFill>
                    <a:gsLst>
                      <a:gs pos="0">
                        <a:srgbClr val="8C7235"/>
                      </a:gs>
                      <a:gs pos="100000">
                        <a:srgbClr val="DAB26A"/>
                      </a:gs>
                    </a:gsLst>
                    <a:lin ang="18900000" scaled="1"/>
                  </a:gradFill>
                  <a:latin typeface="MD Tall 2" panose="02000508020000020004" pitchFamily="2" charset="0"/>
                </a:rPr>
                <a:t>Aphrodite</a:t>
              </a:r>
            </a:p>
          </p:txBody>
        </p:sp>
        <p:sp>
          <p:nvSpPr>
            <p:cNvPr id="13" name="矩形 12">
              <a:extLst>
                <a:ext uri="{FF2B5EF4-FFF2-40B4-BE49-F238E27FC236}">
                  <a16:creationId xmlns:a16="http://schemas.microsoft.com/office/drawing/2014/main" xmlns="" id="{653F59C0-03CA-40AD-84BC-D6A129FBFFF4}"/>
                </a:ext>
              </a:extLst>
            </p:cNvPr>
            <p:cNvSpPr/>
            <p:nvPr/>
          </p:nvSpPr>
          <p:spPr>
            <a:xfrm>
              <a:off x="7749734" y="3060016"/>
              <a:ext cx="2712526" cy="1092259"/>
            </a:xfrm>
            <a:prstGeom prst="rect">
              <a:avLst/>
            </a:prstGeom>
            <a:noFill/>
            <a:ln w="19050">
              <a:gradFill>
                <a:gsLst>
                  <a:gs pos="0">
                    <a:srgbClr val="8C7235"/>
                  </a:gs>
                  <a:gs pos="100000">
                    <a:srgbClr val="DAB26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a:extLst>
              <a:ext uri="{FF2B5EF4-FFF2-40B4-BE49-F238E27FC236}">
                <a16:creationId xmlns:a16="http://schemas.microsoft.com/office/drawing/2014/main" xmlns="" id="{1DBB970D-8446-4EA0-BBF4-5E4F11A754C7}"/>
              </a:ext>
            </a:extLst>
          </p:cNvPr>
          <p:cNvSpPr txBox="1"/>
          <p:nvPr/>
        </p:nvSpPr>
        <p:spPr>
          <a:xfrm>
            <a:off x="7508355" y="3468274"/>
            <a:ext cx="4249320" cy="2219262"/>
          </a:xfrm>
          <a:prstGeom prst="rect">
            <a:avLst/>
          </a:prstGeom>
          <a:noFill/>
        </p:spPr>
        <p:txBody>
          <a:bodyPr wrap="square" numCol="1" rtlCol="0">
            <a:spAutoFit/>
          </a:bodyPr>
          <a:lstStyle/>
          <a:p>
            <a:pPr>
              <a:lnSpc>
                <a:spcPct val="200000"/>
              </a:lnSpc>
            </a:pPr>
            <a:r>
              <a:rPr lang="en-US" altLang="zh-CN">
                <a:gradFill flip="none" rotWithShape="1">
                  <a:gsLst>
                    <a:gs pos="0">
                      <a:srgbClr val="8C7235"/>
                    </a:gs>
                    <a:gs pos="100000">
                      <a:srgbClr val="DAB26A"/>
                    </a:gs>
                  </a:gsLst>
                  <a:lin ang="2700000" scaled="1"/>
                  <a:tileRect/>
                </a:gradFill>
                <a:latin typeface="Agency FB" panose="020B0503020202020204" pitchFamily="34" charset="0"/>
                <a:ea typeface="851tegakizatsu" panose="02000600000000000000" pitchFamily="2" charset="-122"/>
                <a:cs typeface="851tegakizatsu" panose="02000600000000000000" pitchFamily="2" charset="-122"/>
              </a:rPr>
              <a:t>The Greek goddess of love, passion and procreation, sensual Aphrodite was the wellspring of homosexual and heterosexual erotic desire, generously nurturing and passionately destructive.</a:t>
            </a:r>
          </a:p>
        </p:txBody>
      </p:sp>
      <p:sp>
        <p:nvSpPr>
          <p:cNvPr id="18" name="文本框 17">
            <a:extLst>
              <a:ext uri="{FF2B5EF4-FFF2-40B4-BE49-F238E27FC236}">
                <a16:creationId xmlns:a16="http://schemas.microsoft.com/office/drawing/2014/main" xmlns="" id="{226F13D5-E8CF-4A8C-A90F-B1BC33928437}"/>
              </a:ext>
            </a:extLst>
          </p:cNvPr>
          <p:cNvSpPr txBox="1"/>
          <p:nvPr/>
        </p:nvSpPr>
        <p:spPr>
          <a:xfrm>
            <a:off x="434326" y="1170464"/>
            <a:ext cx="4034391" cy="3327258"/>
          </a:xfrm>
          <a:prstGeom prst="rect">
            <a:avLst/>
          </a:prstGeom>
          <a:noFill/>
        </p:spPr>
        <p:txBody>
          <a:bodyPr wrap="square" numCol="1" rtlCol="0">
            <a:spAutoFit/>
          </a:bodyPr>
          <a:lstStyle/>
          <a:p>
            <a:pPr>
              <a:lnSpc>
                <a:spcPct val="200000"/>
              </a:lnSpc>
            </a:pPr>
            <a:r>
              <a:rPr lang="en-US" altLang="zh-CN">
                <a:gradFill flip="none" rotWithShape="1">
                  <a:gsLst>
                    <a:gs pos="0">
                      <a:srgbClr val="8C7235"/>
                    </a:gs>
                    <a:gs pos="100000">
                      <a:srgbClr val="DAB26A"/>
                    </a:gs>
                  </a:gsLst>
                  <a:lin ang="2700000" scaled="1"/>
                  <a:tileRect/>
                </a:gradFill>
                <a:latin typeface="Agency FB" panose="020B0503020202020204" pitchFamily="34" charset="0"/>
                <a:ea typeface="851tegakizatsu" panose="02000600000000000000" pitchFamily="2" charset="-122"/>
                <a:cs typeface="851tegakizatsu" panose="02000600000000000000" pitchFamily="2" charset="-122"/>
              </a:rPr>
              <a:t>The goddess of love, passion and procreation, sensual Aphrodite was the wellspring of both homosexual and heterosexual erotic desire. A figure both generously nurturing and passionately destructive, Aphrodite embodied all the possibilities that love and desire had to offer.</a:t>
            </a:r>
          </a:p>
        </p:txBody>
      </p:sp>
    </p:spTree>
    <p:extLst>
      <p:ext uri="{BB962C8B-B14F-4D97-AF65-F5344CB8AC3E}">
        <p14:creationId xmlns:p14="http://schemas.microsoft.com/office/powerpoint/2010/main" val="4843274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48D646A-8083-40E2-977B-132FFD202376}"/>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E1EF6B05-6B9E-4B6B-A622-C7303A681041}"/>
              </a:ext>
            </a:extLst>
          </p:cNvPr>
          <p:cNvPicPr>
            <a:picLocks noChangeAspect="1"/>
          </p:cNvPicPr>
          <p:nvPr/>
        </p:nvPicPr>
        <p:blipFill>
          <a:blip r:embed="rId2"/>
          <a:stretch>
            <a:fillRect/>
          </a:stretch>
        </p:blipFill>
        <p:spPr>
          <a:xfrm flipV="1">
            <a:off x="0" y="0"/>
            <a:ext cx="12192000" cy="316992"/>
          </a:xfrm>
          <a:prstGeom prst="rect">
            <a:avLst/>
          </a:prstGeom>
        </p:spPr>
      </p:pic>
      <p:pic>
        <p:nvPicPr>
          <p:cNvPr id="4" name="图片 3">
            <a:extLst>
              <a:ext uri="{FF2B5EF4-FFF2-40B4-BE49-F238E27FC236}">
                <a16:creationId xmlns:a16="http://schemas.microsoft.com/office/drawing/2014/main" xmlns="" id="{1B9F1F67-7C1E-4E98-8CF3-FAF80F4B99FC}"/>
              </a:ext>
            </a:extLst>
          </p:cNvPr>
          <p:cNvPicPr>
            <a:picLocks noChangeAspect="1"/>
          </p:cNvPicPr>
          <p:nvPr/>
        </p:nvPicPr>
        <p:blipFill>
          <a:blip r:embed="rId2"/>
          <a:stretch>
            <a:fillRect/>
          </a:stretch>
        </p:blipFill>
        <p:spPr>
          <a:xfrm>
            <a:off x="0" y="6541008"/>
            <a:ext cx="12192000" cy="316992"/>
          </a:xfrm>
          <a:prstGeom prst="rect">
            <a:avLst/>
          </a:prstGeom>
        </p:spPr>
      </p:pic>
      <p:grpSp>
        <p:nvGrpSpPr>
          <p:cNvPr id="5" name="组合 4">
            <a:extLst>
              <a:ext uri="{FF2B5EF4-FFF2-40B4-BE49-F238E27FC236}">
                <a16:creationId xmlns:a16="http://schemas.microsoft.com/office/drawing/2014/main" xmlns="" id="{B05CB4F1-1F97-46F1-B825-C00EA5625508}"/>
              </a:ext>
            </a:extLst>
          </p:cNvPr>
          <p:cNvGrpSpPr/>
          <p:nvPr/>
        </p:nvGrpSpPr>
        <p:grpSpPr>
          <a:xfrm>
            <a:off x="10996948" y="5662072"/>
            <a:ext cx="868191" cy="770156"/>
            <a:chOff x="10422731" y="5585471"/>
            <a:chExt cx="868191" cy="770156"/>
          </a:xfrm>
        </p:grpSpPr>
        <p:sp>
          <p:nvSpPr>
            <p:cNvPr id="6" name="文本框 5">
              <a:extLst>
                <a:ext uri="{FF2B5EF4-FFF2-40B4-BE49-F238E27FC236}">
                  <a16:creationId xmlns:a16="http://schemas.microsoft.com/office/drawing/2014/main" xmlns="" id="{8C6AAEF5-2B59-4BF5-97D6-C3C45FF1AD6D}"/>
                </a:ext>
              </a:extLst>
            </p:cNvPr>
            <p:cNvSpPr txBox="1"/>
            <p:nvPr/>
          </p:nvSpPr>
          <p:spPr>
            <a:xfrm>
              <a:off x="10837441" y="5955517"/>
              <a:ext cx="453481" cy="400110"/>
            </a:xfrm>
            <a:prstGeom prst="rect">
              <a:avLst/>
            </a:prstGeom>
            <a:noFill/>
          </p:spPr>
          <p:txBody>
            <a:bodyPr wrap="square" rtlCol="0">
              <a:spAutoFit/>
            </a:bodyPr>
            <a:lstStyle/>
            <a:p>
              <a:pPr algn="ctr"/>
              <a:r>
                <a:rPr lang="en-US" altLang="zh-CN" sz="2000" b="1">
                  <a:gradFill flip="none" rotWithShape="1">
                    <a:gsLst>
                      <a:gs pos="0">
                        <a:srgbClr val="8C7235"/>
                      </a:gs>
                      <a:gs pos="100000">
                        <a:srgbClr val="DAB26A"/>
                      </a:gs>
                    </a:gsLst>
                    <a:lin ang="18900000" scaled="1"/>
                    <a:tileRect/>
                  </a:gradFill>
                  <a:latin typeface="Edwardian Script ITC" panose="030303020407070D0804" pitchFamily="66" charset="0"/>
                </a:rPr>
                <a:t>10</a:t>
              </a:r>
            </a:p>
          </p:txBody>
        </p:sp>
        <p:sp>
          <p:nvSpPr>
            <p:cNvPr id="7" name="文本框 6">
              <a:extLst>
                <a:ext uri="{FF2B5EF4-FFF2-40B4-BE49-F238E27FC236}">
                  <a16:creationId xmlns:a16="http://schemas.microsoft.com/office/drawing/2014/main" xmlns="" id="{D503ADEA-5652-4AC8-BAA6-AE9786A6DEBF}"/>
                </a:ext>
              </a:extLst>
            </p:cNvPr>
            <p:cNvSpPr txBox="1"/>
            <p:nvPr/>
          </p:nvSpPr>
          <p:spPr>
            <a:xfrm>
              <a:off x="10422731" y="5585471"/>
              <a:ext cx="581920" cy="584775"/>
            </a:xfrm>
            <a:prstGeom prst="rect">
              <a:avLst/>
            </a:prstGeom>
            <a:noFill/>
          </p:spPr>
          <p:txBody>
            <a:bodyPr wrap="square" rtlCol="0">
              <a:spAutoFit/>
            </a:bodyPr>
            <a:lstStyle/>
            <a:p>
              <a:pPr algn="ctr"/>
              <a:r>
                <a:rPr lang="en-US" altLang="zh-CN" sz="3200" b="1">
                  <a:gradFill flip="none" rotWithShape="1">
                    <a:gsLst>
                      <a:gs pos="0">
                        <a:srgbClr val="8C7235"/>
                      </a:gs>
                      <a:gs pos="100000">
                        <a:srgbClr val="DAB26A"/>
                      </a:gs>
                    </a:gsLst>
                    <a:lin ang="18900000" scaled="1"/>
                    <a:tileRect/>
                  </a:gradFill>
                  <a:latin typeface="Edwardian Script ITC" panose="030303020407070D0804" pitchFamily="66" charset="0"/>
                </a:rPr>
                <a:t>06</a:t>
              </a:r>
            </a:p>
          </p:txBody>
        </p:sp>
        <p:cxnSp>
          <p:nvCxnSpPr>
            <p:cNvPr id="8" name="直接连接符 7">
              <a:extLst>
                <a:ext uri="{FF2B5EF4-FFF2-40B4-BE49-F238E27FC236}">
                  <a16:creationId xmlns:a16="http://schemas.microsoft.com/office/drawing/2014/main" xmlns="" id="{3DACB4B4-11F7-4B7B-B9D8-FD65D80DDA8A}"/>
                </a:ext>
              </a:extLst>
            </p:cNvPr>
            <p:cNvCxnSpPr/>
            <p:nvPr/>
          </p:nvCxnSpPr>
          <p:spPr>
            <a:xfrm flipH="1">
              <a:off x="10682921" y="5824757"/>
              <a:ext cx="476250" cy="476250"/>
            </a:xfrm>
            <a:prstGeom prst="line">
              <a:avLst/>
            </a:prstGeom>
            <a:ln w="9525">
              <a:gradFill>
                <a:gsLst>
                  <a:gs pos="0">
                    <a:srgbClr val="8C7235"/>
                  </a:gs>
                  <a:gs pos="100000">
                    <a:srgbClr val="DAB26A"/>
                  </a:gs>
                </a:gsLst>
                <a:lin ang="5400000" scaled="1"/>
              </a:gradFill>
            </a:ln>
          </p:spPr>
          <p:style>
            <a:lnRef idx="1">
              <a:schemeClr val="accent1"/>
            </a:lnRef>
            <a:fillRef idx="0">
              <a:schemeClr val="accent1"/>
            </a:fillRef>
            <a:effectRef idx="0">
              <a:schemeClr val="accent1"/>
            </a:effectRef>
            <a:fontRef idx="minor">
              <a:schemeClr val="tx1"/>
            </a:fontRef>
          </p:style>
        </p:cxnSp>
      </p:grpSp>
      <p:pic>
        <p:nvPicPr>
          <p:cNvPr id="12" name="图片 11" descr="图片包含 建筑, 男人, 照片, 旧&#10;&#10;描述已自动生成">
            <a:extLst>
              <a:ext uri="{FF2B5EF4-FFF2-40B4-BE49-F238E27FC236}">
                <a16:creationId xmlns:a16="http://schemas.microsoft.com/office/drawing/2014/main" xmlns="" id="{49A9ABAE-F02E-476F-80B2-FA374FF4E461}"/>
              </a:ext>
            </a:extLst>
          </p:cNvPr>
          <p:cNvPicPr>
            <a:picLocks noChangeAspect="1"/>
          </p:cNvPicPr>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726486" y="1346277"/>
            <a:ext cx="5101641" cy="5176665"/>
          </a:xfrm>
          <a:prstGeom prst="rect">
            <a:avLst/>
          </a:prstGeom>
        </p:spPr>
      </p:pic>
      <p:sp>
        <p:nvSpPr>
          <p:cNvPr id="20" name="文本框 19">
            <a:extLst>
              <a:ext uri="{FF2B5EF4-FFF2-40B4-BE49-F238E27FC236}">
                <a16:creationId xmlns:a16="http://schemas.microsoft.com/office/drawing/2014/main" xmlns="" id="{6A579125-9D20-486E-8B0A-F9A7FC514248}"/>
              </a:ext>
            </a:extLst>
          </p:cNvPr>
          <p:cNvSpPr txBox="1"/>
          <p:nvPr/>
        </p:nvSpPr>
        <p:spPr>
          <a:xfrm>
            <a:off x="5996139" y="1298971"/>
            <a:ext cx="5469375" cy="1665264"/>
          </a:xfrm>
          <a:prstGeom prst="rect">
            <a:avLst/>
          </a:prstGeom>
          <a:noFill/>
        </p:spPr>
        <p:txBody>
          <a:bodyPr wrap="square" numCol="1" rtlCol="0">
            <a:spAutoFit/>
          </a:bodyPr>
          <a:lstStyle/>
          <a:p>
            <a:pPr>
              <a:lnSpc>
                <a:spcPct val="200000"/>
              </a:lnSpc>
            </a:pPr>
            <a:r>
              <a:rPr lang="en-US" altLang="zh-CN">
                <a:gradFill flip="none" rotWithShape="1">
                  <a:gsLst>
                    <a:gs pos="0">
                      <a:srgbClr val="8C7235"/>
                    </a:gs>
                    <a:gs pos="100000">
                      <a:srgbClr val="DAB26A"/>
                    </a:gs>
                  </a:gsLst>
                  <a:lin ang="2700000" scaled="1"/>
                  <a:tileRect/>
                </a:gradFill>
                <a:latin typeface="Agency FB" panose="020B0503020202020204" pitchFamily="34" charset="0"/>
                <a:ea typeface="851tegakizatsu" panose="02000600000000000000" pitchFamily="2" charset="-122"/>
                <a:cs typeface="851tegakizatsu" panose="02000600000000000000" pitchFamily="2" charset="-122"/>
              </a:rPr>
              <a:t>Baneful Ares was the god of rage, aggression, and violence. A deity known for his temper tantrums and tendency to rush headlong into battle, Ares usually found himself on the losing side of his physical encounters.</a:t>
            </a:r>
          </a:p>
        </p:txBody>
      </p:sp>
      <p:sp>
        <p:nvSpPr>
          <p:cNvPr id="21" name="文本框 20">
            <a:extLst>
              <a:ext uri="{FF2B5EF4-FFF2-40B4-BE49-F238E27FC236}">
                <a16:creationId xmlns:a16="http://schemas.microsoft.com/office/drawing/2014/main" xmlns="" id="{E62EB0B8-D875-46C0-98FC-8F9EDDD4E684}"/>
              </a:ext>
            </a:extLst>
          </p:cNvPr>
          <p:cNvSpPr txBox="1"/>
          <p:nvPr/>
        </p:nvSpPr>
        <p:spPr>
          <a:xfrm>
            <a:off x="5307038" y="3893765"/>
            <a:ext cx="6158476" cy="1665264"/>
          </a:xfrm>
          <a:prstGeom prst="rect">
            <a:avLst/>
          </a:prstGeom>
          <a:noFill/>
        </p:spPr>
        <p:txBody>
          <a:bodyPr wrap="square" numCol="1" rtlCol="0">
            <a:spAutoFit/>
          </a:bodyPr>
          <a:lstStyle/>
          <a:p>
            <a:pPr>
              <a:lnSpc>
                <a:spcPct val="200000"/>
              </a:lnSpc>
            </a:pPr>
            <a:r>
              <a:rPr lang="en-US" altLang="zh-CN">
                <a:gradFill flip="none" rotWithShape="1">
                  <a:gsLst>
                    <a:gs pos="0">
                      <a:srgbClr val="8C7235"/>
                    </a:gs>
                    <a:gs pos="100000">
                      <a:srgbClr val="DAB26A"/>
                    </a:gs>
                  </a:gsLst>
                  <a:lin ang="2700000" scaled="1"/>
                  <a:tileRect/>
                </a:gradFill>
                <a:latin typeface="Agency FB" panose="020B0503020202020204" pitchFamily="34" charset="0"/>
                <a:ea typeface="851tegakizatsu" panose="02000600000000000000" pitchFamily="2" charset="-122"/>
                <a:cs typeface="851tegakizatsu" panose="02000600000000000000" pitchFamily="2" charset="-122"/>
              </a:rPr>
              <a:t>The son of Zeus and Hera and one of the twelve chief Olympian deities, Ares was the god of rage, terror, and violence. Known as the “shield-piercing” and “city-sacking,” he was often portrayed in the midst of battle. </a:t>
            </a:r>
          </a:p>
        </p:txBody>
      </p:sp>
      <p:grpSp>
        <p:nvGrpSpPr>
          <p:cNvPr id="19" name="组合 18">
            <a:extLst>
              <a:ext uri="{FF2B5EF4-FFF2-40B4-BE49-F238E27FC236}">
                <a16:creationId xmlns:a16="http://schemas.microsoft.com/office/drawing/2014/main" xmlns="" id="{DC91E025-B1BA-46B4-BC63-B65B1C7E802E}"/>
              </a:ext>
            </a:extLst>
          </p:cNvPr>
          <p:cNvGrpSpPr/>
          <p:nvPr/>
        </p:nvGrpSpPr>
        <p:grpSpPr>
          <a:xfrm>
            <a:off x="3385373" y="669209"/>
            <a:ext cx="1404034" cy="1490943"/>
            <a:chOff x="3537132" y="2985808"/>
            <a:chExt cx="1404034" cy="1490943"/>
          </a:xfrm>
        </p:grpSpPr>
        <p:sp>
          <p:nvSpPr>
            <p:cNvPr id="17" name="文本框 16">
              <a:extLst>
                <a:ext uri="{FF2B5EF4-FFF2-40B4-BE49-F238E27FC236}">
                  <a16:creationId xmlns:a16="http://schemas.microsoft.com/office/drawing/2014/main" xmlns="" id="{961E2B61-C9A9-4328-9BF3-FBA0D2FF823D}"/>
                </a:ext>
              </a:extLst>
            </p:cNvPr>
            <p:cNvSpPr txBox="1"/>
            <p:nvPr/>
          </p:nvSpPr>
          <p:spPr>
            <a:xfrm>
              <a:off x="3537132" y="2985808"/>
              <a:ext cx="1404034" cy="1446550"/>
            </a:xfrm>
            <a:prstGeom prst="rect">
              <a:avLst/>
            </a:prstGeom>
            <a:noFill/>
          </p:spPr>
          <p:txBody>
            <a:bodyPr wrap="square" rtlCol="0">
              <a:spAutoFit/>
            </a:bodyPr>
            <a:lstStyle/>
            <a:p>
              <a:pPr algn="ctr"/>
              <a:r>
                <a:rPr lang="en-US" altLang="zh-CN" sz="8800" b="1" spc="600">
                  <a:gradFill>
                    <a:gsLst>
                      <a:gs pos="0">
                        <a:srgbClr val="8C7235"/>
                      </a:gs>
                      <a:gs pos="100000">
                        <a:srgbClr val="DAB26A"/>
                      </a:gs>
                    </a:gsLst>
                    <a:lin ang="18900000" scaled="1"/>
                  </a:gradFill>
                  <a:latin typeface="MD Tall 2" panose="02000508020000020004" pitchFamily="2" charset="0"/>
                </a:rPr>
                <a:t>Ares</a:t>
              </a:r>
            </a:p>
          </p:txBody>
        </p:sp>
        <p:sp>
          <p:nvSpPr>
            <p:cNvPr id="18" name="矩形 17">
              <a:extLst>
                <a:ext uri="{FF2B5EF4-FFF2-40B4-BE49-F238E27FC236}">
                  <a16:creationId xmlns:a16="http://schemas.microsoft.com/office/drawing/2014/main" xmlns="" id="{93BE44E3-65F5-4A31-892F-9D88D304FF28}"/>
                </a:ext>
              </a:extLst>
            </p:cNvPr>
            <p:cNvSpPr/>
            <p:nvPr/>
          </p:nvSpPr>
          <p:spPr>
            <a:xfrm>
              <a:off x="3537132" y="3325854"/>
              <a:ext cx="1334906" cy="1150897"/>
            </a:xfrm>
            <a:prstGeom prst="rect">
              <a:avLst/>
            </a:prstGeom>
            <a:noFill/>
            <a:ln w="19050">
              <a:gradFill>
                <a:gsLst>
                  <a:gs pos="0">
                    <a:srgbClr val="8C7235"/>
                  </a:gs>
                  <a:gs pos="100000">
                    <a:srgbClr val="DAB26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681595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028D116-CE50-4229-961D-C87C7F024D30}"/>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xmlns="" id="{C8B2E8C5-EBC0-4F64-9F04-5943F93F8BDA}"/>
              </a:ext>
            </a:extLst>
          </p:cNvPr>
          <p:cNvPicPr>
            <a:picLocks noChangeAspect="1"/>
          </p:cNvPicPr>
          <p:nvPr/>
        </p:nvPicPr>
        <p:blipFill>
          <a:blip r:embed="rId2">
            <a:alphaModFix amt="65000"/>
          </a:blip>
          <a:stretch>
            <a:fillRect/>
          </a:stretch>
        </p:blipFill>
        <p:spPr>
          <a:xfrm>
            <a:off x="0" y="1"/>
            <a:ext cx="12192000" cy="6857999"/>
          </a:xfrm>
          <a:prstGeom prst="rect">
            <a:avLst/>
          </a:prstGeom>
        </p:spPr>
      </p:pic>
      <p:sp>
        <p:nvSpPr>
          <p:cNvPr id="20" name="矩形 19">
            <a:extLst>
              <a:ext uri="{FF2B5EF4-FFF2-40B4-BE49-F238E27FC236}">
                <a16:creationId xmlns:a16="http://schemas.microsoft.com/office/drawing/2014/main" xmlns="" id="{FB9269E9-9318-48C9-AE04-D044ACA28A9B}"/>
              </a:ext>
            </a:extLst>
          </p:cNvPr>
          <p:cNvSpPr/>
          <p:nvPr/>
        </p:nvSpPr>
        <p:spPr>
          <a:xfrm>
            <a:off x="0" y="0"/>
            <a:ext cx="12192000" cy="6858000"/>
          </a:xfrm>
          <a:prstGeom prst="rect">
            <a:avLst/>
          </a:prstGeom>
          <a:gradFill flip="none" rotWithShape="1">
            <a:gsLst>
              <a:gs pos="0">
                <a:schemeClr val="tx1"/>
              </a:gs>
              <a:gs pos="100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04A916AE-6D6D-45AA-B2F6-F853CF69FE0D}"/>
              </a:ext>
            </a:extLst>
          </p:cNvPr>
          <p:cNvPicPr>
            <a:picLocks noChangeAspect="1"/>
          </p:cNvPicPr>
          <p:nvPr/>
        </p:nvPicPr>
        <p:blipFill>
          <a:blip r:embed="rId3"/>
          <a:stretch>
            <a:fillRect/>
          </a:stretch>
        </p:blipFill>
        <p:spPr>
          <a:xfrm flipV="1">
            <a:off x="0" y="0"/>
            <a:ext cx="12192000" cy="316992"/>
          </a:xfrm>
          <a:prstGeom prst="rect">
            <a:avLst/>
          </a:prstGeom>
        </p:spPr>
      </p:pic>
      <p:pic>
        <p:nvPicPr>
          <p:cNvPr id="4" name="图片 3">
            <a:extLst>
              <a:ext uri="{FF2B5EF4-FFF2-40B4-BE49-F238E27FC236}">
                <a16:creationId xmlns:a16="http://schemas.microsoft.com/office/drawing/2014/main" xmlns="" id="{2E0C3AF9-5947-4E82-8115-AAD96CB20FB6}"/>
              </a:ext>
            </a:extLst>
          </p:cNvPr>
          <p:cNvPicPr>
            <a:picLocks noChangeAspect="1"/>
          </p:cNvPicPr>
          <p:nvPr/>
        </p:nvPicPr>
        <p:blipFill>
          <a:blip r:embed="rId3"/>
          <a:stretch>
            <a:fillRect/>
          </a:stretch>
        </p:blipFill>
        <p:spPr>
          <a:xfrm>
            <a:off x="0" y="6541008"/>
            <a:ext cx="12192000" cy="316992"/>
          </a:xfrm>
          <a:prstGeom prst="rect">
            <a:avLst/>
          </a:prstGeom>
        </p:spPr>
      </p:pic>
      <p:grpSp>
        <p:nvGrpSpPr>
          <p:cNvPr id="5" name="组合 4">
            <a:extLst>
              <a:ext uri="{FF2B5EF4-FFF2-40B4-BE49-F238E27FC236}">
                <a16:creationId xmlns:a16="http://schemas.microsoft.com/office/drawing/2014/main" xmlns="" id="{DA37895F-885D-4636-8CCE-15D01982ACD7}"/>
              </a:ext>
            </a:extLst>
          </p:cNvPr>
          <p:cNvGrpSpPr/>
          <p:nvPr/>
        </p:nvGrpSpPr>
        <p:grpSpPr>
          <a:xfrm>
            <a:off x="10996948" y="5662072"/>
            <a:ext cx="868191" cy="770156"/>
            <a:chOff x="10422731" y="5585471"/>
            <a:chExt cx="868191" cy="770156"/>
          </a:xfrm>
        </p:grpSpPr>
        <p:sp>
          <p:nvSpPr>
            <p:cNvPr id="6" name="文本框 5">
              <a:extLst>
                <a:ext uri="{FF2B5EF4-FFF2-40B4-BE49-F238E27FC236}">
                  <a16:creationId xmlns:a16="http://schemas.microsoft.com/office/drawing/2014/main" xmlns="" id="{2C4DE930-6C2B-42B8-A3FB-0AA5E5459C45}"/>
                </a:ext>
              </a:extLst>
            </p:cNvPr>
            <p:cNvSpPr txBox="1"/>
            <p:nvPr/>
          </p:nvSpPr>
          <p:spPr>
            <a:xfrm>
              <a:off x="10837441" y="5955517"/>
              <a:ext cx="453481" cy="400110"/>
            </a:xfrm>
            <a:prstGeom prst="rect">
              <a:avLst/>
            </a:prstGeom>
            <a:noFill/>
          </p:spPr>
          <p:txBody>
            <a:bodyPr wrap="square" rtlCol="0">
              <a:spAutoFit/>
            </a:bodyPr>
            <a:lstStyle/>
            <a:p>
              <a:pPr algn="ctr"/>
              <a:r>
                <a:rPr lang="en-US" altLang="zh-CN" sz="2000" b="1">
                  <a:gradFill flip="none" rotWithShape="1">
                    <a:gsLst>
                      <a:gs pos="0">
                        <a:srgbClr val="8C7235"/>
                      </a:gs>
                      <a:gs pos="100000">
                        <a:srgbClr val="DAB26A"/>
                      </a:gs>
                    </a:gsLst>
                    <a:lin ang="18900000" scaled="1"/>
                    <a:tileRect/>
                  </a:gradFill>
                  <a:latin typeface="Edwardian Script ITC" panose="030303020407070D0804" pitchFamily="66" charset="0"/>
                </a:rPr>
                <a:t>10</a:t>
              </a:r>
            </a:p>
          </p:txBody>
        </p:sp>
        <p:sp>
          <p:nvSpPr>
            <p:cNvPr id="7" name="文本框 6">
              <a:extLst>
                <a:ext uri="{FF2B5EF4-FFF2-40B4-BE49-F238E27FC236}">
                  <a16:creationId xmlns:a16="http://schemas.microsoft.com/office/drawing/2014/main" xmlns="" id="{10098438-0589-4977-B67E-43E185AFE606}"/>
                </a:ext>
              </a:extLst>
            </p:cNvPr>
            <p:cNvSpPr txBox="1"/>
            <p:nvPr/>
          </p:nvSpPr>
          <p:spPr>
            <a:xfrm>
              <a:off x="10422731" y="5585471"/>
              <a:ext cx="581920" cy="584775"/>
            </a:xfrm>
            <a:prstGeom prst="rect">
              <a:avLst/>
            </a:prstGeom>
            <a:noFill/>
          </p:spPr>
          <p:txBody>
            <a:bodyPr wrap="square" rtlCol="0">
              <a:spAutoFit/>
            </a:bodyPr>
            <a:lstStyle/>
            <a:p>
              <a:pPr algn="ctr"/>
              <a:r>
                <a:rPr lang="en-US" altLang="zh-CN" sz="3200" b="1">
                  <a:gradFill flip="none" rotWithShape="1">
                    <a:gsLst>
                      <a:gs pos="0">
                        <a:srgbClr val="8C7235"/>
                      </a:gs>
                      <a:gs pos="100000">
                        <a:srgbClr val="DAB26A"/>
                      </a:gs>
                    </a:gsLst>
                    <a:lin ang="18900000" scaled="1"/>
                    <a:tileRect/>
                  </a:gradFill>
                  <a:latin typeface="Edwardian Script ITC" panose="030303020407070D0804" pitchFamily="66" charset="0"/>
                </a:rPr>
                <a:t>07</a:t>
              </a:r>
            </a:p>
          </p:txBody>
        </p:sp>
        <p:cxnSp>
          <p:nvCxnSpPr>
            <p:cNvPr id="8" name="直接连接符 7">
              <a:extLst>
                <a:ext uri="{FF2B5EF4-FFF2-40B4-BE49-F238E27FC236}">
                  <a16:creationId xmlns:a16="http://schemas.microsoft.com/office/drawing/2014/main" xmlns="" id="{7D0C0181-1BFF-4674-9AE0-81946CC14C61}"/>
                </a:ext>
              </a:extLst>
            </p:cNvPr>
            <p:cNvCxnSpPr/>
            <p:nvPr/>
          </p:nvCxnSpPr>
          <p:spPr>
            <a:xfrm flipH="1">
              <a:off x="10682921" y="5824757"/>
              <a:ext cx="476250" cy="476250"/>
            </a:xfrm>
            <a:prstGeom prst="line">
              <a:avLst/>
            </a:prstGeom>
            <a:ln w="9525">
              <a:gradFill>
                <a:gsLst>
                  <a:gs pos="0">
                    <a:srgbClr val="8C7235"/>
                  </a:gs>
                  <a:gs pos="100000">
                    <a:srgbClr val="DAB26A"/>
                  </a:gs>
                </a:gsLst>
                <a:lin ang="5400000" scaled="1"/>
              </a:gradFill>
            </a:ln>
          </p:spPr>
          <p:style>
            <a:lnRef idx="1">
              <a:schemeClr val="accent1"/>
            </a:lnRef>
            <a:fillRef idx="0">
              <a:schemeClr val="accent1"/>
            </a:fillRef>
            <a:effectRef idx="0">
              <a:schemeClr val="accent1"/>
            </a:effectRef>
            <a:fontRef idx="minor">
              <a:schemeClr val="tx1"/>
            </a:fontRef>
          </p:style>
        </p:cxnSp>
      </p:grpSp>
      <p:pic>
        <p:nvPicPr>
          <p:cNvPr id="12" name="图片 11" descr="穿白色衣服的人的雕塑&#10;&#10;描述已自动生成">
            <a:extLst>
              <a:ext uri="{FF2B5EF4-FFF2-40B4-BE49-F238E27FC236}">
                <a16:creationId xmlns:a16="http://schemas.microsoft.com/office/drawing/2014/main" xmlns="" id="{076E23ED-D8F8-4162-AE92-6E5376BB145E}"/>
              </a:ext>
            </a:extLst>
          </p:cNvPr>
          <p:cNvPicPr>
            <a:picLocks noChangeAspect="1"/>
          </p:cNvPicPr>
          <p:nvPr/>
        </p:nvPicPr>
        <p:blipFill>
          <a:blip r:embed="rId4"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7631172" y="2031572"/>
            <a:ext cx="3113027" cy="4107911"/>
          </a:xfrm>
          <a:prstGeom prst="rect">
            <a:avLst/>
          </a:prstGeom>
        </p:spPr>
      </p:pic>
      <p:grpSp>
        <p:nvGrpSpPr>
          <p:cNvPr id="16" name="组合 15">
            <a:extLst>
              <a:ext uri="{FF2B5EF4-FFF2-40B4-BE49-F238E27FC236}">
                <a16:creationId xmlns:a16="http://schemas.microsoft.com/office/drawing/2014/main" xmlns="" id="{577D11C5-CF4B-4647-B6AC-BC7201D33202}"/>
              </a:ext>
            </a:extLst>
          </p:cNvPr>
          <p:cNvGrpSpPr/>
          <p:nvPr/>
        </p:nvGrpSpPr>
        <p:grpSpPr>
          <a:xfrm>
            <a:off x="5826966" y="2683529"/>
            <a:ext cx="2349360" cy="1490943"/>
            <a:chOff x="3180583" y="669209"/>
            <a:chExt cx="2349360" cy="1490943"/>
          </a:xfrm>
        </p:grpSpPr>
        <p:sp>
          <p:nvSpPr>
            <p:cNvPr id="14" name="文本框 13">
              <a:extLst>
                <a:ext uri="{FF2B5EF4-FFF2-40B4-BE49-F238E27FC236}">
                  <a16:creationId xmlns:a16="http://schemas.microsoft.com/office/drawing/2014/main" xmlns="" id="{96F0C364-C398-428D-8554-281D87136DFE}"/>
                </a:ext>
              </a:extLst>
            </p:cNvPr>
            <p:cNvSpPr txBox="1"/>
            <p:nvPr/>
          </p:nvSpPr>
          <p:spPr>
            <a:xfrm>
              <a:off x="3180583" y="669209"/>
              <a:ext cx="2349360" cy="1446550"/>
            </a:xfrm>
            <a:prstGeom prst="rect">
              <a:avLst/>
            </a:prstGeom>
            <a:noFill/>
          </p:spPr>
          <p:txBody>
            <a:bodyPr wrap="square" rtlCol="0">
              <a:spAutoFit/>
            </a:bodyPr>
            <a:lstStyle/>
            <a:p>
              <a:pPr algn="ctr"/>
              <a:r>
                <a:rPr lang="en-US" altLang="zh-CN" sz="8800" b="1" spc="600">
                  <a:gradFill>
                    <a:gsLst>
                      <a:gs pos="0">
                        <a:srgbClr val="8C7235"/>
                      </a:gs>
                      <a:gs pos="100000">
                        <a:srgbClr val="DAB26A"/>
                      </a:gs>
                    </a:gsLst>
                    <a:lin ang="18900000" scaled="1"/>
                  </a:gradFill>
                  <a:latin typeface="MD Tall 2" panose="02000508020000020004" pitchFamily="2" charset="0"/>
                </a:rPr>
                <a:t>Demeter</a:t>
              </a:r>
            </a:p>
          </p:txBody>
        </p:sp>
        <p:sp>
          <p:nvSpPr>
            <p:cNvPr id="15" name="矩形 14">
              <a:extLst>
                <a:ext uri="{FF2B5EF4-FFF2-40B4-BE49-F238E27FC236}">
                  <a16:creationId xmlns:a16="http://schemas.microsoft.com/office/drawing/2014/main" xmlns="" id="{DFC66D90-9FB7-466C-A714-F99188BE5914}"/>
                </a:ext>
              </a:extLst>
            </p:cNvPr>
            <p:cNvSpPr/>
            <p:nvPr/>
          </p:nvSpPr>
          <p:spPr>
            <a:xfrm>
              <a:off x="3256598" y="1009255"/>
              <a:ext cx="2128202" cy="1150897"/>
            </a:xfrm>
            <a:prstGeom prst="rect">
              <a:avLst/>
            </a:prstGeom>
            <a:noFill/>
            <a:ln w="19050">
              <a:gradFill>
                <a:gsLst>
                  <a:gs pos="0">
                    <a:srgbClr val="8C7235"/>
                  </a:gs>
                  <a:gs pos="100000">
                    <a:srgbClr val="DAB26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a:extLst>
              <a:ext uri="{FF2B5EF4-FFF2-40B4-BE49-F238E27FC236}">
                <a16:creationId xmlns:a16="http://schemas.microsoft.com/office/drawing/2014/main" xmlns="" id="{D959E12A-0FB4-4261-98E4-8A8F03046CF5}"/>
              </a:ext>
            </a:extLst>
          </p:cNvPr>
          <p:cNvSpPr txBox="1"/>
          <p:nvPr/>
        </p:nvSpPr>
        <p:spPr>
          <a:xfrm>
            <a:off x="1447801" y="992310"/>
            <a:ext cx="9296398" cy="1674305"/>
          </a:xfrm>
          <a:prstGeom prst="rect">
            <a:avLst/>
          </a:prstGeom>
          <a:noFill/>
        </p:spPr>
        <p:txBody>
          <a:bodyPr wrap="square" numCol="1" rtlCol="0">
            <a:spAutoFit/>
          </a:bodyPr>
          <a:lstStyle>
            <a:defPPr>
              <a:defRPr lang="zh-CN"/>
            </a:defPPr>
            <a:lvl1pPr>
              <a:lnSpc>
                <a:spcPct val="200000"/>
              </a:lnSpc>
              <a:defRPr>
                <a:gradFill>
                  <a:gsLst>
                    <a:gs pos="0">
                      <a:srgbClr val="8C7235"/>
                    </a:gs>
                    <a:gs pos="100000">
                      <a:srgbClr val="DAB26A"/>
                    </a:gs>
                  </a:gsLst>
                  <a:lin ang="2700000" scaled="1"/>
                </a:gradFill>
                <a:latin typeface="Agency FB" panose="020B0503020202020204" pitchFamily="34" charset="0"/>
                <a:ea typeface="851tegakizatsu" panose="02000600000000000000" pitchFamily="2" charset="-122"/>
                <a:cs typeface="851tegakizatsu" panose="02000600000000000000" pitchFamily="2" charset="-122"/>
              </a:defRPr>
            </a:lvl1pPr>
          </a:lstStyle>
          <a:p>
            <a:r>
              <a:rPr lang="en-US" altLang="zh-CN"/>
              <a:t>Bounteous Demeter, the “golden Haired,” was the Greek goddess of fertility and agriculture, presiding over the yearly harvest, and a paragon of motherly love. Rarely meddling in affairs human or divine, Demeter was perhaps the most beloved and least controversial of all Greek deities.</a:t>
            </a:r>
          </a:p>
        </p:txBody>
      </p:sp>
      <p:sp>
        <p:nvSpPr>
          <p:cNvPr id="18" name="文本框 17">
            <a:extLst>
              <a:ext uri="{FF2B5EF4-FFF2-40B4-BE49-F238E27FC236}">
                <a16:creationId xmlns:a16="http://schemas.microsoft.com/office/drawing/2014/main" xmlns="" id="{6A5ACA72-FC00-4C83-93FC-6363D0202770}"/>
              </a:ext>
            </a:extLst>
          </p:cNvPr>
          <p:cNvSpPr txBox="1"/>
          <p:nvPr/>
        </p:nvSpPr>
        <p:spPr>
          <a:xfrm>
            <a:off x="1447802" y="4200427"/>
            <a:ext cx="6311898" cy="1665264"/>
          </a:xfrm>
          <a:prstGeom prst="rect">
            <a:avLst/>
          </a:prstGeom>
          <a:noFill/>
        </p:spPr>
        <p:txBody>
          <a:bodyPr wrap="square" numCol="1" rtlCol="0">
            <a:spAutoFit/>
          </a:bodyPr>
          <a:lstStyle/>
          <a:p>
            <a:pPr>
              <a:lnSpc>
                <a:spcPct val="200000"/>
              </a:lnSpc>
            </a:pPr>
            <a:r>
              <a:rPr lang="en-US" altLang="zh-CN">
                <a:gradFill>
                  <a:gsLst>
                    <a:gs pos="0">
                      <a:srgbClr val="8C7235"/>
                    </a:gs>
                    <a:gs pos="100000">
                      <a:srgbClr val="DAB26A"/>
                    </a:gs>
                  </a:gsLst>
                  <a:lin ang="2700000" scaled="1"/>
                </a:gradFill>
                <a:latin typeface="Agency FB" panose="020B0503020202020204" pitchFamily="34" charset="0"/>
                <a:ea typeface="851tegakizatsu" panose="02000600000000000000" pitchFamily="2" charset="-122"/>
                <a:cs typeface="851tegakizatsu" panose="02000600000000000000" pitchFamily="2" charset="-122"/>
              </a:rPr>
              <a:t>Bounteous Demeter was one of the chief Olympian deities and the goddess of </a:t>
            </a:r>
          </a:p>
          <a:p>
            <a:pPr>
              <a:lnSpc>
                <a:spcPct val="200000"/>
              </a:lnSpc>
            </a:pPr>
            <a:r>
              <a:rPr lang="en-US" altLang="zh-CN">
                <a:gradFill>
                  <a:gsLst>
                    <a:gs pos="0">
                      <a:srgbClr val="8C7235"/>
                    </a:gs>
                    <a:gs pos="100000">
                      <a:srgbClr val="DAB26A"/>
                    </a:gs>
                  </a:gsLst>
                  <a:lin ang="2700000" scaled="1"/>
                </a:gradFill>
                <a:latin typeface="Agency FB" panose="020B0503020202020204" pitchFamily="34" charset="0"/>
                <a:ea typeface="851tegakizatsu" panose="02000600000000000000" pitchFamily="2" charset="-122"/>
                <a:cs typeface="851tegakizatsu" panose="02000600000000000000" pitchFamily="2" charset="-122"/>
              </a:rPr>
              <a:t>fertility, particularly as it pertained to agriculture. Described as “golden-haired” by Homer, </a:t>
            </a:r>
          </a:p>
        </p:txBody>
      </p:sp>
    </p:spTree>
    <p:extLst>
      <p:ext uri="{BB962C8B-B14F-4D97-AF65-F5344CB8AC3E}">
        <p14:creationId xmlns:p14="http://schemas.microsoft.com/office/powerpoint/2010/main" val="4873007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F2BE95D-56FC-4087-A34F-DDFCF471B955}"/>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a:extLst>
              <a:ext uri="{FF2B5EF4-FFF2-40B4-BE49-F238E27FC236}">
                <a16:creationId xmlns:a16="http://schemas.microsoft.com/office/drawing/2014/main" xmlns="" id="{8F395354-A683-4302-8D79-9FF432D2CBF3}"/>
              </a:ext>
            </a:extLst>
          </p:cNvPr>
          <p:cNvPicPr>
            <a:picLocks noChangeAspect="1"/>
          </p:cNvPicPr>
          <p:nvPr/>
        </p:nvPicPr>
        <p:blipFill>
          <a:blip r:embed="rId3">
            <a:alphaModFix amt="70000"/>
          </a:blip>
          <a:stretch>
            <a:fillRect/>
          </a:stretch>
        </p:blipFill>
        <p:spPr>
          <a:xfrm>
            <a:off x="0" y="1"/>
            <a:ext cx="12192000" cy="6857999"/>
          </a:xfrm>
          <a:prstGeom prst="rect">
            <a:avLst/>
          </a:prstGeom>
        </p:spPr>
      </p:pic>
      <p:sp>
        <p:nvSpPr>
          <p:cNvPr id="30" name="矩形 29">
            <a:extLst>
              <a:ext uri="{FF2B5EF4-FFF2-40B4-BE49-F238E27FC236}">
                <a16:creationId xmlns:a16="http://schemas.microsoft.com/office/drawing/2014/main" xmlns="" id="{0A2CB2BE-0BC9-46D1-AB6F-15273A0530BB}"/>
              </a:ext>
            </a:extLst>
          </p:cNvPr>
          <p:cNvSpPr/>
          <p:nvPr/>
        </p:nvSpPr>
        <p:spPr>
          <a:xfrm>
            <a:off x="0" y="0"/>
            <a:ext cx="12192000" cy="6858000"/>
          </a:xfrm>
          <a:prstGeom prst="rect">
            <a:avLst/>
          </a:prstGeom>
          <a:gradFill flip="none" rotWithShape="1">
            <a:gsLst>
              <a:gs pos="40000">
                <a:schemeClr val="tx1"/>
              </a:gs>
              <a:gs pos="100000">
                <a:schemeClr val="tx1">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xmlns="" id="{78DE871C-92C9-490B-B0BC-B019012A2151}"/>
              </a:ext>
            </a:extLst>
          </p:cNvPr>
          <p:cNvPicPr>
            <a:picLocks noChangeAspect="1"/>
          </p:cNvPicPr>
          <p:nvPr/>
        </p:nvPicPr>
        <p:blipFill>
          <a:blip r:embed="rId4"/>
          <a:stretch>
            <a:fillRect/>
          </a:stretch>
        </p:blipFill>
        <p:spPr>
          <a:xfrm flipV="1">
            <a:off x="0" y="0"/>
            <a:ext cx="12192000" cy="316992"/>
          </a:xfrm>
          <a:prstGeom prst="rect">
            <a:avLst/>
          </a:prstGeom>
        </p:spPr>
      </p:pic>
      <p:pic>
        <p:nvPicPr>
          <p:cNvPr id="6" name="图片 5">
            <a:extLst>
              <a:ext uri="{FF2B5EF4-FFF2-40B4-BE49-F238E27FC236}">
                <a16:creationId xmlns:a16="http://schemas.microsoft.com/office/drawing/2014/main" xmlns="" id="{6F6A892F-5C8D-48FB-84CA-543A142DC6A2}"/>
              </a:ext>
            </a:extLst>
          </p:cNvPr>
          <p:cNvPicPr>
            <a:picLocks noChangeAspect="1"/>
          </p:cNvPicPr>
          <p:nvPr/>
        </p:nvPicPr>
        <p:blipFill>
          <a:blip r:embed="rId4"/>
          <a:stretch>
            <a:fillRect/>
          </a:stretch>
        </p:blipFill>
        <p:spPr>
          <a:xfrm>
            <a:off x="0" y="6541008"/>
            <a:ext cx="12192000" cy="316992"/>
          </a:xfrm>
          <a:prstGeom prst="rect">
            <a:avLst/>
          </a:prstGeom>
        </p:spPr>
      </p:pic>
      <p:grpSp>
        <p:nvGrpSpPr>
          <p:cNvPr id="18" name="组合 17">
            <a:extLst>
              <a:ext uri="{FF2B5EF4-FFF2-40B4-BE49-F238E27FC236}">
                <a16:creationId xmlns:a16="http://schemas.microsoft.com/office/drawing/2014/main" xmlns="" id="{5B9DF2DE-0FC6-46F2-83F5-6A9D14D4BB66}"/>
              </a:ext>
            </a:extLst>
          </p:cNvPr>
          <p:cNvGrpSpPr/>
          <p:nvPr/>
        </p:nvGrpSpPr>
        <p:grpSpPr>
          <a:xfrm>
            <a:off x="812224" y="1451429"/>
            <a:ext cx="3704684" cy="5089579"/>
            <a:chOff x="4343399" y="558797"/>
            <a:chExt cx="3087592" cy="4241804"/>
          </a:xfrm>
        </p:grpSpPr>
        <p:pic>
          <p:nvPicPr>
            <p:cNvPr id="17" name="图片 16" descr="图片包含 建筑, 站, 前, 男人&#10;&#10;描述已自动生成">
              <a:extLst>
                <a:ext uri="{FF2B5EF4-FFF2-40B4-BE49-F238E27FC236}">
                  <a16:creationId xmlns:a16="http://schemas.microsoft.com/office/drawing/2014/main" xmlns="" id="{3A3FAD4D-CC6A-46BA-B707-0FB71F6FEC06}"/>
                </a:ext>
              </a:extLst>
            </p:cNvPr>
            <p:cNvPicPr>
              <a:picLocks noChangeAspect="1"/>
            </p:cNvPicPr>
            <p:nvPr/>
          </p:nvPicPr>
          <p:blipFill>
            <a:blip r:embed="rId5">
              <a:duotone>
                <a:prstClr val="black"/>
                <a:srgbClr val="D9C3A5">
                  <a:tint val="50000"/>
                  <a:satMod val="180000"/>
                </a:srgbClr>
              </a:duotone>
              <a:extLst>
                <a:ext uri="{28A0092B-C50C-407E-A947-70E740481C1C}">
                  <a14:useLocalDpi xmlns:a14="http://schemas.microsoft.com/office/drawing/2010/main" val="0"/>
                </a:ext>
              </a:extLst>
            </a:blip>
            <a:srcRect b="29093"/>
            <a:stretch>
              <a:fillRect/>
            </a:stretch>
          </p:blipFill>
          <p:spPr>
            <a:xfrm>
              <a:off x="4343399" y="558798"/>
              <a:ext cx="3087591" cy="4241803"/>
            </a:xfrm>
            <a:custGeom>
              <a:avLst/>
              <a:gdLst>
                <a:gd name="connsiteX0" fmla="*/ 0 w 3087591"/>
                <a:gd name="connsiteY0" fmla="*/ 0 h 4241803"/>
                <a:gd name="connsiteX1" fmla="*/ 3087591 w 3087591"/>
                <a:gd name="connsiteY1" fmla="*/ 0 h 4241803"/>
                <a:gd name="connsiteX2" fmla="*/ 3087591 w 3087591"/>
                <a:gd name="connsiteY2" fmla="*/ 4241803 h 4241803"/>
                <a:gd name="connsiteX3" fmla="*/ 0 w 3087591"/>
                <a:gd name="connsiteY3" fmla="*/ 4241803 h 4241803"/>
              </a:gdLst>
              <a:ahLst/>
              <a:cxnLst>
                <a:cxn ang="0">
                  <a:pos x="connsiteX0" y="connsiteY0"/>
                </a:cxn>
                <a:cxn ang="0">
                  <a:pos x="connsiteX1" y="connsiteY1"/>
                </a:cxn>
                <a:cxn ang="0">
                  <a:pos x="connsiteX2" y="connsiteY2"/>
                </a:cxn>
                <a:cxn ang="0">
                  <a:pos x="connsiteX3" y="connsiteY3"/>
                </a:cxn>
              </a:cxnLst>
              <a:rect l="l" t="t" r="r" b="b"/>
              <a:pathLst>
                <a:path w="3087591" h="4241803">
                  <a:moveTo>
                    <a:pt x="0" y="0"/>
                  </a:moveTo>
                  <a:lnTo>
                    <a:pt x="3087591" y="0"/>
                  </a:lnTo>
                  <a:lnTo>
                    <a:pt x="3087591" y="4241803"/>
                  </a:lnTo>
                  <a:lnTo>
                    <a:pt x="0" y="4241803"/>
                  </a:lnTo>
                  <a:close/>
                </a:path>
              </a:pathLst>
            </a:custGeom>
            <a:effectLst>
              <a:softEdge rad="12700"/>
            </a:effectLst>
          </p:spPr>
        </p:pic>
        <p:sp>
          <p:nvSpPr>
            <p:cNvPr id="14" name="PA-图片 12">
              <a:extLst>
                <a:ext uri="{FF2B5EF4-FFF2-40B4-BE49-F238E27FC236}">
                  <a16:creationId xmlns:a16="http://schemas.microsoft.com/office/drawing/2014/main" xmlns="" id="{A7FA2FF3-CFF1-4659-A786-F126DA2E7DFC}"/>
                </a:ext>
              </a:extLst>
            </p:cNvPr>
            <p:cNvSpPr/>
            <p:nvPr>
              <p:custDataLst>
                <p:tags r:id="rId1"/>
              </p:custDataLst>
            </p:nvPr>
          </p:nvSpPr>
          <p:spPr>
            <a:xfrm>
              <a:off x="4343399" y="558797"/>
              <a:ext cx="3087592" cy="4241803"/>
            </a:xfrm>
            <a:custGeom>
              <a:avLst/>
              <a:gdLst/>
              <a:ahLst/>
              <a:cxnLst/>
              <a:rect l="0" t="0" r="0" b="0"/>
              <a:pathLst>
                <a:path w="3251201" h="6299204">
                  <a:moveTo>
                    <a:pt x="0" y="0"/>
                  </a:moveTo>
                  <a:lnTo>
                    <a:pt x="3251200" y="0"/>
                  </a:lnTo>
                  <a:lnTo>
                    <a:pt x="3251200" y="6299203"/>
                  </a:lnTo>
                  <a:lnTo>
                    <a:pt x="0" y="6299203"/>
                  </a:lnTo>
                  <a:close/>
                </a:path>
              </a:pathLst>
            </a:custGeom>
            <a:gradFill flip="none" rotWithShape="1">
              <a:gsLst>
                <a:gs pos="0">
                  <a:schemeClr val="tx1"/>
                </a:gs>
                <a:gs pos="80000">
                  <a:schemeClr val="tx1">
                    <a:alpha val="0"/>
                  </a:schemeClr>
                </a:gs>
              </a:gsLst>
              <a:lin ang="189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a:extLst>
              <a:ext uri="{FF2B5EF4-FFF2-40B4-BE49-F238E27FC236}">
                <a16:creationId xmlns:a16="http://schemas.microsoft.com/office/drawing/2014/main" xmlns="" id="{38C2257C-CC6A-4CE8-9D32-D6877D51F9D5}"/>
              </a:ext>
            </a:extLst>
          </p:cNvPr>
          <p:cNvGrpSpPr/>
          <p:nvPr/>
        </p:nvGrpSpPr>
        <p:grpSpPr>
          <a:xfrm>
            <a:off x="3519429" y="728153"/>
            <a:ext cx="1994956" cy="1446550"/>
            <a:chOff x="9168344" y="2705725"/>
            <a:chExt cx="1994956" cy="1446550"/>
          </a:xfrm>
        </p:grpSpPr>
        <p:sp>
          <p:nvSpPr>
            <p:cNvPr id="20" name="文本框 19">
              <a:extLst>
                <a:ext uri="{FF2B5EF4-FFF2-40B4-BE49-F238E27FC236}">
                  <a16:creationId xmlns:a16="http://schemas.microsoft.com/office/drawing/2014/main" xmlns="" id="{BBC01FAF-33A0-4144-9B95-7B883E73A08F}"/>
                </a:ext>
              </a:extLst>
            </p:cNvPr>
            <p:cNvSpPr txBox="1"/>
            <p:nvPr/>
          </p:nvSpPr>
          <p:spPr>
            <a:xfrm>
              <a:off x="9168344" y="2705725"/>
              <a:ext cx="1994956" cy="1446550"/>
            </a:xfrm>
            <a:prstGeom prst="rect">
              <a:avLst/>
            </a:prstGeom>
            <a:noFill/>
          </p:spPr>
          <p:txBody>
            <a:bodyPr wrap="square" rtlCol="0">
              <a:spAutoFit/>
            </a:bodyPr>
            <a:lstStyle/>
            <a:p>
              <a:pPr algn="ctr"/>
              <a:r>
                <a:rPr lang="en-US" altLang="zh-CN" sz="8800" b="1" spc="600">
                  <a:gradFill>
                    <a:gsLst>
                      <a:gs pos="0">
                        <a:srgbClr val="8C7235"/>
                      </a:gs>
                      <a:gs pos="100000">
                        <a:srgbClr val="DAB26A"/>
                      </a:gs>
                    </a:gsLst>
                    <a:lin ang="18900000" scaled="1"/>
                  </a:gradFill>
                  <a:latin typeface="MD Tall 2" panose="02000508020000020004" pitchFamily="2" charset="0"/>
                </a:rPr>
                <a:t>Athena</a:t>
              </a:r>
            </a:p>
          </p:txBody>
        </p:sp>
        <p:sp>
          <p:nvSpPr>
            <p:cNvPr id="21" name="矩形 20">
              <a:extLst>
                <a:ext uri="{FF2B5EF4-FFF2-40B4-BE49-F238E27FC236}">
                  <a16:creationId xmlns:a16="http://schemas.microsoft.com/office/drawing/2014/main" xmlns="" id="{059145AC-3015-4715-A12C-0D7CF39D736B}"/>
                </a:ext>
              </a:extLst>
            </p:cNvPr>
            <p:cNvSpPr/>
            <p:nvPr/>
          </p:nvSpPr>
          <p:spPr>
            <a:xfrm>
              <a:off x="9203991" y="3060016"/>
              <a:ext cx="1854534" cy="1092259"/>
            </a:xfrm>
            <a:prstGeom prst="rect">
              <a:avLst/>
            </a:prstGeom>
            <a:noFill/>
            <a:ln w="19050">
              <a:gradFill>
                <a:gsLst>
                  <a:gs pos="0">
                    <a:srgbClr val="8C7235"/>
                  </a:gs>
                  <a:gs pos="100000">
                    <a:srgbClr val="DAB26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xmlns="" id="{B2B5E0AC-0AB3-4FA9-9A44-58AA95CFE95B}"/>
              </a:ext>
            </a:extLst>
          </p:cNvPr>
          <p:cNvGrpSpPr/>
          <p:nvPr/>
        </p:nvGrpSpPr>
        <p:grpSpPr>
          <a:xfrm>
            <a:off x="10996948" y="5662072"/>
            <a:ext cx="868191" cy="770156"/>
            <a:chOff x="10422731" y="5585471"/>
            <a:chExt cx="868191" cy="770156"/>
          </a:xfrm>
        </p:grpSpPr>
        <p:sp>
          <p:nvSpPr>
            <p:cNvPr id="24" name="文本框 23">
              <a:extLst>
                <a:ext uri="{FF2B5EF4-FFF2-40B4-BE49-F238E27FC236}">
                  <a16:creationId xmlns:a16="http://schemas.microsoft.com/office/drawing/2014/main" xmlns="" id="{0F8F6CBB-E167-482C-A707-990A6A3F9DBB}"/>
                </a:ext>
              </a:extLst>
            </p:cNvPr>
            <p:cNvSpPr txBox="1"/>
            <p:nvPr/>
          </p:nvSpPr>
          <p:spPr>
            <a:xfrm>
              <a:off x="10837441" y="5955517"/>
              <a:ext cx="453481" cy="400110"/>
            </a:xfrm>
            <a:prstGeom prst="rect">
              <a:avLst/>
            </a:prstGeom>
            <a:noFill/>
          </p:spPr>
          <p:txBody>
            <a:bodyPr wrap="square" rtlCol="0">
              <a:spAutoFit/>
            </a:bodyPr>
            <a:lstStyle/>
            <a:p>
              <a:pPr algn="ctr"/>
              <a:r>
                <a:rPr lang="en-US" altLang="zh-CN" sz="2000" b="1">
                  <a:gradFill flip="none" rotWithShape="1">
                    <a:gsLst>
                      <a:gs pos="0">
                        <a:srgbClr val="8C7235"/>
                      </a:gs>
                      <a:gs pos="100000">
                        <a:srgbClr val="DAB26A"/>
                      </a:gs>
                    </a:gsLst>
                    <a:lin ang="18900000" scaled="1"/>
                    <a:tileRect/>
                  </a:gradFill>
                  <a:latin typeface="Edwardian Script ITC" panose="030303020407070D0804" pitchFamily="66" charset="0"/>
                </a:rPr>
                <a:t>10</a:t>
              </a:r>
            </a:p>
          </p:txBody>
        </p:sp>
        <p:sp>
          <p:nvSpPr>
            <p:cNvPr id="25" name="文本框 24">
              <a:extLst>
                <a:ext uri="{FF2B5EF4-FFF2-40B4-BE49-F238E27FC236}">
                  <a16:creationId xmlns:a16="http://schemas.microsoft.com/office/drawing/2014/main" xmlns="" id="{D2BE2456-EA68-468C-962A-AF7FEBC54D5A}"/>
                </a:ext>
              </a:extLst>
            </p:cNvPr>
            <p:cNvSpPr txBox="1"/>
            <p:nvPr/>
          </p:nvSpPr>
          <p:spPr>
            <a:xfrm>
              <a:off x="10422731" y="5585471"/>
              <a:ext cx="581920" cy="584775"/>
            </a:xfrm>
            <a:prstGeom prst="rect">
              <a:avLst/>
            </a:prstGeom>
            <a:noFill/>
          </p:spPr>
          <p:txBody>
            <a:bodyPr wrap="square" rtlCol="0">
              <a:spAutoFit/>
            </a:bodyPr>
            <a:lstStyle/>
            <a:p>
              <a:pPr algn="ctr"/>
              <a:r>
                <a:rPr lang="en-US" altLang="zh-CN" sz="3200" b="1">
                  <a:gradFill flip="none" rotWithShape="1">
                    <a:gsLst>
                      <a:gs pos="0">
                        <a:srgbClr val="8C7235"/>
                      </a:gs>
                      <a:gs pos="100000">
                        <a:srgbClr val="DAB26A"/>
                      </a:gs>
                    </a:gsLst>
                    <a:lin ang="18900000" scaled="1"/>
                    <a:tileRect/>
                  </a:gradFill>
                  <a:latin typeface="Edwardian Script ITC" panose="030303020407070D0804" pitchFamily="66" charset="0"/>
                </a:rPr>
                <a:t>08</a:t>
              </a:r>
            </a:p>
          </p:txBody>
        </p:sp>
        <p:cxnSp>
          <p:nvCxnSpPr>
            <p:cNvPr id="26" name="直接连接符 25">
              <a:extLst>
                <a:ext uri="{FF2B5EF4-FFF2-40B4-BE49-F238E27FC236}">
                  <a16:creationId xmlns:a16="http://schemas.microsoft.com/office/drawing/2014/main" xmlns="" id="{AD33AA3D-17F6-48C7-90A8-5E16C2DB00CB}"/>
                </a:ext>
              </a:extLst>
            </p:cNvPr>
            <p:cNvCxnSpPr/>
            <p:nvPr/>
          </p:nvCxnSpPr>
          <p:spPr>
            <a:xfrm flipH="1">
              <a:off x="10682921" y="5824757"/>
              <a:ext cx="476250" cy="476250"/>
            </a:xfrm>
            <a:prstGeom prst="line">
              <a:avLst/>
            </a:prstGeom>
            <a:ln w="9525">
              <a:gradFill>
                <a:gsLst>
                  <a:gs pos="0">
                    <a:srgbClr val="8C7235"/>
                  </a:gs>
                  <a:gs pos="100000">
                    <a:srgbClr val="DAB26A"/>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27" name="文本框 26">
            <a:extLst>
              <a:ext uri="{FF2B5EF4-FFF2-40B4-BE49-F238E27FC236}">
                <a16:creationId xmlns:a16="http://schemas.microsoft.com/office/drawing/2014/main" xmlns="" id="{B7D6A3D2-7094-4A73-8B31-DBD6C382F3DE}"/>
              </a:ext>
            </a:extLst>
          </p:cNvPr>
          <p:cNvSpPr txBox="1"/>
          <p:nvPr/>
        </p:nvSpPr>
        <p:spPr>
          <a:xfrm>
            <a:off x="4521128" y="2174703"/>
            <a:ext cx="6858648" cy="1111266"/>
          </a:xfrm>
          <a:prstGeom prst="rect">
            <a:avLst/>
          </a:prstGeom>
          <a:noFill/>
        </p:spPr>
        <p:txBody>
          <a:bodyPr wrap="square" numCol="1" rtlCol="0">
            <a:spAutoFit/>
          </a:bodyPr>
          <a:lstStyle/>
          <a:p>
            <a:pPr>
              <a:lnSpc>
                <a:spcPct val="200000"/>
              </a:lnSpc>
            </a:pPr>
            <a:r>
              <a:rPr lang="en-US" altLang="zh-CN">
                <a:gradFill>
                  <a:gsLst>
                    <a:gs pos="0">
                      <a:srgbClr val="8C7235"/>
                    </a:gs>
                    <a:gs pos="100000">
                      <a:srgbClr val="DAB26A"/>
                    </a:gs>
                  </a:gsLst>
                  <a:lin ang="18900000" scaled="1"/>
                </a:gradFill>
                <a:latin typeface="Agency FB" panose="020B0503020202020204" pitchFamily="34" charset="0"/>
                <a:ea typeface="851tegakizatsu" panose="02000600000000000000" pitchFamily="2" charset="-122"/>
                <a:cs typeface="851tegakizatsu" panose="02000600000000000000" pitchFamily="2" charset="-122"/>
              </a:rPr>
              <a:t>Sagacious Athena, the Greek goddess of wisdom, craft, and the arts of war, was a ceaseless champion of mortal heroes and consistent source of sound advice.</a:t>
            </a:r>
          </a:p>
        </p:txBody>
      </p:sp>
      <p:sp>
        <p:nvSpPr>
          <p:cNvPr id="28" name="文本框 27">
            <a:extLst>
              <a:ext uri="{FF2B5EF4-FFF2-40B4-BE49-F238E27FC236}">
                <a16:creationId xmlns:a16="http://schemas.microsoft.com/office/drawing/2014/main" xmlns="" id="{75F24F25-9077-49D0-84CA-9969B50B0F2F}"/>
              </a:ext>
            </a:extLst>
          </p:cNvPr>
          <p:cNvSpPr txBox="1"/>
          <p:nvPr/>
        </p:nvSpPr>
        <p:spPr>
          <a:xfrm>
            <a:off x="4521127" y="3812856"/>
            <a:ext cx="6858647" cy="2219262"/>
          </a:xfrm>
          <a:prstGeom prst="rect">
            <a:avLst/>
          </a:prstGeom>
          <a:noFill/>
        </p:spPr>
        <p:txBody>
          <a:bodyPr wrap="square" numCol="1" rtlCol="0">
            <a:spAutoFit/>
          </a:bodyPr>
          <a:lstStyle/>
          <a:p>
            <a:pPr>
              <a:lnSpc>
                <a:spcPct val="200000"/>
              </a:lnSpc>
            </a:pPr>
            <a:r>
              <a:rPr lang="en-US" altLang="zh-CN">
                <a:gradFill flip="none" rotWithShape="1">
                  <a:gsLst>
                    <a:gs pos="0">
                      <a:srgbClr val="8C7235"/>
                    </a:gs>
                    <a:gs pos="100000">
                      <a:srgbClr val="DAB26A"/>
                    </a:gs>
                  </a:gsLst>
                  <a:lin ang="2700000" scaled="1"/>
                  <a:tileRect/>
                </a:gradFill>
                <a:latin typeface="Agency FB" panose="020B0503020202020204" pitchFamily="34" charset="0"/>
                <a:ea typeface="851tegakizatsu" panose="02000600000000000000" pitchFamily="2" charset="-122"/>
                <a:cs typeface="851tegakizatsu" panose="02000600000000000000" pitchFamily="2" charset="-122"/>
              </a:rPr>
              <a:t>Sagacious Athena was one of the twelve chief Olympian deities and the goddess associated with wisdom, craft, and warfare. In wars—where she was most commonly depicted—Athena embodied cold rationality, tactics, and strategy. Athena’s cold logic stood in direct contrast to her brother Ares’ rage, violence, and impulsiveness.</a:t>
            </a:r>
          </a:p>
        </p:txBody>
      </p:sp>
    </p:spTree>
    <p:extLst>
      <p:ext uri="{BB962C8B-B14F-4D97-AF65-F5344CB8AC3E}">
        <p14:creationId xmlns:p14="http://schemas.microsoft.com/office/powerpoint/2010/main" val="12287181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2.2"/>
</p:tagLst>
</file>

<file path=ppt/tags/tag2.xml><?xml version="1.0" encoding="utf-8"?>
<p:tagLst xmlns:a="http://schemas.openxmlformats.org/drawingml/2006/main" xmlns:r="http://schemas.openxmlformats.org/officeDocument/2006/relationships" xmlns:p="http://schemas.openxmlformats.org/presentationml/2006/main">
  <p:tag name="PA" val="v5.2.2"/>
</p:tagLst>
</file>

<file path=ppt/tags/tag3.xml><?xml version="1.0" encoding="utf-8"?>
<p:tagLst xmlns:a="http://schemas.openxmlformats.org/drawingml/2006/main" xmlns:r="http://schemas.openxmlformats.org/officeDocument/2006/relationships" xmlns:p="http://schemas.openxmlformats.org/presentationml/2006/main">
  <p:tag name="PA" val="v5.2.2"/>
</p:tagLst>
</file>

<file path=ppt/tags/tag4.xml><?xml version="1.0" encoding="utf-8"?>
<p:tagLst xmlns:a="http://schemas.openxmlformats.org/drawingml/2006/main" xmlns:r="http://schemas.openxmlformats.org/officeDocument/2006/relationships" xmlns:p="http://schemas.openxmlformats.org/presentationml/2006/main">
  <p:tag name="PA" val="v5.2.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1040</TotalTime>
  <Words>831</Words>
  <Application>Microsoft Office PowerPoint</Application>
  <PresentationFormat>宽屏</PresentationFormat>
  <Paragraphs>64</Paragraphs>
  <Slides>15</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15</vt:i4>
      </vt:variant>
    </vt:vector>
  </HeadingPairs>
  <TitlesOfParts>
    <vt:vector size="21" baseType="lpstr">
      <vt:lpstr>Agency FB</vt:lpstr>
      <vt:lpstr>Edwardian Script ITC</vt:lpstr>
      <vt:lpstr>MD Tall 2</vt:lpstr>
      <vt:lpstr>等线</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lastModifiedBy>阳光 男孩</cp:lastModifiedBy>
  <cp:revision>80</cp:revision>
  <dcterms:created xsi:type="dcterms:W3CDTF">2020-02-25T05:02:28Z</dcterms:created>
  <dcterms:modified xsi:type="dcterms:W3CDTF">2020-03-01T15:36:34Z</dcterms:modified>
</cp:coreProperties>
</file>