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59" r:id="rId2"/>
    <p:sldId id="342" r:id="rId3"/>
    <p:sldId id="322" r:id="rId4"/>
    <p:sldId id="395" r:id="rId5"/>
    <p:sldId id="388" r:id="rId6"/>
    <p:sldId id="390" r:id="rId7"/>
    <p:sldId id="376" r:id="rId8"/>
    <p:sldId id="377" r:id="rId9"/>
    <p:sldId id="379" r:id="rId10"/>
    <p:sldId id="381" r:id="rId11"/>
    <p:sldId id="382" r:id="rId12"/>
    <p:sldId id="393" r:id="rId13"/>
    <p:sldId id="394" r:id="rId14"/>
    <p:sldId id="384" r:id="rId15"/>
    <p:sldId id="389" r:id="rId16"/>
    <p:sldId id="385" r:id="rId17"/>
    <p:sldId id="386" r:id="rId18"/>
    <p:sldId id="387" r:id="rId19"/>
    <p:sldId id="383" r:id="rId20"/>
    <p:sldId id="375" r:id="rId21"/>
    <p:sldId id="392" r:id="rId22"/>
    <p:sldId id="396" r:id="rId23"/>
    <p:sldId id="397" r:id="rId24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71BA"/>
    <a:srgbClr val="8EB4E3"/>
    <a:srgbClr val="558ED5"/>
    <a:srgbClr val="FFFFFF"/>
    <a:srgbClr val="DB2121"/>
    <a:srgbClr val="FF8181"/>
    <a:srgbClr val="565757"/>
    <a:srgbClr val="779789"/>
    <a:srgbClr val="3B4761"/>
    <a:srgbClr val="D786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17" d="100"/>
          <a:sy n="117" d="100"/>
        </p:scale>
        <p:origin x="638" y="8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2020/3/1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2020/3/1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8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212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9223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9140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2724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2380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8419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9752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2437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9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242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3472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8078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007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530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889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01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7696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50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DE20241-1FB4-4D33-B9C1-4CB2694C045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0" y="0"/>
            <a:ext cx="9144000" cy="2004926"/>
          </a:xfrm>
          <a:custGeom>
            <a:avLst/>
            <a:gdLst>
              <a:gd name="connsiteX0" fmla="*/ 0 w 9144000"/>
              <a:gd name="connsiteY0" fmla="*/ 0 h 2004926"/>
              <a:gd name="connsiteX1" fmla="*/ 9144000 w 9144000"/>
              <a:gd name="connsiteY1" fmla="*/ 0 h 2004926"/>
              <a:gd name="connsiteX2" fmla="*/ 9144000 w 9144000"/>
              <a:gd name="connsiteY2" fmla="*/ 1868407 h 2004926"/>
              <a:gd name="connsiteX3" fmla="*/ 8890000 w 9144000"/>
              <a:gd name="connsiteY3" fmla="*/ 1974446 h 2004926"/>
              <a:gd name="connsiteX4" fmla="*/ 8788400 w 9144000"/>
              <a:gd name="connsiteY4" fmla="*/ 1761086 h 2004926"/>
              <a:gd name="connsiteX5" fmla="*/ 8575040 w 9144000"/>
              <a:gd name="connsiteY5" fmla="*/ 1781406 h 2004926"/>
              <a:gd name="connsiteX6" fmla="*/ 8331200 w 9144000"/>
              <a:gd name="connsiteY6" fmla="*/ 1811886 h 2004926"/>
              <a:gd name="connsiteX7" fmla="*/ 7965440 w 9144000"/>
              <a:gd name="connsiteY7" fmla="*/ 1435966 h 2004926"/>
              <a:gd name="connsiteX8" fmla="*/ 7670800 w 9144000"/>
              <a:gd name="connsiteY8" fmla="*/ 1100686 h 2004926"/>
              <a:gd name="connsiteX9" fmla="*/ 7366000 w 9144000"/>
              <a:gd name="connsiteY9" fmla="*/ 1202286 h 2004926"/>
              <a:gd name="connsiteX10" fmla="*/ 7040880 w 9144000"/>
              <a:gd name="connsiteY10" fmla="*/ 826366 h 2004926"/>
              <a:gd name="connsiteX11" fmla="*/ 6593840 w 9144000"/>
              <a:gd name="connsiteY11" fmla="*/ 917806 h 2004926"/>
              <a:gd name="connsiteX12" fmla="*/ 6482080 w 9144000"/>
              <a:gd name="connsiteY12" fmla="*/ 917806 h 2004926"/>
              <a:gd name="connsiteX13" fmla="*/ 6167120 w 9144000"/>
              <a:gd name="connsiteY13" fmla="*/ 531726 h 2004926"/>
              <a:gd name="connsiteX14" fmla="*/ 5821680 w 9144000"/>
              <a:gd name="connsiteY14" fmla="*/ 765406 h 2004926"/>
              <a:gd name="connsiteX15" fmla="*/ 5577840 w 9144000"/>
              <a:gd name="connsiteY15" fmla="*/ 531726 h 2004926"/>
              <a:gd name="connsiteX16" fmla="*/ 5334000 w 9144000"/>
              <a:gd name="connsiteY16" fmla="*/ 348846 h 2004926"/>
              <a:gd name="connsiteX17" fmla="*/ 5191760 w 9144000"/>
              <a:gd name="connsiteY17" fmla="*/ 694286 h 2004926"/>
              <a:gd name="connsiteX18" fmla="*/ 5029200 w 9144000"/>
              <a:gd name="connsiteY18" fmla="*/ 826366 h 2004926"/>
              <a:gd name="connsiteX19" fmla="*/ 4643120 w 9144000"/>
              <a:gd name="connsiteY19" fmla="*/ 785726 h 2004926"/>
              <a:gd name="connsiteX20" fmla="*/ 4399280 w 9144000"/>
              <a:gd name="connsiteY20" fmla="*/ 663806 h 2004926"/>
              <a:gd name="connsiteX21" fmla="*/ 4003040 w 9144000"/>
              <a:gd name="connsiteY21" fmla="*/ 907646 h 2004926"/>
              <a:gd name="connsiteX22" fmla="*/ 3728720 w 9144000"/>
              <a:gd name="connsiteY22" fmla="*/ 562206 h 2004926"/>
              <a:gd name="connsiteX23" fmla="*/ 2854960 w 9144000"/>
              <a:gd name="connsiteY23" fmla="*/ 684126 h 2004926"/>
              <a:gd name="connsiteX24" fmla="*/ 2367280 w 9144000"/>
              <a:gd name="connsiteY24" fmla="*/ 867006 h 2004926"/>
              <a:gd name="connsiteX25" fmla="*/ 2286000 w 9144000"/>
              <a:gd name="connsiteY25" fmla="*/ 867006 h 2004926"/>
              <a:gd name="connsiteX26" fmla="*/ 1960880 w 9144000"/>
              <a:gd name="connsiteY26" fmla="*/ 958446 h 2004926"/>
              <a:gd name="connsiteX27" fmla="*/ 1686560 w 9144000"/>
              <a:gd name="connsiteY27" fmla="*/ 1425806 h 2004926"/>
              <a:gd name="connsiteX28" fmla="*/ 1341120 w 9144000"/>
              <a:gd name="connsiteY28" fmla="*/ 1435966 h 2004926"/>
              <a:gd name="connsiteX29" fmla="*/ 1036320 w 9144000"/>
              <a:gd name="connsiteY29" fmla="*/ 1547726 h 2004926"/>
              <a:gd name="connsiteX30" fmla="*/ 751840 w 9144000"/>
              <a:gd name="connsiteY30" fmla="*/ 1791566 h 2004926"/>
              <a:gd name="connsiteX31" fmla="*/ 487680 w 9144000"/>
              <a:gd name="connsiteY31" fmla="*/ 1801726 h 2004926"/>
              <a:gd name="connsiteX32" fmla="*/ 213360 w 9144000"/>
              <a:gd name="connsiteY32" fmla="*/ 2004926 h 2004926"/>
              <a:gd name="connsiteX33" fmla="*/ 0 w 9144000"/>
              <a:gd name="connsiteY33" fmla="*/ 1982467 h 2004926"/>
              <a:gd name="connsiteX34" fmla="*/ 0 w 9144000"/>
              <a:gd name="connsiteY34" fmla="*/ 0 h 200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144000" h="2004926">
                <a:moveTo>
                  <a:pt x="0" y="0"/>
                </a:moveTo>
                <a:lnTo>
                  <a:pt x="9144000" y="0"/>
                </a:lnTo>
                <a:lnTo>
                  <a:pt x="9144000" y="1868407"/>
                </a:lnTo>
                <a:lnTo>
                  <a:pt x="8890000" y="1974446"/>
                </a:lnTo>
                <a:lnTo>
                  <a:pt x="8788400" y="1761086"/>
                </a:lnTo>
                <a:lnTo>
                  <a:pt x="8575040" y="1781406"/>
                </a:lnTo>
                <a:lnTo>
                  <a:pt x="8331200" y="1811886"/>
                </a:lnTo>
                <a:lnTo>
                  <a:pt x="7965440" y="1435966"/>
                </a:lnTo>
                <a:lnTo>
                  <a:pt x="7670800" y="1100686"/>
                </a:lnTo>
                <a:lnTo>
                  <a:pt x="7366000" y="1202286"/>
                </a:lnTo>
                <a:lnTo>
                  <a:pt x="7040880" y="826366"/>
                </a:lnTo>
                <a:lnTo>
                  <a:pt x="6593840" y="917806"/>
                </a:lnTo>
                <a:lnTo>
                  <a:pt x="6482080" y="917806"/>
                </a:lnTo>
                <a:lnTo>
                  <a:pt x="6167120" y="531726"/>
                </a:lnTo>
                <a:lnTo>
                  <a:pt x="5821680" y="765406"/>
                </a:lnTo>
                <a:lnTo>
                  <a:pt x="5577840" y="531726"/>
                </a:lnTo>
                <a:lnTo>
                  <a:pt x="5334000" y="348846"/>
                </a:lnTo>
                <a:lnTo>
                  <a:pt x="5191760" y="694286"/>
                </a:lnTo>
                <a:lnTo>
                  <a:pt x="5029200" y="826366"/>
                </a:lnTo>
                <a:lnTo>
                  <a:pt x="4643120" y="785726"/>
                </a:lnTo>
                <a:lnTo>
                  <a:pt x="4399280" y="663806"/>
                </a:lnTo>
                <a:lnTo>
                  <a:pt x="4003040" y="907646"/>
                </a:lnTo>
                <a:lnTo>
                  <a:pt x="3728720" y="562206"/>
                </a:lnTo>
                <a:lnTo>
                  <a:pt x="2854960" y="684126"/>
                </a:lnTo>
                <a:lnTo>
                  <a:pt x="2367280" y="867006"/>
                </a:lnTo>
                <a:lnTo>
                  <a:pt x="2286000" y="867006"/>
                </a:lnTo>
                <a:lnTo>
                  <a:pt x="1960880" y="958446"/>
                </a:lnTo>
                <a:lnTo>
                  <a:pt x="1686560" y="1425806"/>
                </a:lnTo>
                <a:lnTo>
                  <a:pt x="1341120" y="1435966"/>
                </a:lnTo>
                <a:lnTo>
                  <a:pt x="1036320" y="1547726"/>
                </a:lnTo>
                <a:lnTo>
                  <a:pt x="751840" y="1791566"/>
                </a:lnTo>
                <a:lnTo>
                  <a:pt x="487680" y="1801726"/>
                </a:lnTo>
                <a:lnTo>
                  <a:pt x="213360" y="2004926"/>
                </a:lnTo>
                <a:lnTo>
                  <a:pt x="0" y="19824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179512" y="123478"/>
            <a:ext cx="527916" cy="527916"/>
          </a:xfrm>
          <a:prstGeom prst="ellipse">
            <a:avLst/>
          </a:prstGeom>
          <a:blipFill dpi="0" rotWithShape="0">
            <a:blip r:embed="rId9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6.jpeg"/><Relationship Id="rId5" Type="http://schemas.openxmlformats.org/officeDocument/2006/relationships/image" Target="../media/image6.png"/><Relationship Id="rId4" Type="http://schemas.openxmlformats.org/officeDocument/2006/relationships/image" Target="../media/image15.jpeg"/><Relationship Id="rId9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20.jpe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6.pn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4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FE8790E-A509-40CB-86B3-94A10831EE6D}"/>
              </a:ext>
            </a:extLst>
          </p:cNvPr>
          <p:cNvSpPr/>
          <p:nvPr/>
        </p:nvSpPr>
        <p:spPr>
          <a:xfrm>
            <a:off x="2987824" y="627534"/>
            <a:ext cx="2880320" cy="3816424"/>
          </a:xfrm>
          <a:prstGeom prst="rect">
            <a:avLst/>
          </a:prstGeom>
          <a:noFill/>
          <a:ln w="57150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6D2517C-42DB-426F-B002-C4A818A66A64}"/>
              </a:ext>
            </a:extLst>
          </p:cNvPr>
          <p:cNvSpPr/>
          <p:nvPr/>
        </p:nvSpPr>
        <p:spPr>
          <a:xfrm>
            <a:off x="3151141" y="1752915"/>
            <a:ext cx="26449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水彩风时尚通用</a:t>
            </a:r>
          </a:p>
        </p:txBody>
      </p:sp>
      <p:sp>
        <p:nvSpPr>
          <p:cNvPr id="18" name="TextBox 71">
            <a:extLst>
              <a:ext uri="{FF2B5EF4-FFF2-40B4-BE49-F238E27FC236}">
                <a16:creationId xmlns="" xmlns:a16="http://schemas.microsoft.com/office/drawing/2014/main" id="{5AE6AAA6-FBEB-4AFC-853C-64265ED63D1C}"/>
              </a:ext>
            </a:extLst>
          </p:cNvPr>
          <p:cNvSpPr txBox="1"/>
          <p:nvPr/>
        </p:nvSpPr>
        <p:spPr>
          <a:xfrm>
            <a:off x="3391482" y="2737252"/>
            <a:ext cx="2230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 报 总 结 通 用 模 板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EFEFAC24-CE83-40E0-B064-CF077744D7DE}"/>
              </a:ext>
            </a:extLst>
          </p:cNvPr>
          <p:cNvSpPr/>
          <p:nvPr/>
        </p:nvSpPr>
        <p:spPr>
          <a:xfrm>
            <a:off x="3110218" y="2151670"/>
            <a:ext cx="26859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POWERPOINT</a:t>
            </a:r>
            <a:endParaRPr lang="zh-CN" altLang="en-US" sz="2400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0565F310-D459-4A08-B33F-0EF752EFF4CA}"/>
              </a:ext>
            </a:extLst>
          </p:cNvPr>
          <p:cNvSpPr/>
          <p:nvPr/>
        </p:nvSpPr>
        <p:spPr>
          <a:xfrm>
            <a:off x="3391482" y="760920"/>
            <a:ext cx="21602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2020</a:t>
            </a:r>
            <a:endParaRPr lang="zh-CN" altLang="en-US" sz="6000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527883" y="3427962"/>
            <a:ext cx="1800200" cy="432048"/>
          </a:xfrm>
          <a:prstGeom prst="roundRect">
            <a:avLst/>
          </a:prstGeom>
          <a:solidFill>
            <a:srgbClr val="2171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</a:t>
            </a:r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人：东方之</a:t>
            </a:r>
            <a:r>
              <a:rPr lang="en-US" altLang="zh-CN" sz="12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800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20"/>
          <p:cNvSpPr>
            <a:spLocks/>
          </p:cNvSpPr>
          <p:nvPr/>
        </p:nvSpPr>
        <p:spPr bwMode="auto">
          <a:xfrm>
            <a:off x="3618396" y="1981354"/>
            <a:ext cx="1924516" cy="2909273"/>
          </a:xfrm>
          <a:custGeom>
            <a:avLst/>
            <a:gdLst>
              <a:gd name="T0" fmla="*/ 667 w 689"/>
              <a:gd name="T1" fmla="*/ 589 h 1041"/>
              <a:gd name="T2" fmla="*/ 462 w 689"/>
              <a:gd name="T3" fmla="*/ 672 h 1041"/>
              <a:gd name="T4" fmla="*/ 390 w 689"/>
              <a:gd name="T5" fmla="*/ 788 h 1041"/>
              <a:gd name="T6" fmla="*/ 383 w 689"/>
              <a:gd name="T7" fmla="*/ 983 h 1041"/>
              <a:gd name="T8" fmla="*/ 411 w 689"/>
              <a:gd name="T9" fmla="*/ 1041 h 1041"/>
              <a:gd name="T10" fmla="*/ 266 w 689"/>
              <a:gd name="T11" fmla="*/ 968 h 1041"/>
              <a:gd name="T12" fmla="*/ 274 w 689"/>
              <a:gd name="T13" fmla="*/ 866 h 1041"/>
              <a:gd name="T14" fmla="*/ 184 w 689"/>
              <a:gd name="T15" fmla="*/ 586 h 1041"/>
              <a:gd name="T16" fmla="*/ 0 w 689"/>
              <a:gd name="T17" fmla="*/ 473 h 1041"/>
              <a:gd name="T18" fmla="*/ 23 w 689"/>
              <a:gd name="T19" fmla="*/ 490 h 1041"/>
              <a:gd name="T20" fmla="*/ 154 w 689"/>
              <a:gd name="T21" fmla="*/ 527 h 1041"/>
              <a:gd name="T22" fmla="*/ 103 w 689"/>
              <a:gd name="T23" fmla="*/ 447 h 1041"/>
              <a:gd name="T24" fmla="*/ 73 w 689"/>
              <a:gd name="T25" fmla="*/ 340 h 1041"/>
              <a:gd name="T26" fmla="*/ 76 w 689"/>
              <a:gd name="T27" fmla="*/ 280 h 1041"/>
              <a:gd name="T28" fmla="*/ 83 w 689"/>
              <a:gd name="T29" fmla="*/ 323 h 1041"/>
              <a:gd name="T30" fmla="*/ 133 w 689"/>
              <a:gd name="T31" fmla="*/ 435 h 1041"/>
              <a:gd name="T32" fmla="*/ 151 w 689"/>
              <a:gd name="T33" fmla="*/ 458 h 1041"/>
              <a:gd name="T34" fmla="*/ 203 w 689"/>
              <a:gd name="T35" fmla="*/ 518 h 1041"/>
              <a:gd name="T36" fmla="*/ 243 w 689"/>
              <a:gd name="T37" fmla="*/ 567 h 1041"/>
              <a:gd name="T38" fmla="*/ 332 w 689"/>
              <a:gd name="T39" fmla="*/ 594 h 1041"/>
              <a:gd name="T40" fmla="*/ 359 w 689"/>
              <a:gd name="T41" fmla="*/ 494 h 1041"/>
              <a:gd name="T42" fmla="*/ 361 w 689"/>
              <a:gd name="T43" fmla="*/ 481 h 1041"/>
              <a:gd name="T44" fmla="*/ 370 w 689"/>
              <a:gd name="T45" fmla="*/ 427 h 1041"/>
              <a:gd name="T46" fmla="*/ 376 w 689"/>
              <a:gd name="T47" fmla="*/ 327 h 1041"/>
              <a:gd name="T48" fmla="*/ 375 w 689"/>
              <a:gd name="T49" fmla="*/ 287 h 1041"/>
              <a:gd name="T50" fmla="*/ 374 w 689"/>
              <a:gd name="T51" fmla="*/ 270 h 1041"/>
              <a:gd name="T52" fmla="*/ 368 w 689"/>
              <a:gd name="T53" fmla="*/ 215 h 1041"/>
              <a:gd name="T54" fmla="*/ 363 w 689"/>
              <a:gd name="T55" fmla="*/ 188 h 1041"/>
              <a:gd name="T56" fmla="*/ 358 w 689"/>
              <a:gd name="T57" fmla="*/ 165 h 1041"/>
              <a:gd name="T58" fmla="*/ 327 w 689"/>
              <a:gd name="T59" fmla="*/ 67 h 1041"/>
              <a:gd name="T60" fmla="*/ 295 w 689"/>
              <a:gd name="T61" fmla="*/ 0 h 1041"/>
              <a:gd name="T62" fmla="*/ 346 w 689"/>
              <a:gd name="T63" fmla="*/ 66 h 1041"/>
              <a:gd name="T64" fmla="*/ 386 w 689"/>
              <a:gd name="T65" fmla="*/ 146 h 1041"/>
              <a:gd name="T66" fmla="*/ 410 w 689"/>
              <a:gd name="T67" fmla="*/ 228 h 1041"/>
              <a:gd name="T68" fmla="*/ 416 w 689"/>
              <a:gd name="T69" fmla="*/ 259 h 1041"/>
              <a:gd name="T70" fmla="*/ 425 w 689"/>
              <a:gd name="T71" fmla="*/ 361 h 1041"/>
              <a:gd name="T72" fmla="*/ 437 w 689"/>
              <a:gd name="T73" fmla="*/ 370 h 1041"/>
              <a:gd name="T74" fmla="*/ 491 w 689"/>
              <a:gd name="T75" fmla="*/ 306 h 1041"/>
              <a:gd name="T76" fmla="*/ 520 w 689"/>
              <a:gd name="T77" fmla="*/ 275 h 1041"/>
              <a:gd name="T78" fmla="*/ 546 w 689"/>
              <a:gd name="T79" fmla="*/ 239 h 1041"/>
              <a:gd name="T80" fmla="*/ 599 w 689"/>
              <a:gd name="T81" fmla="*/ 113 h 1041"/>
              <a:gd name="T82" fmla="*/ 608 w 689"/>
              <a:gd name="T83" fmla="*/ 120 h 1041"/>
              <a:gd name="T84" fmla="*/ 607 w 689"/>
              <a:gd name="T85" fmla="*/ 131 h 1041"/>
              <a:gd name="T86" fmla="*/ 578 w 689"/>
              <a:gd name="T87" fmla="*/ 235 h 1041"/>
              <a:gd name="T88" fmla="*/ 556 w 689"/>
              <a:gd name="T89" fmla="*/ 280 h 1041"/>
              <a:gd name="T90" fmla="*/ 538 w 689"/>
              <a:gd name="T91" fmla="*/ 311 h 1041"/>
              <a:gd name="T92" fmla="*/ 489 w 689"/>
              <a:gd name="T93" fmla="*/ 386 h 1041"/>
              <a:gd name="T94" fmla="*/ 425 w 689"/>
              <a:gd name="T95" fmla="*/ 489 h 1041"/>
              <a:gd name="T96" fmla="*/ 406 w 689"/>
              <a:gd name="T97" fmla="*/ 605 h 1041"/>
              <a:gd name="T98" fmla="*/ 496 w 689"/>
              <a:gd name="T99" fmla="*/ 584 h 1041"/>
              <a:gd name="T100" fmla="*/ 614 w 689"/>
              <a:gd name="T101" fmla="*/ 485 h 1041"/>
              <a:gd name="T102" fmla="*/ 685 w 689"/>
              <a:gd name="T103" fmla="*/ 390 h 1041"/>
              <a:gd name="T104" fmla="*/ 686 w 689"/>
              <a:gd name="T105" fmla="*/ 390 h 1041"/>
              <a:gd name="T106" fmla="*/ 630 w 689"/>
              <a:gd name="T107" fmla="*/ 492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9" h="1041">
                <a:moveTo>
                  <a:pt x="534" y="591"/>
                </a:moveTo>
                <a:cubicBezTo>
                  <a:pt x="537" y="590"/>
                  <a:pt x="597" y="559"/>
                  <a:pt x="667" y="589"/>
                </a:cubicBezTo>
                <a:cubicBezTo>
                  <a:pt x="667" y="589"/>
                  <a:pt x="587" y="584"/>
                  <a:pt x="509" y="634"/>
                </a:cubicBezTo>
                <a:cubicBezTo>
                  <a:pt x="493" y="644"/>
                  <a:pt x="477" y="657"/>
                  <a:pt x="462" y="672"/>
                </a:cubicBezTo>
                <a:cubicBezTo>
                  <a:pt x="442" y="692"/>
                  <a:pt x="423" y="718"/>
                  <a:pt x="407" y="750"/>
                </a:cubicBezTo>
                <a:cubicBezTo>
                  <a:pt x="401" y="762"/>
                  <a:pt x="395" y="775"/>
                  <a:pt x="390" y="788"/>
                </a:cubicBezTo>
                <a:cubicBezTo>
                  <a:pt x="390" y="788"/>
                  <a:pt x="374" y="851"/>
                  <a:pt x="381" y="961"/>
                </a:cubicBezTo>
                <a:cubicBezTo>
                  <a:pt x="381" y="961"/>
                  <a:pt x="381" y="970"/>
                  <a:pt x="383" y="983"/>
                </a:cubicBezTo>
                <a:cubicBezTo>
                  <a:pt x="383" y="983"/>
                  <a:pt x="383" y="983"/>
                  <a:pt x="383" y="983"/>
                </a:cubicBezTo>
                <a:cubicBezTo>
                  <a:pt x="387" y="1000"/>
                  <a:pt x="387" y="1026"/>
                  <a:pt x="411" y="1041"/>
                </a:cubicBezTo>
                <a:cubicBezTo>
                  <a:pt x="227" y="1041"/>
                  <a:pt x="227" y="1041"/>
                  <a:pt x="227" y="1041"/>
                </a:cubicBezTo>
                <a:cubicBezTo>
                  <a:pt x="227" y="1041"/>
                  <a:pt x="258" y="1034"/>
                  <a:pt x="266" y="968"/>
                </a:cubicBezTo>
                <a:cubicBezTo>
                  <a:pt x="266" y="968"/>
                  <a:pt x="266" y="968"/>
                  <a:pt x="266" y="968"/>
                </a:cubicBezTo>
                <a:cubicBezTo>
                  <a:pt x="267" y="935"/>
                  <a:pt x="270" y="901"/>
                  <a:pt x="274" y="866"/>
                </a:cubicBezTo>
                <a:cubicBezTo>
                  <a:pt x="289" y="744"/>
                  <a:pt x="247" y="642"/>
                  <a:pt x="196" y="596"/>
                </a:cubicBezTo>
                <a:cubicBezTo>
                  <a:pt x="192" y="592"/>
                  <a:pt x="188" y="589"/>
                  <a:pt x="184" y="586"/>
                </a:cubicBezTo>
                <a:cubicBezTo>
                  <a:pt x="134" y="551"/>
                  <a:pt x="73" y="547"/>
                  <a:pt x="19" y="496"/>
                </a:cubicBezTo>
                <a:cubicBezTo>
                  <a:pt x="13" y="489"/>
                  <a:pt x="6" y="482"/>
                  <a:pt x="0" y="473"/>
                </a:cubicBezTo>
                <a:cubicBezTo>
                  <a:pt x="1" y="474"/>
                  <a:pt x="9" y="482"/>
                  <a:pt x="23" y="490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37" y="499"/>
                  <a:pt x="57" y="509"/>
                  <a:pt x="82" y="516"/>
                </a:cubicBezTo>
                <a:cubicBezTo>
                  <a:pt x="103" y="522"/>
                  <a:pt x="126" y="526"/>
                  <a:pt x="154" y="527"/>
                </a:cubicBezTo>
                <a:cubicBezTo>
                  <a:pt x="154" y="527"/>
                  <a:pt x="137" y="509"/>
                  <a:pt x="120" y="479"/>
                </a:cubicBezTo>
                <a:cubicBezTo>
                  <a:pt x="114" y="470"/>
                  <a:pt x="108" y="459"/>
                  <a:pt x="103" y="447"/>
                </a:cubicBezTo>
                <a:cubicBezTo>
                  <a:pt x="94" y="429"/>
                  <a:pt x="86" y="408"/>
                  <a:pt x="81" y="386"/>
                </a:cubicBezTo>
                <a:cubicBezTo>
                  <a:pt x="77" y="372"/>
                  <a:pt x="74" y="356"/>
                  <a:pt x="73" y="340"/>
                </a:cubicBezTo>
                <a:cubicBezTo>
                  <a:pt x="72" y="332"/>
                  <a:pt x="72" y="323"/>
                  <a:pt x="72" y="314"/>
                </a:cubicBezTo>
                <a:cubicBezTo>
                  <a:pt x="73" y="303"/>
                  <a:pt x="74" y="291"/>
                  <a:pt x="76" y="280"/>
                </a:cubicBezTo>
                <a:cubicBezTo>
                  <a:pt x="76" y="280"/>
                  <a:pt x="76" y="290"/>
                  <a:pt x="79" y="305"/>
                </a:cubicBezTo>
                <a:cubicBezTo>
                  <a:pt x="80" y="311"/>
                  <a:pt x="82" y="316"/>
                  <a:pt x="83" y="323"/>
                </a:cubicBezTo>
                <a:cubicBezTo>
                  <a:pt x="89" y="346"/>
                  <a:pt x="98" y="377"/>
                  <a:pt x="115" y="406"/>
                </a:cubicBezTo>
                <a:cubicBezTo>
                  <a:pt x="120" y="416"/>
                  <a:pt x="126" y="426"/>
                  <a:pt x="133" y="435"/>
                </a:cubicBezTo>
                <a:cubicBezTo>
                  <a:pt x="139" y="442"/>
                  <a:pt x="145" y="450"/>
                  <a:pt x="151" y="458"/>
                </a:cubicBezTo>
                <a:cubicBezTo>
                  <a:pt x="151" y="458"/>
                  <a:pt x="151" y="458"/>
                  <a:pt x="151" y="458"/>
                </a:cubicBezTo>
                <a:cubicBezTo>
                  <a:pt x="153" y="460"/>
                  <a:pt x="155" y="462"/>
                  <a:pt x="157" y="465"/>
                </a:cubicBezTo>
                <a:cubicBezTo>
                  <a:pt x="171" y="482"/>
                  <a:pt x="187" y="500"/>
                  <a:pt x="203" y="518"/>
                </a:cubicBezTo>
                <a:cubicBezTo>
                  <a:pt x="203" y="518"/>
                  <a:pt x="203" y="518"/>
                  <a:pt x="203" y="518"/>
                </a:cubicBezTo>
                <a:cubicBezTo>
                  <a:pt x="216" y="534"/>
                  <a:pt x="230" y="550"/>
                  <a:pt x="243" y="567"/>
                </a:cubicBezTo>
                <a:cubicBezTo>
                  <a:pt x="270" y="601"/>
                  <a:pt x="293" y="637"/>
                  <a:pt x="303" y="671"/>
                </a:cubicBezTo>
                <a:cubicBezTo>
                  <a:pt x="303" y="671"/>
                  <a:pt x="317" y="642"/>
                  <a:pt x="332" y="594"/>
                </a:cubicBezTo>
                <a:cubicBezTo>
                  <a:pt x="333" y="593"/>
                  <a:pt x="333" y="593"/>
                  <a:pt x="333" y="592"/>
                </a:cubicBezTo>
                <a:cubicBezTo>
                  <a:pt x="342" y="565"/>
                  <a:pt x="351" y="532"/>
                  <a:pt x="359" y="494"/>
                </a:cubicBezTo>
                <a:cubicBezTo>
                  <a:pt x="359" y="491"/>
                  <a:pt x="360" y="489"/>
                  <a:pt x="360" y="486"/>
                </a:cubicBezTo>
                <a:cubicBezTo>
                  <a:pt x="361" y="484"/>
                  <a:pt x="361" y="482"/>
                  <a:pt x="361" y="481"/>
                </a:cubicBezTo>
                <a:cubicBezTo>
                  <a:pt x="364" y="468"/>
                  <a:pt x="366" y="454"/>
                  <a:pt x="368" y="440"/>
                </a:cubicBezTo>
                <a:cubicBezTo>
                  <a:pt x="369" y="436"/>
                  <a:pt x="369" y="431"/>
                  <a:pt x="370" y="427"/>
                </a:cubicBezTo>
                <a:cubicBezTo>
                  <a:pt x="373" y="400"/>
                  <a:pt x="375" y="371"/>
                  <a:pt x="376" y="342"/>
                </a:cubicBezTo>
                <a:cubicBezTo>
                  <a:pt x="376" y="337"/>
                  <a:pt x="376" y="332"/>
                  <a:pt x="376" y="327"/>
                </a:cubicBezTo>
                <a:cubicBezTo>
                  <a:pt x="376" y="314"/>
                  <a:pt x="376" y="301"/>
                  <a:pt x="375" y="288"/>
                </a:cubicBezTo>
                <a:cubicBezTo>
                  <a:pt x="375" y="287"/>
                  <a:pt x="375" y="287"/>
                  <a:pt x="375" y="287"/>
                </a:cubicBezTo>
                <a:cubicBezTo>
                  <a:pt x="375" y="281"/>
                  <a:pt x="374" y="276"/>
                  <a:pt x="374" y="270"/>
                </a:cubicBezTo>
                <a:cubicBezTo>
                  <a:pt x="374" y="270"/>
                  <a:pt x="374" y="270"/>
                  <a:pt x="374" y="270"/>
                </a:cubicBezTo>
                <a:cubicBezTo>
                  <a:pt x="374" y="265"/>
                  <a:pt x="373" y="261"/>
                  <a:pt x="373" y="257"/>
                </a:cubicBezTo>
                <a:cubicBezTo>
                  <a:pt x="372" y="243"/>
                  <a:pt x="370" y="229"/>
                  <a:pt x="368" y="215"/>
                </a:cubicBezTo>
                <a:cubicBezTo>
                  <a:pt x="367" y="207"/>
                  <a:pt x="365" y="199"/>
                  <a:pt x="364" y="191"/>
                </a:cubicBezTo>
                <a:cubicBezTo>
                  <a:pt x="363" y="190"/>
                  <a:pt x="363" y="189"/>
                  <a:pt x="363" y="188"/>
                </a:cubicBezTo>
                <a:cubicBezTo>
                  <a:pt x="363" y="188"/>
                  <a:pt x="363" y="188"/>
                  <a:pt x="363" y="188"/>
                </a:cubicBezTo>
                <a:cubicBezTo>
                  <a:pt x="362" y="181"/>
                  <a:pt x="360" y="173"/>
                  <a:pt x="358" y="165"/>
                </a:cubicBezTo>
                <a:cubicBezTo>
                  <a:pt x="352" y="139"/>
                  <a:pt x="344" y="113"/>
                  <a:pt x="334" y="86"/>
                </a:cubicBezTo>
                <a:cubicBezTo>
                  <a:pt x="332" y="80"/>
                  <a:pt x="330" y="74"/>
                  <a:pt x="327" y="67"/>
                </a:cubicBezTo>
                <a:cubicBezTo>
                  <a:pt x="323" y="57"/>
                  <a:pt x="319" y="48"/>
                  <a:pt x="314" y="38"/>
                </a:cubicBezTo>
                <a:cubicBezTo>
                  <a:pt x="308" y="25"/>
                  <a:pt x="302" y="12"/>
                  <a:pt x="295" y="0"/>
                </a:cubicBezTo>
                <a:cubicBezTo>
                  <a:pt x="296" y="1"/>
                  <a:pt x="310" y="14"/>
                  <a:pt x="328" y="39"/>
                </a:cubicBezTo>
                <a:cubicBezTo>
                  <a:pt x="334" y="47"/>
                  <a:pt x="340" y="56"/>
                  <a:pt x="346" y="66"/>
                </a:cubicBezTo>
                <a:cubicBezTo>
                  <a:pt x="346" y="66"/>
                  <a:pt x="346" y="66"/>
                  <a:pt x="346" y="66"/>
                </a:cubicBezTo>
                <a:cubicBezTo>
                  <a:pt x="359" y="87"/>
                  <a:pt x="373" y="114"/>
                  <a:pt x="386" y="146"/>
                </a:cubicBezTo>
                <a:cubicBezTo>
                  <a:pt x="392" y="163"/>
                  <a:pt x="398" y="181"/>
                  <a:pt x="404" y="201"/>
                </a:cubicBezTo>
                <a:cubicBezTo>
                  <a:pt x="406" y="210"/>
                  <a:pt x="408" y="218"/>
                  <a:pt x="410" y="228"/>
                </a:cubicBezTo>
                <a:cubicBezTo>
                  <a:pt x="410" y="228"/>
                  <a:pt x="410" y="228"/>
                  <a:pt x="410" y="228"/>
                </a:cubicBezTo>
                <a:cubicBezTo>
                  <a:pt x="412" y="238"/>
                  <a:pt x="414" y="248"/>
                  <a:pt x="416" y="259"/>
                </a:cubicBezTo>
                <a:cubicBezTo>
                  <a:pt x="420" y="281"/>
                  <a:pt x="423" y="305"/>
                  <a:pt x="424" y="331"/>
                </a:cubicBezTo>
                <a:cubicBezTo>
                  <a:pt x="424" y="340"/>
                  <a:pt x="425" y="350"/>
                  <a:pt x="425" y="361"/>
                </a:cubicBezTo>
                <a:cubicBezTo>
                  <a:pt x="425" y="370"/>
                  <a:pt x="425" y="379"/>
                  <a:pt x="425" y="389"/>
                </a:cubicBezTo>
                <a:cubicBezTo>
                  <a:pt x="425" y="389"/>
                  <a:pt x="429" y="381"/>
                  <a:pt x="437" y="370"/>
                </a:cubicBezTo>
                <a:cubicBezTo>
                  <a:pt x="442" y="362"/>
                  <a:pt x="449" y="353"/>
                  <a:pt x="457" y="344"/>
                </a:cubicBezTo>
                <a:cubicBezTo>
                  <a:pt x="467" y="331"/>
                  <a:pt x="478" y="317"/>
                  <a:pt x="491" y="306"/>
                </a:cubicBezTo>
                <a:cubicBezTo>
                  <a:pt x="495" y="302"/>
                  <a:pt x="501" y="297"/>
                  <a:pt x="506" y="291"/>
                </a:cubicBezTo>
                <a:cubicBezTo>
                  <a:pt x="511" y="286"/>
                  <a:pt x="515" y="281"/>
                  <a:pt x="520" y="275"/>
                </a:cubicBezTo>
                <a:cubicBezTo>
                  <a:pt x="528" y="265"/>
                  <a:pt x="537" y="253"/>
                  <a:pt x="546" y="239"/>
                </a:cubicBezTo>
                <a:cubicBezTo>
                  <a:pt x="546" y="239"/>
                  <a:pt x="546" y="239"/>
                  <a:pt x="546" y="239"/>
                </a:cubicBezTo>
                <a:cubicBezTo>
                  <a:pt x="551" y="231"/>
                  <a:pt x="556" y="222"/>
                  <a:pt x="561" y="213"/>
                </a:cubicBezTo>
                <a:cubicBezTo>
                  <a:pt x="575" y="186"/>
                  <a:pt x="588" y="153"/>
                  <a:pt x="599" y="113"/>
                </a:cubicBezTo>
                <a:cubicBezTo>
                  <a:pt x="602" y="101"/>
                  <a:pt x="605" y="88"/>
                  <a:pt x="608" y="74"/>
                </a:cubicBezTo>
                <a:cubicBezTo>
                  <a:pt x="608" y="74"/>
                  <a:pt x="611" y="91"/>
                  <a:pt x="608" y="120"/>
                </a:cubicBezTo>
                <a:cubicBezTo>
                  <a:pt x="608" y="123"/>
                  <a:pt x="607" y="127"/>
                  <a:pt x="607" y="131"/>
                </a:cubicBezTo>
                <a:cubicBezTo>
                  <a:pt x="607" y="131"/>
                  <a:pt x="607" y="131"/>
                  <a:pt x="607" y="131"/>
                </a:cubicBezTo>
                <a:cubicBezTo>
                  <a:pt x="606" y="137"/>
                  <a:pt x="605" y="143"/>
                  <a:pt x="604" y="150"/>
                </a:cubicBezTo>
                <a:cubicBezTo>
                  <a:pt x="600" y="174"/>
                  <a:pt x="592" y="203"/>
                  <a:pt x="578" y="235"/>
                </a:cubicBezTo>
                <a:cubicBezTo>
                  <a:pt x="574" y="244"/>
                  <a:pt x="570" y="253"/>
                  <a:pt x="566" y="262"/>
                </a:cubicBezTo>
                <a:cubicBezTo>
                  <a:pt x="563" y="268"/>
                  <a:pt x="560" y="274"/>
                  <a:pt x="556" y="280"/>
                </a:cubicBezTo>
                <a:cubicBezTo>
                  <a:pt x="553" y="286"/>
                  <a:pt x="550" y="291"/>
                  <a:pt x="547" y="297"/>
                </a:cubicBezTo>
                <a:cubicBezTo>
                  <a:pt x="544" y="302"/>
                  <a:pt x="541" y="306"/>
                  <a:pt x="538" y="311"/>
                </a:cubicBezTo>
                <a:cubicBezTo>
                  <a:pt x="521" y="337"/>
                  <a:pt x="508" y="359"/>
                  <a:pt x="496" y="376"/>
                </a:cubicBezTo>
                <a:cubicBezTo>
                  <a:pt x="493" y="379"/>
                  <a:pt x="491" y="383"/>
                  <a:pt x="489" y="386"/>
                </a:cubicBezTo>
                <a:cubicBezTo>
                  <a:pt x="448" y="446"/>
                  <a:pt x="439" y="449"/>
                  <a:pt x="427" y="479"/>
                </a:cubicBezTo>
                <a:cubicBezTo>
                  <a:pt x="427" y="479"/>
                  <a:pt x="426" y="483"/>
                  <a:pt x="425" y="489"/>
                </a:cubicBezTo>
                <a:cubicBezTo>
                  <a:pt x="425" y="492"/>
                  <a:pt x="424" y="497"/>
                  <a:pt x="423" y="501"/>
                </a:cubicBezTo>
                <a:cubicBezTo>
                  <a:pt x="419" y="526"/>
                  <a:pt x="411" y="568"/>
                  <a:pt x="406" y="605"/>
                </a:cubicBezTo>
                <a:cubicBezTo>
                  <a:pt x="401" y="635"/>
                  <a:pt x="397" y="663"/>
                  <a:pt x="396" y="677"/>
                </a:cubicBezTo>
                <a:cubicBezTo>
                  <a:pt x="396" y="677"/>
                  <a:pt x="444" y="624"/>
                  <a:pt x="496" y="584"/>
                </a:cubicBezTo>
                <a:cubicBezTo>
                  <a:pt x="502" y="579"/>
                  <a:pt x="509" y="574"/>
                  <a:pt x="515" y="570"/>
                </a:cubicBezTo>
                <a:cubicBezTo>
                  <a:pt x="545" y="548"/>
                  <a:pt x="581" y="519"/>
                  <a:pt x="614" y="485"/>
                </a:cubicBezTo>
                <a:cubicBezTo>
                  <a:pt x="615" y="485"/>
                  <a:pt x="615" y="484"/>
                  <a:pt x="616" y="483"/>
                </a:cubicBezTo>
                <a:cubicBezTo>
                  <a:pt x="644" y="454"/>
                  <a:pt x="669" y="422"/>
                  <a:pt x="685" y="390"/>
                </a:cubicBezTo>
                <a:cubicBezTo>
                  <a:pt x="686" y="387"/>
                  <a:pt x="688" y="385"/>
                  <a:pt x="689" y="383"/>
                </a:cubicBezTo>
                <a:cubicBezTo>
                  <a:pt x="689" y="383"/>
                  <a:pt x="688" y="386"/>
                  <a:pt x="686" y="390"/>
                </a:cubicBezTo>
                <a:cubicBezTo>
                  <a:pt x="681" y="406"/>
                  <a:pt x="665" y="444"/>
                  <a:pt x="632" y="490"/>
                </a:cubicBezTo>
                <a:cubicBezTo>
                  <a:pt x="631" y="490"/>
                  <a:pt x="631" y="491"/>
                  <a:pt x="630" y="492"/>
                </a:cubicBezTo>
                <a:cubicBezTo>
                  <a:pt x="607" y="523"/>
                  <a:pt x="576" y="558"/>
                  <a:pt x="534" y="59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: Shape 21"/>
          <p:cNvSpPr>
            <a:spLocks/>
          </p:cNvSpPr>
          <p:nvPr/>
        </p:nvSpPr>
        <p:spPr bwMode="auto">
          <a:xfrm>
            <a:off x="3730889" y="2680549"/>
            <a:ext cx="913799" cy="915530"/>
          </a:xfrm>
          <a:custGeom>
            <a:avLst/>
            <a:gdLst>
              <a:gd name="T0" fmla="*/ 323 w 327"/>
              <a:gd name="T1" fmla="*/ 198 h 328"/>
              <a:gd name="T2" fmla="*/ 313 w 327"/>
              <a:gd name="T3" fmla="*/ 229 h 328"/>
              <a:gd name="T4" fmla="*/ 310 w 327"/>
              <a:gd name="T5" fmla="*/ 235 h 328"/>
              <a:gd name="T6" fmla="*/ 240 w 327"/>
              <a:gd name="T7" fmla="*/ 307 h 328"/>
              <a:gd name="T8" fmla="*/ 203 w 327"/>
              <a:gd name="T9" fmla="*/ 321 h 328"/>
              <a:gd name="T10" fmla="*/ 173 w 327"/>
              <a:gd name="T11" fmla="*/ 325 h 328"/>
              <a:gd name="T12" fmla="*/ 42 w 327"/>
              <a:gd name="T13" fmla="*/ 270 h 328"/>
              <a:gd name="T14" fmla="*/ 15 w 327"/>
              <a:gd name="T15" fmla="*/ 227 h 328"/>
              <a:gd name="T16" fmla="*/ 2 w 327"/>
              <a:gd name="T17" fmla="*/ 171 h 328"/>
              <a:gd name="T18" fmla="*/ 32 w 327"/>
              <a:gd name="T19" fmla="*/ 68 h 328"/>
              <a:gd name="T20" fmla="*/ 39 w 327"/>
              <a:gd name="T21" fmla="*/ 59 h 328"/>
              <a:gd name="T22" fmla="*/ 99 w 327"/>
              <a:gd name="T23" fmla="*/ 14 h 328"/>
              <a:gd name="T24" fmla="*/ 132 w 327"/>
              <a:gd name="T25" fmla="*/ 4 h 328"/>
              <a:gd name="T26" fmla="*/ 155 w 327"/>
              <a:gd name="T27" fmla="*/ 1 h 328"/>
              <a:gd name="T28" fmla="*/ 155 w 327"/>
              <a:gd name="T29" fmla="*/ 1 h 328"/>
              <a:gd name="T30" fmla="*/ 156 w 327"/>
              <a:gd name="T31" fmla="*/ 1 h 328"/>
              <a:gd name="T32" fmla="*/ 182 w 327"/>
              <a:gd name="T33" fmla="*/ 1 h 328"/>
              <a:gd name="T34" fmla="*/ 182 w 327"/>
              <a:gd name="T35" fmla="*/ 1 h 328"/>
              <a:gd name="T36" fmla="*/ 248 w 327"/>
              <a:gd name="T37" fmla="*/ 24 h 328"/>
              <a:gd name="T38" fmla="*/ 264 w 327"/>
              <a:gd name="T39" fmla="*/ 34 h 328"/>
              <a:gd name="T40" fmla="*/ 299 w 327"/>
              <a:gd name="T41" fmla="*/ 72 h 328"/>
              <a:gd name="T42" fmla="*/ 299 w 327"/>
              <a:gd name="T43" fmla="*/ 73 h 328"/>
              <a:gd name="T44" fmla="*/ 308 w 327"/>
              <a:gd name="T45" fmla="*/ 86 h 328"/>
              <a:gd name="T46" fmla="*/ 327 w 327"/>
              <a:gd name="T47" fmla="*/ 155 h 328"/>
              <a:gd name="T48" fmla="*/ 323 w 327"/>
              <a:gd name="T49" fmla="*/ 19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7" h="328">
                <a:moveTo>
                  <a:pt x="323" y="198"/>
                </a:moveTo>
                <a:cubicBezTo>
                  <a:pt x="321" y="209"/>
                  <a:pt x="317" y="219"/>
                  <a:pt x="313" y="229"/>
                </a:cubicBezTo>
                <a:cubicBezTo>
                  <a:pt x="312" y="231"/>
                  <a:pt x="311" y="233"/>
                  <a:pt x="310" y="235"/>
                </a:cubicBezTo>
                <a:cubicBezTo>
                  <a:pt x="295" y="266"/>
                  <a:pt x="270" y="291"/>
                  <a:pt x="240" y="307"/>
                </a:cubicBezTo>
                <a:cubicBezTo>
                  <a:pt x="228" y="313"/>
                  <a:pt x="216" y="318"/>
                  <a:pt x="203" y="321"/>
                </a:cubicBezTo>
                <a:cubicBezTo>
                  <a:pt x="193" y="323"/>
                  <a:pt x="183" y="325"/>
                  <a:pt x="173" y="325"/>
                </a:cubicBezTo>
                <a:cubicBezTo>
                  <a:pt x="121" y="328"/>
                  <a:pt x="74" y="306"/>
                  <a:pt x="42" y="270"/>
                </a:cubicBezTo>
                <a:cubicBezTo>
                  <a:pt x="31" y="257"/>
                  <a:pt x="22" y="243"/>
                  <a:pt x="15" y="227"/>
                </a:cubicBezTo>
                <a:cubicBezTo>
                  <a:pt x="8" y="210"/>
                  <a:pt x="3" y="191"/>
                  <a:pt x="2" y="171"/>
                </a:cubicBezTo>
                <a:cubicBezTo>
                  <a:pt x="0" y="133"/>
                  <a:pt x="12" y="97"/>
                  <a:pt x="32" y="68"/>
                </a:cubicBezTo>
                <a:cubicBezTo>
                  <a:pt x="35" y="65"/>
                  <a:pt x="37" y="62"/>
                  <a:pt x="39" y="59"/>
                </a:cubicBezTo>
                <a:cubicBezTo>
                  <a:pt x="55" y="40"/>
                  <a:pt x="76" y="24"/>
                  <a:pt x="99" y="14"/>
                </a:cubicBezTo>
                <a:cubicBezTo>
                  <a:pt x="109" y="10"/>
                  <a:pt x="120" y="6"/>
                  <a:pt x="132" y="4"/>
                </a:cubicBezTo>
                <a:cubicBezTo>
                  <a:pt x="139" y="2"/>
                  <a:pt x="147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6" y="1"/>
                  <a:pt x="156" y="1"/>
                </a:cubicBezTo>
                <a:cubicBezTo>
                  <a:pt x="165" y="0"/>
                  <a:pt x="173" y="0"/>
                  <a:pt x="182" y="1"/>
                </a:cubicBezTo>
                <a:cubicBezTo>
                  <a:pt x="182" y="1"/>
                  <a:pt x="182" y="1"/>
                  <a:pt x="182" y="1"/>
                </a:cubicBezTo>
                <a:cubicBezTo>
                  <a:pt x="206" y="4"/>
                  <a:pt x="228" y="12"/>
                  <a:pt x="248" y="24"/>
                </a:cubicBezTo>
                <a:cubicBezTo>
                  <a:pt x="253" y="27"/>
                  <a:pt x="259" y="30"/>
                  <a:pt x="264" y="34"/>
                </a:cubicBezTo>
                <a:cubicBezTo>
                  <a:pt x="277" y="45"/>
                  <a:pt x="290" y="58"/>
                  <a:pt x="299" y="72"/>
                </a:cubicBezTo>
                <a:cubicBezTo>
                  <a:pt x="299" y="73"/>
                  <a:pt x="299" y="73"/>
                  <a:pt x="299" y="73"/>
                </a:cubicBezTo>
                <a:cubicBezTo>
                  <a:pt x="302" y="77"/>
                  <a:pt x="305" y="82"/>
                  <a:pt x="308" y="86"/>
                </a:cubicBezTo>
                <a:cubicBezTo>
                  <a:pt x="319" y="107"/>
                  <a:pt x="325" y="130"/>
                  <a:pt x="327" y="155"/>
                </a:cubicBezTo>
                <a:cubicBezTo>
                  <a:pt x="327" y="170"/>
                  <a:pt x="326" y="184"/>
                  <a:pt x="323" y="198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Group 37"/>
          <p:cNvGrpSpPr/>
          <p:nvPr/>
        </p:nvGrpSpPr>
        <p:grpSpPr>
          <a:xfrm>
            <a:off x="3376100" y="1545223"/>
            <a:ext cx="2384877" cy="1753179"/>
            <a:chOff x="166688" y="2078038"/>
            <a:chExt cx="2187575" cy="1608138"/>
          </a:xfrm>
          <a:blipFill>
            <a:blip r:embed="rId5"/>
            <a:stretch>
              <a:fillRect/>
            </a:stretch>
          </a:blipFill>
          <a:effectLst/>
        </p:grpSpPr>
        <p:sp>
          <p:nvSpPr>
            <p:cNvPr id="66" name="Freeform: Shape 73"/>
            <p:cNvSpPr>
              <a:spLocks/>
            </p:cNvSpPr>
            <p:nvPr/>
          </p:nvSpPr>
          <p:spPr bwMode="auto">
            <a:xfrm>
              <a:off x="166688" y="2701925"/>
              <a:ext cx="368300" cy="368300"/>
            </a:xfrm>
            <a:custGeom>
              <a:avLst/>
              <a:gdLst>
                <a:gd name="T0" fmla="*/ 142 w 144"/>
                <a:gd name="T1" fmla="*/ 69 h 144"/>
                <a:gd name="T2" fmla="*/ 76 w 144"/>
                <a:gd name="T3" fmla="*/ 142 h 144"/>
                <a:gd name="T4" fmla="*/ 2 w 144"/>
                <a:gd name="T5" fmla="*/ 76 h 144"/>
                <a:gd name="T6" fmla="*/ 69 w 144"/>
                <a:gd name="T7" fmla="*/ 2 h 144"/>
                <a:gd name="T8" fmla="*/ 142 w 144"/>
                <a:gd name="T9" fmla="*/ 6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4">
                  <a:moveTo>
                    <a:pt x="142" y="69"/>
                  </a:moveTo>
                  <a:cubicBezTo>
                    <a:pt x="144" y="107"/>
                    <a:pt x="114" y="140"/>
                    <a:pt x="76" y="142"/>
                  </a:cubicBezTo>
                  <a:cubicBezTo>
                    <a:pt x="37" y="144"/>
                    <a:pt x="4" y="114"/>
                    <a:pt x="2" y="76"/>
                  </a:cubicBezTo>
                  <a:cubicBezTo>
                    <a:pt x="0" y="37"/>
                    <a:pt x="30" y="4"/>
                    <a:pt x="69" y="2"/>
                  </a:cubicBezTo>
                  <a:cubicBezTo>
                    <a:pt x="107" y="0"/>
                    <a:pt x="140" y="30"/>
                    <a:pt x="142" y="69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: Shape 74"/>
            <p:cNvSpPr>
              <a:spLocks/>
            </p:cNvSpPr>
            <p:nvPr/>
          </p:nvSpPr>
          <p:spPr bwMode="auto">
            <a:xfrm>
              <a:off x="1984375" y="3144838"/>
              <a:ext cx="369888" cy="368300"/>
            </a:xfrm>
            <a:custGeom>
              <a:avLst/>
              <a:gdLst>
                <a:gd name="T0" fmla="*/ 142 w 144"/>
                <a:gd name="T1" fmla="*/ 69 h 144"/>
                <a:gd name="T2" fmla="*/ 75 w 144"/>
                <a:gd name="T3" fmla="*/ 142 h 144"/>
                <a:gd name="T4" fmla="*/ 1 w 144"/>
                <a:gd name="T5" fmla="*/ 76 h 144"/>
                <a:gd name="T6" fmla="*/ 68 w 144"/>
                <a:gd name="T7" fmla="*/ 2 h 144"/>
                <a:gd name="T8" fmla="*/ 142 w 144"/>
                <a:gd name="T9" fmla="*/ 6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4">
                  <a:moveTo>
                    <a:pt x="142" y="69"/>
                  </a:moveTo>
                  <a:cubicBezTo>
                    <a:pt x="144" y="108"/>
                    <a:pt x="114" y="141"/>
                    <a:pt x="75" y="142"/>
                  </a:cubicBezTo>
                  <a:cubicBezTo>
                    <a:pt x="36" y="144"/>
                    <a:pt x="3" y="115"/>
                    <a:pt x="1" y="76"/>
                  </a:cubicBezTo>
                  <a:cubicBezTo>
                    <a:pt x="0" y="37"/>
                    <a:pt x="29" y="4"/>
                    <a:pt x="68" y="2"/>
                  </a:cubicBezTo>
                  <a:cubicBezTo>
                    <a:pt x="107" y="0"/>
                    <a:pt x="140" y="30"/>
                    <a:pt x="142" y="69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: Shape 75"/>
            <p:cNvSpPr>
              <a:spLocks/>
            </p:cNvSpPr>
            <p:nvPr/>
          </p:nvSpPr>
          <p:spPr bwMode="auto">
            <a:xfrm>
              <a:off x="1030288" y="3316288"/>
              <a:ext cx="371475" cy="369888"/>
            </a:xfrm>
            <a:custGeom>
              <a:avLst/>
              <a:gdLst>
                <a:gd name="T0" fmla="*/ 143 w 145"/>
                <a:gd name="T1" fmla="*/ 68 h 144"/>
                <a:gd name="T2" fmla="*/ 76 w 145"/>
                <a:gd name="T3" fmla="*/ 142 h 144"/>
                <a:gd name="T4" fmla="*/ 2 w 145"/>
                <a:gd name="T5" fmla="*/ 75 h 144"/>
                <a:gd name="T6" fmla="*/ 69 w 145"/>
                <a:gd name="T7" fmla="*/ 2 h 144"/>
                <a:gd name="T8" fmla="*/ 143 w 145"/>
                <a:gd name="T9" fmla="*/ 6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4">
                  <a:moveTo>
                    <a:pt x="143" y="68"/>
                  </a:moveTo>
                  <a:cubicBezTo>
                    <a:pt x="145" y="107"/>
                    <a:pt x="115" y="140"/>
                    <a:pt x="76" y="142"/>
                  </a:cubicBezTo>
                  <a:cubicBezTo>
                    <a:pt x="37" y="144"/>
                    <a:pt x="4" y="114"/>
                    <a:pt x="2" y="75"/>
                  </a:cubicBezTo>
                  <a:cubicBezTo>
                    <a:pt x="0" y="36"/>
                    <a:pt x="30" y="3"/>
                    <a:pt x="69" y="2"/>
                  </a:cubicBezTo>
                  <a:cubicBezTo>
                    <a:pt x="108" y="0"/>
                    <a:pt x="141" y="29"/>
                    <a:pt x="143" y="68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: Shape 76"/>
            <p:cNvSpPr>
              <a:spLocks/>
            </p:cNvSpPr>
            <p:nvPr/>
          </p:nvSpPr>
          <p:spPr bwMode="auto">
            <a:xfrm>
              <a:off x="1044575" y="2244725"/>
              <a:ext cx="369888" cy="369888"/>
            </a:xfrm>
            <a:custGeom>
              <a:avLst/>
              <a:gdLst>
                <a:gd name="T0" fmla="*/ 143 w 144"/>
                <a:gd name="T1" fmla="*/ 68 h 144"/>
                <a:gd name="T2" fmla="*/ 76 w 144"/>
                <a:gd name="T3" fmla="*/ 142 h 144"/>
                <a:gd name="T4" fmla="*/ 2 w 144"/>
                <a:gd name="T5" fmla="*/ 75 h 144"/>
                <a:gd name="T6" fmla="*/ 69 w 144"/>
                <a:gd name="T7" fmla="*/ 2 h 144"/>
                <a:gd name="T8" fmla="*/ 143 w 144"/>
                <a:gd name="T9" fmla="*/ 6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4">
                  <a:moveTo>
                    <a:pt x="143" y="68"/>
                  </a:moveTo>
                  <a:cubicBezTo>
                    <a:pt x="144" y="107"/>
                    <a:pt x="115" y="140"/>
                    <a:pt x="76" y="142"/>
                  </a:cubicBezTo>
                  <a:cubicBezTo>
                    <a:pt x="37" y="144"/>
                    <a:pt x="4" y="114"/>
                    <a:pt x="2" y="75"/>
                  </a:cubicBezTo>
                  <a:cubicBezTo>
                    <a:pt x="0" y="37"/>
                    <a:pt x="30" y="4"/>
                    <a:pt x="69" y="2"/>
                  </a:cubicBezTo>
                  <a:cubicBezTo>
                    <a:pt x="108" y="0"/>
                    <a:pt x="141" y="30"/>
                    <a:pt x="143" y="68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: Shape 77"/>
            <p:cNvSpPr>
              <a:spLocks/>
            </p:cNvSpPr>
            <p:nvPr/>
          </p:nvSpPr>
          <p:spPr bwMode="auto">
            <a:xfrm>
              <a:off x="1992313" y="2078038"/>
              <a:ext cx="138113" cy="139700"/>
            </a:xfrm>
            <a:custGeom>
              <a:avLst/>
              <a:gdLst>
                <a:gd name="T0" fmla="*/ 53 w 54"/>
                <a:gd name="T1" fmla="*/ 25 h 54"/>
                <a:gd name="T2" fmla="*/ 28 w 54"/>
                <a:gd name="T3" fmla="*/ 53 h 54"/>
                <a:gd name="T4" fmla="*/ 1 w 54"/>
                <a:gd name="T5" fmla="*/ 28 h 54"/>
                <a:gd name="T6" fmla="*/ 26 w 54"/>
                <a:gd name="T7" fmla="*/ 1 h 54"/>
                <a:gd name="T8" fmla="*/ 53 w 5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53" y="25"/>
                  </a:moveTo>
                  <a:cubicBezTo>
                    <a:pt x="54" y="40"/>
                    <a:pt x="43" y="52"/>
                    <a:pt x="28" y="53"/>
                  </a:cubicBezTo>
                  <a:cubicBezTo>
                    <a:pt x="14" y="54"/>
                    <a:pt x="2" y="42"/>
                    <a:pt x="1" y="28"/>
                  </a:cubicBezTo>
                  <a:cubicBezTo>
                    <a:pt x="0" y="14"/>
                    <a:pt x="11" y="1"/>
                    <a:pt x="26" y="1"/>
                  </a:cubicBezTo>
                  <a:cubicBezTo>
                    <a:pt x="40" y="0"/>
                    <a:pt x="52" y="11"/>
                    <a:pt x="53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: Shape 78"/>
            <p:cNvSpPr>
              <a:spLocks/>
            </p:cNvSpPr>
            <p:nvPr/>
          </p:nvSpPr>
          <p:spPr bwMode="auto">
            <a:xfrm>
              <a:off x="2133600" y="2336800"/>
              <a:ext cx="38100" cy="39688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1 w 15"/>
                <a:gd name="T5" fmla="*/ 8 h 15"/>
                <a:gd name="T6" fmla="*/ 8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1" y="12"/>
                    <a:pt x="1" y="8"/>
                  </a:cubicBezTo>
                  <a:cubicBezTo>
                    <a:pt x="0" y="4"/>
                    <a:pt x="4" y="1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8"/>
          <p:cNvGrpSpPr/>
          <p:nvPr/>
        </p:nvGrpSpPr>
        <p:grpSpPr>
          <a:xfrm>
            <a:off x="3753407" y="2102500"/>
            <a:ext cx="1516083" cy="993408"/>
            <a:chOff x="4151312" y="2176464"/>
            <a:chExt cx="1390651" cy="911224"/>
          </a:xfrm>
          <a:solidFill>
            <a:schemeClr val="accent1">
              <a:alpha val="60000"/>
            </a:schemeClr>
          </a:solidFill>
          <a:effectLst/>
        </p:grpSpPr>
        <p:sp>
          <p:nvSpPr>
            <p:cNvPr id="63" name="Freeform: Shape 70"/>
            <p:cNvSpPr>
              <a:spLocks/>
            </p:cNvSpPr>
            <p:nvPr/>
          </p:nvSpPr>
          <p:spPr bwMode="auto">
            <a:xfrm>
              <a:off x="4151312" y="2262190"/>
              <a:ext cx="38100" cy="39688"/>
            </a:xfrm>
            <a:custGeom>
              <a:avLst/>
              <a:gdLst>
                <a:gd name="T0" fmla="*/ 14 w 15"/>
                <a:gd name="T1" fmla="*/ 7 h 15"/>
                <a:gd name="T2" fmla="*/ 8 w 15"/>
                <a:gd name="T3" fmla="*/ 14 h 15"/>
                <a:gd name="T4" fmla="*/ 0 w 15"/>
                <a:gd name="T5" fmla="*/ 8 h 15"/>
                <a:gd name="T6" fmla="*/ 7 w 15"/>
                <a:gd name="T7" fmla="*/ 0 h 15"/>
                <a:gd name="T8" fmla="*/ 14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4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: Shape 71"/>
            <p:cNvSpPr>
              <a:spLocks/>
            </p:cNvSpPr>
            <p:nvPr/>
          </p:nvSpPr>
          <p:spPr bwMode="auto">
            <a:xfrm>
              <a:off x="4337050" y="2176464"/>
              <a:ext cx="630238" cy="631825"/>
            </a:xfrm>
            <a:custGeom>
              <a:avLst/>
              <a:gdLst>
                <a:gd name="T0" fmla="*/ 243 w 246"/>
                <a:gd name="T1" fmla="*/ 118 h 247"/>
                <a:gd name="T2" fmla="*/ 129 w 246"/>
                <a:gd name="T3" fmla="*/ 243 h 247"/>
                <a:gd name="T4" fmla="*/ 3 w 246"/>
                <a:gd name="T5" fmla="*/ 130 h 247"/>
                <a:gd name="T6" fmla="*/ 117 w 246"/>
                <a:gd name="T7" fmla="*/ 4 h 247"/>
                <a:gd name="T8" fmla="*/ 243 w 246"/>
                <a:gd name="T9" fmla="*/ 11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47">
                  <a:moveTo>
                    <a:pt x="243" y="118"/>
                  </a:moveTo>
                  <a:cubicBezTo>
                    <a:pt x="246" y="184"/>
                    <a:pt x="195" y="240"/>
                    <a:pt x="129" y="243"/>
                  </a:cubicBezTo>
                  <a:cubicBezTo>
                    <a:pt x="63" y="247"/>
                    <a:pt x="7" y="196"/>
                    <a:pt x="3" y="130"/>
                  </a:cubicBezTo>
                  <a:cubicBezTo>
                    <a:pt x="0" y="63"/>
                    <a:pt x="51" y="7"/>
                    <a:pt x="117" y="4"/>
                  </a:cubicBezTo>
                  <a:cubicBezTo>
                    <a:pt x="183" y="0"/>
                    <a:pt x="240" y="51"/>
                    <a:pt x="243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: Shape 72"/>
            <p:cNvSpPr>
              <a:spLocks/>
            </p:cNvSpPr>
            <p:nvPr/>
          </p:nvSpPr>
          <p:spPr bwMode="auto">
            <a:xfrm>
              <a:off x="5013325" y="2560638"/>
              <a:ext cx="528638" cy="527050"/>
            </a:xfrm>
            <a:custGeom>
              <a:avLst/>
              <a:gdLst>
                <a:gd name="T0" fmla="*/ 204 w 206"/>
                <a:gd name="T1" fmla="*/ 98 h 206"/>
                <a:gd name="T2" fmla="*/ 108 w 206"/>
                <a:gd name="T3" fmla="*/ 203 h 206"/>
                <a:gd name="T4" fmla="*/ 3 w 206"/>
                <a:gd name="T5" fmla="*/ 108 h 206"/>
                <a:gd name="T6" fmla="*/ 98 w 206"/>
                <a:gd name="T7" fmla="*/ 3 h 206"/>
                <a:gd name="T8" fmla="*/ 204 w 206"/>
                <a:gd name="T9" fmla="*/ 9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204" y="98"/>
                  </a:moveTo>
                  <a:cubicBezTo>
                    <a:pt x="206" y="153"/>
                    <a:pt x="164" y="200"/>
                    <a:pt x="108" y="203"/>
                  </a:cubicBezTo>
                  <a:cubicBezTo>
                    <a:pt x="53" y="206"/>
                    <a:pt x="6" y="163"/>
                    <a:pt x="3" y="108"/>
                  </a:cubicBezTo>
                  <a:cubicBezTo>
                    <a:pt x="0" y="52"/>
                    <a:pt x="43" y="5"/>
                    <a:pt x="98" y="3"/>
                  </a:cubicBezTo>
                  <a:cubicBezTo>
                    <a:pt x="154" y="0"/>
                    <a:pt x="201" y="42"/>
                    <a:pt x="204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Freeform: Shape 55"/>
          <p:cNvSpPr>
            <a:spLocks/>
          </p:cNvSpPr>
          <p:nvPr/>
        </p:nvSpPr>
        <p:spPr bwMode="auto">
          <a:xfrm>
            <a:off x="4539118" y="1564260"/>
            <a:ext cx="559010" cy="555549"/>
          </a:xfrm>
          <a:custGeom>
            <a:avLst/>
            <a:gdLst>
              <a:gd name="T0" fmla="*/ 197 w 200"/>
              <a:gd name="T1" fmla="*/ 95 h 199"/>
              <a:gd name="T2" fmla="*/ 105 w 200"/>
              <a:gd name="T3" fmla="*/ 197 h 199"/>
              <a:gd name="T4" fmla="*/ 3 w 200"/>
              <a:gd name="T5" fmla="*/ 105 h 199"/>
              <a:gd name="T6" fmla="*/ 95 w 200"/>
              <a:gd name="T7" fmla="*/ 3 h 199"/>
              <a:gd name="T8" fmla="*/ 197 w 200"/>
              <a:gd name="T9" fmla="*/ 95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199">
                <a:moveTo>
                  <a:pt x="197" y="95"/>
                </a:moveTo>
                <a:cubicBezTo>
                  <a:pt x="200" y="148"/>
                  <a:pt x="158" y="194"/>
                  <a:pt x="105" y="197"/>
                </a:cubicBezTo>
                <a:cubicBezTo>
                  <a:pt x="51" y="199"/>
                  <a:pt x="6" y="158"/>
                  <a:pt x="3" y="105"/>
                </a:cubicBezTo>
                <a:cubicBezTo>
                  <a:pt x="0" y="51"/>
                  <a:pt x="42" y="5"/>
                  <a:pt x="95" y="3"/>
                </a:cubicBezTo>
                <a:cubicBezTo>
                  <a:pt x="149" y="0"/>
                  <a:pt x="194" y="41"/>
                  <a:pt x="197" y="95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: Shape 56"/>
          <p:cNvSpPr>
            <a:spLocks/>
          </p:cNvSpPr>
          <p:nvPr/>
        </p:nvSpPr>
        <p:spPr bwMode="auto">
          <a:xfrm>
            <a:off x="5240042" y="1915588"/>
            <a:ext cx="192106" cy="193836"/>
          </a:xfrm>
          <a:custGeom>
            <a:avLst/>
            <a:gdLst>
              <a:gd name="T0" fmla="*/ 68 w 69"/>
              <a:gd name="T1" fmla="*/ 33 h 69"/>
              <a:gd name="T2" fmla="*/ 36 w 69"/>
              <a:gd name="T3" fmla="*/ 68 h 69"/>
              <a:gd name="T4" fmla="*/ 0 w 69"/>
              <a:gd name="T5" fmla="*/ 36 h 69"/>
              <a:gd name="T6" fmla="*/ 32 w 69"/>
              <a:gd name="T7" fmla="*/ 1 h 69"/>
              <a:gd name="T8" fmla="*/ 68 w 69"/>
              <a:gd name="T9" fmla="*/ 3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68" y="33"/>
                </a:moveTo>
                <a:cubicBezTo>
                  <a:pt x="69" y="52"/>
                  <a:pt x="54" y="67"/>
                  <a:pt x="36" y="68"/>
                </a:cubicBezTo>
                <a:cubicBezTo>
                  <a:pt x="17" y="69"/>
                  <a:pt x="1" y="55"/>
                  <a:pt x="0" y="36"/>
                </a:cubicBezTo>
                <a:cubicBezTo>
                  <a:pt x="0" y="18"/>
                  <a:pt x="14" y="2"/>
                  <a:pt x="32" y="1"/>
                </a:cubicBezTo>
                <a:cubicBezTo>
                  <a:pt x="51" y="0"/>
                  <a:pt x="67" y="14"/>
                  <a:pt x="68" y="33"/>
                </a:cubicBezTo>
                <a:close/>
              </a:path>
            </a:pathLst>
          </a:custGeom>
          <a:solidFill>
            <a:schemeClr val="accent5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: Shape 57"/>
          <p:cNvSpPr>
            <a:spLocks/>
          </p:cNvSpPr>
          <p:nvPr/>
        </p:nvSpPr>
        <p:spPr bwMode="auto">
          <a:xfrm>
            <a:off x="3530131" y="1695791"/>
            <a:ext cx="176530" cy="178261"/>
          </a:xfrm>
          <a:custGeom>
            <a:avLst/>
            <a:gdLst>
              <a:gd name="T0" fmla="*/ 62 w 63"/>
              <a:gd name="T1" fmla="*/ 30 h 64"/>
              <a:gd name="T2" fmla="*/ 33 w 63"/>
              <a:gd name="T3" fmla="*/ 63 h 64"/>
              <a:gd name="T4" fmla="*/ 1 w 63"/>
              <a:gd name="T5" fmla="*/ 34 h 64"/>
              <a:gd name="T6" fmla="*/ 30 w 63"/>
              <a:gd name="T7" fmla="*/ 1 h 64"/>
              <a:gd name="T8" fmla="*/ 62 w 63"/>
              <a:gd name="T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64">
                <a:moveTo>
                  <a:pt x="62" y="30"/>
                </a:moveTo>
                <a:cubicBezTo>
                  <a:pt x="63" y="47"/>
                  <a:pt x="50" y="62"/>
                  <a:pt x="33" y="63"/>
                </a:cubicBezTo>
                <a:cubicBezTo>
                  <a:pt x="16" y="64"/>
                  <a:pt x="1" y="51"/>
                  <a:pt x="1" y="34"/>
                </a:cubicBezTo>
                <a:cubicBezTo>
                  <a:pt x="0" y="16"/>
                  <a:pt x="13" y="2"/>
                  <a:pt x="30" y="1"/>
                </a:cubicBezTo>
                <a:cubicBezTo>
                  <a:pt x="47" y="0"/>
                  <a:pt x="62" y="13"/>
                  <a:pt x="62" y="30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: Shape 58"/>
          <p:cNvSpPr>
            <a:spLocks/>
          </p:cNvSpPr>
          <p:nvPr/>
        </p:nvSpPr>
        <p:spPr bwMode="auto">
          <a:xfrm>
            <a:off x="4938904" y="1297735"/>
            <a:ext cx="178261" cy="179990"/>
          </a:xfrm>
          <a:custGeom>
            <a:avLst/>
            <a:gdLst>
              <a:gd name="T0" fmla="*/ 63 w 64"/>
              <a:gd name="T1" fmla="*/ 31 h 64"/>
              <a:gd name="T2" fmla="*/ 33 w 64"/>
              <a:gd name="T3" fmla="*/ 63 h 64"/>
              <a:gd name="T4" fmla="*/ 1 w 64"/>
              <a:gd name="T5" fmla="*/ 34 h 64"/>
              <a:gd name="T6" fmla="*/ 30 w 64"/>
              <a:gd name="T7" fmla="*/ 1 h 64"/>
              <a:gd name="T8" fmla="*/ 63 w 64"/>
              <a:gd name="T9" fmla="*/ 3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63" y="31"/>
                </a:moveTo>
                <a:cubicBezTo>
                  <a:pt x="64" y="48"/>
                  <a:pt x="50" y="62"/>
                  <a:pt x="33" y="63"/>
                </a:cubicBezTo>
                <a:cubicBezTo>
                  <a:pt x="16" y="64"/>
                  <a:pt x="2" y="51"/>
                  <a:pt x="1" y="34"/>
                </a:cubicBezTo>
                <a:cubicBezTo>
                  <a:pt x="0" y="17"/>
                  <a:pt x="13" y="2"/>
                  <a:pt x="30" y="1"/>
                </a:cubicBezTo>
                <a:cubicBezTo>
                  <a:pt x="47" y="0"/>
                  <a:pt x="62" y="13"/>
                  <a:pt x="63" y="31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: Shape 59"/>
          <p:cNvSpPr>
            <a:spLocks/>
          </p:cNvSpPr>
          <p:nvPr/>
        </p:nvSpPr>
        <p:spPr bwMode="auto">
          <a:xfrm>
            <a:off x="5167354" y="2043658"/>
            <a:ext cx="41537" cy="43268"/>
          </a:xfrm>
          <a:custGeom>
            <a:avLst/>
            <a:gdLst>
              <a:gd name="T0" fmla="*/ 15 w 15"/>
              <a:gd name="T1" fmla="*/ 7 h 15"/>
              <a:gd name="T2" fmla="*/ 8 w 15"/>
              <a:gd name="T3" fmla="*/ 15 h 15"/>
              <a:gd name="T4" fmla="*/ 0 w 15"/>
              <a:gd name="T5" fmla="*/ 8 h 15"/>
              <a:gd name="T6" fmla="*/ 7 w 15"/>
              <a:gd name="T7" fmla="*/ 0 h 15"/>
              <a:gd name="T8" fmla="*/ 15 w 15"/>
              <a:gd name="T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5" y="7"/>
                </a:moveTo>
                <a:cubicBezTo>
                  <a:pt x="15" y="11"/>
                  <a:pt x="12" y="15"/>
                  <a:pt x="8" y="15"/>
                </a:cubicBezTo>
                <a:cubicBezTo>
                  <a:pt x="4" y="15"/>
                  <a:pt x="0" y="12"/>
                  <a:pt x="0" y="8"/>
                </a:cubicBezTo>
                <a:cubicBezTo>
                  <a:pt x="0" y="4"/>
                  <a:pt x="3" y="1"/>
                  <a:pt x="7" y="0"/>
                </a:cubicBezTo>
                <a:cubicBezTo>
                  <a:pt x="11" y="0"/>
                  <a:pt x="14" y="3"/>
                  <a:pt x="15" y="7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: Shape 60"/>
          <p:cNvSpPr>
            <a:spLocks/>
          </p:cNvSpPr>
          <p:nvPr/>
        </p:nvSpPr>
        <p:spPr bwMode="auto">
          <a:xfrm>
            <a:off x="5532527" y="2592283"/>
            <a:ext cx="41537" cy="41537"/>
          </a:xfrm>
          <a:custGeom>
            <a:avLst/>
            <a:gdLst>
              <a:gd name="T0" fmla="*/ 14 w 15"/>
              <a:gd name="T1" fmla="*/ 7 h 15"/>
              <a:gd name="T2" fmla="*/ 8 w 15"/>
              <a:gd name="T3" fmla="*/ 14 h 15"/>
              <a:gd name="T4" fmla="*/ 0 w 15"/>
              <a:gd name="T5" fmla="*/ 7 h 15"/>
              <a:gd name="T6" fmla="*/ 7 w 15"/>
              <a:gd name="T7" fmla="*/ 0 h 15"/>
              <a:gd name="T8" fmla="*/ 14 w 15"/>
              <a:gd name="T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4" y="7"/>
                </a:moveTo>
                <a:cubicBezTo>
                  <a:pt x="15" y="11"/>
                  <a:pt x="12" y="14"/>
                  <a:pt x="8" y="14"/>
                </a:cubicBezTo>
                <a:cubicBezTo>
                  <a:pt x="3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1" y="0"/>
                  <a:pt x="14" y="3"/>
                  <a:pt x="14" y="7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: Shape 61"/>
          <p:cNvSpPr>
            <a:spLocks/>
          </p:cNvSpPr>
          <p:nvPr/>
        </p:nvSpPr>
        <p:spPr bwMode="auto">
          <a:xfrm>
            <a:off x="4187789" y="1860207"/>
            <a:ext cx="41537" cy="41537"/>
          </a:xfrm>
          <a:custGeom>
            <a:avLst/>
            <a:gdLst>
              <a:gd name="T0" fmla="*/ 15 w 15"/>
              <a:gd name="T1" fmla="*/ 7 h 15"/>
              <a:gd name="T2" fmla="*/ 8 w 15"/>
              <a:gd name="T3" fmla="*/ 15 h 15"/>
              <a:gd name="T4" fmla="*/ 0 w 15"/>
              <a:gd name="T5" fmla="*/ 8 h 15"/>
              <a:gd name="T6" fmla="*/ 7 w 15"/>
              <a:gd name="T7" fmla="*/ 1 h 15"/>
              <a:gd name="T8" fmla="*/ 15 w 15"/>
              <a:gd name="T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5" y="7"/>
                </a:moveTo>
                <a:cubicBezTo>
                  <a:pt x="15" y="11"/>
                  <a:pt x="12" y="15"/>
                  <a:pt x="8" y="15"/>
                </a:cubicBezTo>
                <a:cubicBezTo>
                  <a:pt x="4" y="15"/>
                  <a:pt x="0" y="12"/>
                  <a:pt x="0" y="8"/>
                </a:cubicBezTo>
                <a:cubicBezTo>
                  <a:pt x="0" y="4"/>
                  <a:pt x="3" y="1"/>
                  <a:pt x="7" y="1"/>
                </a:cubicBezTo>
                <a:cubicBezTo>
                  <a:pt x="11" y="0"/>
                  <a:pt x="15" y="3"/>
                  <a:pt x="15" y="7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: Shape 62"/>
          <p:cNvSpPr>
            <a:spLocks/>
          </p:cNvSpPr>
          <p:nvPr/>
        </p:nvSpPr>
        <p:spPr bwMode="auto">
          <a:xfrm>
            <a:off x="3935110" y="1256199"/>
            <a:ext cx="43268" cy="41537"/>
          </a:xfrm>
          <a:custGeom>
            <a:avLst/>
            <a:gdLst>
              <a:gd name="T0" fmla="*/ 15 w 15"/>
              <a:gd name="T1" fmla="*/ 7 h 15"/>
              <a:gd name="T2" fmla="*/ 8 w 15"/>
              <a:gd name="T3" fmla="*/ 14 h 15"/>
              <a:gd name="T4" fmla="*/ 1 w 15"/>
              <a:gd name="T5" fmla="*/ 8 h 15"/>
              <a:gd name="T6" fmla="*/ 8 w 15"/>
              <a:gd name="T7" fmla="*/ 0 h 15"/>
              <a:gd name="T8" fmla="*/ 15 w 15"/>
              <a:gd name="T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5" y="7"/>
                </a:moveTo>
                <a:cubicBezTo>
                  <a:pt x="15" y="11"/>
                  <a:pt x="12" y="14"/>
                  <a:pt x="8" y="14"/>
                </a:cubicBezTo>
                <a:cubicBezTo>
                  <a:pt x="4" y="15"/>
                  <a:pt x="1" y="12"/>
                  <a:pt x="1" y="8"/>
                </a:cubicBezTo>
                <a:cubicBezTo>
                  <a:pt x="0" y="3"/>
                  <a:pt x="4" y="0"/>
                  <a:pt x="8" y="0"/>
                </a:cubicBezTo>
                <a:cubicBezTo>
                  <a:pt x="12" y="0"/>
                  <a:pt x="15" y="3"/>
                  <a:pt x="15" y="7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: Shape 63"/>
          <p:cNvSpPr>
            <a:spLocks/>
          </p:cNvSpPr>
          <p:nvPr/>
        </p:nvSpPr>
        <p:spPr bwMode="auto">
          <a:xfrm>
            <a:off x="3782809" y="2597476"/>
            <a:ext cx="41537" cy="41537"/>
          </a:xfrm>
          <a:custGeom>
            <a:avLst/>
            <a:gdLst>
              <a:gd name="T0" fmla="*/ 15 w 15"/>
              <a:gd name="T1" fmla="*/ 7 h 15"/>
              <a:gd name="T2" fmla="*/ 8 w 15"/>
              <a:gd name="T3" fmla="*/ 15 h 15"/>
              <a:gd name="T4" fmla="*/ 0 w 15"/>
              <a:gd name="T5" fmla="*/ 8 h 15"/>
              <a:gd name="T6" fmla="*/ 7 w 15"/>
              <a:gd name="T7" fmla="*/ 0 h 15"/>
              <a:gd name="T8" fmla="*/ 15 w 15"/>
              <a:gd name="T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5" y="7"/>
                </a:moveTo>
                <a:cubicBezTo>
                  <a:pt x="15" y="11"/>
                  <a:pt x="12" y="14"/>
                  <a:pt x="8" y="15"/>
                </a:cubicBezTo>
                <a:cubicBezTo>
                  <a:pt x="4" y="15"/>
                  <a:pt x="0" y="12"/>
                  <a:pt x="0" y="8"/>
                </a:cubicBezTo>
                <a:cubicBezTo>
                  <a:pt x="0" y="4"/>
                  <a:pt x="3" y="0"/>
                  <a:pt x="7" y="0"/>
                </a:cubicBezTo>
                <a:cubicBezTo>
                  <a:pt x="11" y="0"/>
                  <a:pt x="15" y="3"/>
                  <a:pt x="15" y="7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: Shape 64"/>
          <p:cNvSpPr>
            <a:spLocks/>
          </p:cNvSpPr>
          <p:nvPr/>
        </p:nvSpPr>
        <p:spPr bwMode="auto">
          <a:xfrm>
            <a:off x="3852037" y="1979623"/>
            <a:ext cx="256141" cy="259602"/>
          </a:xfrm>
          <a:custGeom>
            <a:avLst/>
            <a:gdLst>
              <a:gd name="T0" fmla="*/ 91 w 92"/>
              <a:gd name="T1" fmla="*/ 44 h 93"/>
              <a:gd name="T2" fmla="*/ 48 w 92"/>
              <a:gd name="T3" fmla="*/ 91 h 93"/>
              <a:gd name="T4" fmla="*/ 1 w 92"/>
              <a:gd name="T5" fmla="*/ 49 h 93"/>
              <a:gd name="T6" fmla="*/ 44 w 92"/>
              <a:gd name="T7" fmla="*/ 1 h 93"/>
              <a:gd name="T8" fmla="*/ 91 w 92"/>
              <a:gd name="T9" fmla="*/ 4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93">
                <a:moveTo>
                  <a:pt x="91" y="44"/>
                </a:moveTo>
                <a:cubicBezTo>
                  <a:pt x="92" y="69"/>
                  <a:pt x="73" y="90"/>
                  <a:pt x="48" y="91"/>
                </a:cubicBezTo>
                <a:cubicBezTo>
                  <a:pt x="23" y="93"/>
                  <a:pt x="2" y="73"/>
                  <a:pt x="1" y="49"/>
                </a:cubicBezTo>
                <a:cubicBezTo>
                  <a:pt x="0" y="24"/>
                  <a:pt x="19" y="3"/>
                  <a:pt x="44" y="1"/>
                </a:cubicBezTo>
                <a:cubicBezTo>
                  <a:pt x="69" y="0"/>
                  <a:pt x="90" y="19"/>
                  <a:pt x="91" y="44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: Shape 65"/>
          <p:cNvSpPr>
            <a:spLocks/>
          </p:cNvSpPr>
          <p:nvPr/>
        </p:nvSpPr>
        <p:spPr bwMode="auto">
          <a:xfrm>
            <a:off x="5300616" y="2292877"/>
            <a:ext cx="259602" cy="259602"/>
          </a:xfrm>
          <a:custGeom>
            <a:avLst/>
            <a:gdLst>
              <a:gd name="T0" fmla="*/ 92 w 93"/>
              <a:gd name="T1" fmla="*/ 44 h 93"/>
              <a:gd name="T2" fmla="*/ 49 w 93"/>
              <a:gd name="T3" fmla="*/ 91 h 93"/>
              <a:gd name="T4" fmla="*/ 2 w 93"/>
              <a:gd name="T5" fmla="*/ 49 h 93"/>
              <a:gd name="T6" fmla="*/ 44 w 93"/>
              <a:gd name="T7" fmla="*/ 1 h 93"/>
              <a:gd name="T8" fmla="*/ 92 w 93"/>
              <a:gd name="T9" fmla="*/ 4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93">
                <a:moveTo>
                  <a:pt x="92" y="44"/>
                </a:moveTo>
                <a:cubicBezTo>
                  <a:pt x="93" y="69"/>
                  <a:pt x="74" y="90"/>
                  <a:pt x="49" y="91"/>
                </a:cubicBezTo>
                <a:cubicBezTo>
                  <a:pt x="24" y="93"/>
                  <a:pt x="3" y="74"/>
                  <a:pt x="2" y="49"/>
                </a:cubicBezTo>
                <a:cubicBezTo>
                  <a:pt x="0" y="24"/>
                  <a:pt x="19" y="3"/>
                  <a:pt x="44" y="1"/>
                </a:cubicBezTo>
                <a:cubicBezTo>
                  <a:pt x="69" y="0"/>
                  <a:pt x="90" y="19"/>
                  <a:pt x="92" y="44"/>
                </a:cubicBezTo>
                <a:close/>
              </a:path>
            </a:pathLst>
          </a:custGeom>
          <a:solidFill>
            <a:schemeClr val="accent5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Oval 69"/>
          <p:cNvSpPr>
            <a:spLocks/>
          </p:cNvSpPr>
          <p:nvPr/>
        </p:nvSpPr>
        <p:spPr bwMode="auto">
          <a:xfrm>
            <a:off x="4014721" y="1131590"/>
            <a:ext cx="733808" cy="733808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0"/>
          <p:cNvGrpSpPr/>
          <p:nvPr/>
        </p:nvGrpSpPr>
        <p:grpSpPr>
          <a:xfrm>
            <a:off x="3875169" y="3043922"/>
            <a:ext cx="1633845" cy="310661"/>
            <a:chOff x="3797300" y="3105150"/>
            <a:chExt cx="1803400" cy="342900"/>
          </a:xfrm>
          <a:effectLst/>
        </p:grpSpPr>
        <p:cxnSp>
          <p:nvCxnSpPr>
            <p:cNvPr id="61" name="Straight Connector 53"/>
            <p:cNvCxnSpPr/>
            <p:nvPr/>
          </p:nvCxnSpPr>
          <p:spPr>
            <a:xfrm>
              <a:off x="3797300" y="3105150"/>
              <a:ext cx="946150" cy="34290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54"/>
            <p:cNvCxnSpPr/>
            <p:nvPr/>
          </p:nvCxnSpPr>
          <p:spPr>
            <a:xfrm flipV="1">
              <a:off x="4756150" y="3213100"/>
              <a:ext cx="844550" cy="22860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52"/>
          <p:cNvSpPr txBox="1"/>
          <p:nvPr/>
        </p:nvSpPr>
        <p:spPr>
          <a:xfrm>
            <a:off x="4007489" y="1381312"/>
            <a:ext cx="747887" cy="126958"/>
          </a:xfrm>
          <a:prstGeom prst="rect">
            <a:avLst/>
          </a:prstGeom>
          <a:noFill/>
        </p:spPr>
        <p:txBody>
          <a:bodyPr wrap="none" lIns="0" tIns="0" rIns="0" bIns="0" anchor="ctr">
            <a:normAutofit fontScale="92500" lnSpcReduction="20000"/>
          </a:bodyPr>
          <a:lstStyle/>
          <a:p>
            <a:pPr lvl="0" algn="ctr"/>
            <a:r>
              <a:rPr lang="zh-CN" altLang="en-US" sz="1100" b="1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50" name="Freeform: Shape 45"/>
          <p:cNvSpPr>
            <a:spLocks/>
          </p:cNvSpPr>
          <p:nvPr/>
        </p:nvSpPr>
        <p:spPr bwMode="auto">
          <a:xfrm>
            <a:off x="4115276" y="2676223"/>
            <a:ext cx="877455" cy="877456"/>
          </a:xfrm>
          <a:custGeom>
            <a:avLst/>
            <a:gdLst>
              <a:gd name="T0" fmla="*/ 310 w 314"/>
              <a:gd name="T1" fmla="*/ 150 h 314"/>
              <a:gd name="T2" fmla="*/ 165 w 314"/>
              <a:gd name="T3" fmla="*/ 310 h 314"/>
              <a:gd name="T4" fmla="*/ 4 w 314"/>
              <a:gd name="T5" fmla="*/ 165 h 314"/>
              <a:gd name="T6" fmla="*/ 149 w 314"/>
              <a:gd name="T7" fmla="*/ 4 h 314"/>
              <a:gd name="T8" fmla="*/ 310 w 314"/>
              <a:gd name="T9" fmla="*/ 15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314">
                <a:moveTo>
                  <a:pt x="310" y="150"/>
                </a:moveTo>
                <a:cubicBezTo>
                  <a:pt x="314" y="234"/>
                  <a:pt x="249" y="306"/>
                  <a:pt x="165" y="310"/>
                </a:cubicBezTo>
                <a:cubicBezTo>
                  <a:pt x="80" y="314"/>
                  <a:pt x="9" y="249"/>
                  <a:pt x="4" y="165"/>
                </a:cubicBezTo>
                <a:cubicBezTo>
                  <a:pt x="0" y="80"/>
                  <a:pt x="65" y="9"/>
                  <a:pt x="149" y="4"/>
                </a:cubicBezTo>
                <a:cubicBezTo>
                  <a:pt x="234" y="0"/>
                  <a:pt x="306" y="65"/>
                  <a:pt x="310" y="150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: Shape 46"/>
          <p:cNvSpPr>
            <a:spLocks/>
          </p:cNvSpPr>
          <p:nvPr/>
        </p:nvSpPr>
        <p:spPr bwMode="auto">
          <a:xfrm>
            <a:off x="3852037" y="2029814"/>
            <a:ext cx="714772" cy="711310"/>
          </a:xfrm>
          <a:custGeom>
            <a:avLst/>
            <a:gdLst>
              <a:gd name="T0" fmla="*/ 252 w 256"/>
              <a:gd name="T1" fmla="*/ 121 h 255"/>
              <a:gd name="T2" fmla="*/ 134 w 256"/>
              <a:gd name="T3" fmla="*/ 252 h 255"/>
              <a:gd name="T4" fmla="*/ 4 w 256"/>
              <a:gd name="T5" fmla="*/ 133 h 255"/>
              <a:gd name="T6" fmla="*/ 122 w 256"/>
              <a:gd name="T7" fmla="*/ 3 h 255"/>
              <a:gd name="T8" fmla="*/ 252 w 256"/>
              <a:gd name="T9" fmla="*/ 12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6" h="255">
                <a:moveTo>
                  <a:pt x="252" y="121"/>
                </a:moveTo>
                <a:cubicBezTo>
                  <a:pt x="256" y="190"/>
                  <a:pt x="203" y="248"/>
                  <a:pt x="134" y="252"/>
                </a:cubicBezTo>
                <a:cubicBezTo>
                  <a:pt x="65" y="255"/>
                  <a:pt x="7" y="202"/>
                  <a:pt x="4" y="133"/>
                </a:cubicBezTo>
                <a:cubicBezTo>
                  <a:pt x="0" y="65"/>
                  <a:pt x="53" y="6"/>
                  <a:pt x="122" y="3"/>
                </a:cubicBezTo>
                <a:cubicBezTo>
                  <a:pt x="190" y="0"/>
                  <a:pt x="249" y="52"/>
                  <a:pt x="252" y="121"/>
                </a:cubicBez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: Shape 47"/>
          <p:cNvSpPr>
            <a:spLocks/>
          </p:cNvSpPr>
          <p:nvPr/>
        </p:nvSpPr>
        <p:spPr bwMode="auto">
          <a:xfrm>
            <a:off x="3762041" y="1602335"/>
            <a:ext cx="877455" cy="877456"/>
          </a:xfrm>
          <a:custGeom>
            <a:avLst/>
            <a:gdLst>
              <a:gd name="T0" fmla="*/ 310 w 314"/>
              <a:gd name="T1" fmla="*/ 150 h 314"/>
              <a:gd name="T2" fmla="*/ 164 w 314"/>
              <a:gd name="T3" fmla="*/ 310 h 314"/>
              <a:gd name="T4" fmla="*/ 4 w 314"/>
              <a:gd name="T5" fmla="*/ 165 h 314"/>
              <a:gd name="T6" fmla="*/ 149 w 314"/>
              <a:gd name="T7" fmla="*/ 4 h 314"/>
              <a:gd name="T8" fmla="*/ 310 w 314"/>
              <a:gd name="T9" fmla="*/ 15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314">
                <a:moveTo>
                  <a:pt x="310" y="150"/>
                </a:moveTo>
                <a:cubicBezTo>
                  <a:pt x="314" y="234"/>
                  <a:pt x="249" y="306"/>
                  <a:pt x="164" y="310"/>
                </a:cubicBezTo>
                <a:cubicBezTo>
                  <a:pt x="80" y="314"/>
                  <a:pt x="8" y="249"/>
                  <a:pt x="4" y="165"/>
                </a:cubicBezTo>
                <a:cubicBezTo>
                  <a:pt x="0" y="80"/>
                  <a:pt x="65" y="9"/>
                  <a:pt x="149" y="4"/>
                </a:cubicBezTo>
                <a:cubicBezTo>
                  <a:pt x="234" y="0"/>
                  <a:pt x="305" y="65"/>
                  <a:pt x="310" y="150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: Shape 48"/>
          <p:cNvSpPr>
            <a:spLocks/>
          </p:cNvSpPr>
          <p:nvPr/>
        </p:nvSpPr>
        <p:spPr bwMode="auto">
          <a:xfrm>
            <a:off x="4840255" y="2189036"/>
            <a:ext cx="642083" cy="642083"/>
          </a:xfrm>
          <a:custGeom>
            <a:avLst/>
            <a:gdLst>
              <a:gd name="T0" fmla="*/ 227 w 230"/>
              <a:gd name="T1" fmla="*/ 109 h 230"/>
              <a:gd name="T2" fmla="*/ 121 w 230"/>
              <a:gd name="T3" fmla="*/ 227 h 230"/>
              <a:gd name="T4" fmla="*/ 3 w 230"/>
              <a:gd name="T5" fmla="*/ 120 h 230"/>
              <a:gd name="T6" fmla="*/ 109 w 230"/>
              <a:gd name="T7" fmla="*/ 3 h 230"/>
              <a:gd name="T8" fmla="*/ 227 w 230"/>
              <a:gd name="T9" fmla="*/ 10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230">
                <a:moveTo>
                  <a:pt x="227" y="109"/>
                </a:moveTo>
                <a:cubicBezTo>
                  <a:pt x="230" y="171"/>
                  <a:pt x="182" y="224"/>
                  <a:pt x="121" y="227"/>
                </a:cubicBezTo>
                <a:cubicBezTo>
                  <a:pt x="59" y="230"/>
                  <a:pt x="6" y="182"/>
                  <a:pt x="3" y="120"/>
                </a:cubicBezTo>
                <a:cubicBezTo>
                  <a:pt x="0" y="59"/>
                  <a:pt x="48" y="6"/>
                  <a:pt x="109" y="3"/>
                </a:cubicBezTo>
                <a:cubicBezTo>
                  <a:pt x="171" y="0"/>
                  <a:pt x="224" y="48"/>
                  <a:pt x="227" y="109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: Shape 43"/>
          <p:cNvSpPr>
            <a:spLocks/>
          </p:cNvSpPr>
          <p:nvPr/>
        </p:nvSpPr>
        <p:spPr bwMode="auto">
          <a:xfrm>
            <a:off x="4282977" y="1844630"/>
            <a:ext cx="915530" cy="915530"/>
          </a:xfrm>
          <a:custGeom>
            <a:avLst/>
            <a:gdLst>
              <a:gd name="T0" fmla="*/ 323 w 328"/>
              <a:gd name="T1" fmla="*/ 156 h 328"/>
              <a:gd name="T2" fmla="*/ 172 w 328"/>
              <a:gd name="T3" fmla="*/ 323 h 328"/>
              <a:gd name="T4" fmla="*/ 4 w 328"/>
              <a:gd name="T5" fmla="*/ 172 h 328"/>
              <a:gd name="T6" fmla="*/ 156 w 328"/>
              <a:gd name="T7" fmla="*/ 4 h 328"/>
              <a:gd name="T8" fmla="*/ 323 w 328"/>
              <a:gd name="T9" fmla="*/ 15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" h="328">
                <a:moveTo>
                  <a:pt x="323" y="156"/>
                </a:moveTo>
                <a:cubicBezTo>
                  <a:pt x="328" y="244"/>
                  <a:pt x="260" y="319"/>
                  <a:pt x="172" y="323"/>
                </a:cubicBezTo>
                <a:cubicBezTo>
                  <a:pt x="84" y="328"/>
                  <a:pt x="9" y="260"/>
                  <a:pt x="4" y="172"/>
                </a:cubicBezTo>
                <a:cubicBezTo>
                  <a:pt x="0" y="84"/>
                  <a:pt x="68" y="9"/>
                  <a:pt x="156" y="4"/>
                </a:cubicBezTo>
                <a:cubicBezTo>
                  <a:pt x="244" y="0"/>
                  <a:pt x="319" y="68"/>
                  <a:pt x="323" y="156"/>
                </a:cubicBezTo>
                <a:close/>
              </a:path>
            </a:pathLst>
          </a:cu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44"/>
          <p:cNvSpPr txBox="1"/>
          <p:nvPr/>
        </p:nvSpPr>
        <p:spPr>
          <a:xfrm>
            <a:off x="4356454" y="2117772"/>
            <a:ext cx="768575" cy="369332"/>
          </a:xfrm>
          <a:prstGeom prst="rect">
            <a:avLst/>
          </a:prstGeom>
          <a:noFill/>
          <a:effectLst/>
        </p:spPr>
        <p:txBody>
          <a:bodyPr wrap="none" lIns="0" tIns="0" rIns="0" bIns="0" anchor="ctr">
            <a:normAutofit/>
          </a:bodyPr>
          <a:lstStyle/>
          <a:p>
            <a:pPr lvl="0" algn="ctr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56" name="Freeform: Shape 68"/>
          <p:cNvSpPr>
            <a:spLocks/>
          </p:cNvSpPr>
          <p:nvPr/>
        </p:nvSpPr>
        <p:spPr bwMode="auto">
          <a:xfrm>
            <a:off x="4315859" y="2921113"/>
            <a:ext cx="782267" cy="785729"/>
          </a:xfrm>
          <a:custGeom>
            <a:avLst/>
            <a:gdLst>
              <a:gd name="T0" fmla="*/ 280 w 280"/>
              <a:gd name="T1" fmla="*/ 148 h 281"/>
              <a:gd name="T2" fmla="*/ 280 w 280"/>
              <a:gd name="T3" fmla="*/ 148 h 281"/>
              <a:gd name="T4" fmla="*/ 156 w 280"/>
              <a:gd name="T5" fmla="*/ 279 h 281"/>
              <a:gd name="T6" fmla="*/ 146 w 280"/>
              <a:gd name="T7" fmla="*/ 280 h 281"/>
              <a:gd name="T8" fmla="*/ 83 w 280"/>
              <a:gd name="T9" fmla="*/ 268 h 281"/>
              <a:gd name="T10" fmla="*/ 30 w 280"/>
              <a:gd name="T11" fmla="*/ 227 h 281"/>
              <a:gd name="T12" fmla="*/ 0 w 280"/>
              <a:gd name="T13" fmla="*/ 146 h 281"/>
              <a:gd name="T14" fmla="*/ 3 w 280"/>
              <a:gd name="T15" fmla="*/ 111 h 281"/>
              <a:gd name="T16" fmla="*/ 9 w 280"/>
              <a:gd name="T17" fmla="*/ 91 h 281"/>
              <a:gd name="T18" fmla="*/ 9 w 280"/>
              <a:gd name="T19" fmla="*/ 91 h 281"/>
              <a:gd name="T20" fmla="*/ 39 w 280"/>
              <a:gd name="T21" fmla="*/ 44 h 281"/>
              <a:gd name="T22" fmla="*/ 99 w 280"/>
              <a:gd name="T23" fmla="*/ 7 h 281"/>
              <a:gd name="T24" fmla="*/ 113 w 280"/>
              <a:gd name="T25" fmla="*/ 3 h 281"/>
              <a:gd name="T26" fmla="*/ 127 w 280"/>
              <a:gd name="T27" fmla="*/ 1 h 281"/>
              <a:gd name="T28" fmla="*/ 134 w 280"/>
              <a:gd name="T29" fmla="*/ 1 h 281"/>
              <a:gd name="T30" fmla="*/ 151 w 280"/>
              <a:gd name="T31" fmla="*/ 1 h 281"/>
              <a:gd name="T32" fmla="*/ 175 w 280"/>
              <a:gd name="T33" fmla="*/ 5 h 281"/>
              <a:gd name="T34" fmla="*/ 207 w 280"/>
              <a:gd name="T35" fmla="*/ 18 h 281"/>
              <a:gd name="T36" fmla="*/ 247 w 280"/>
              <a:gd name="T37" fmla="*/ 50 h 281"/>
              <a:gd name="T38" fmla="*/ 254 w 280"/>
              <a:gd name="T39" fmla="*/ 60 h 281"/>
              <a:gd name="T40" fmla="*/ 279 w 280"/>
              <a:gd name="T41" fmla="*/ 128 h 281"/>
              <a:gd name="T42" fmla="*/ 280 w 280"/>
              <a:gd name="T43" fmla="*/ 134 h 281"/>
              <a:gd name="T44" fmla="*/ 280 w 280"/>
              <a:gd name="T45" fmla="*/ 148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0" h="281">
                <a:moveTo>
                  <a:pt x="280" y="148"/>
                </a:moveTo>
                <a:cubicBezTo>
                  <a:pt x="280" y="148"/>
                  <a:pt x="280" y="148"/>
                  <a:pt x="280" y="148"/>
                </a:cubicBezTo>
                <a:cubicBezTo>
                  <a:pt x="276" y="216"/>
                  <a:pt x="224" y="272"/>
                  <a:pt x="156" y="279"/>
                </a:cubicBezTo>
                <a:cubicBezTo>
                  <a:pt x="153" y="280"/>
                  <a:pt x="149" y="280"/>
                  <a:pt x="146" y="280"/>
                </a:cubicBezTo>
                <a:cubicBezTo>
                  <a:pt x="124" y="281"/>
                  <a:pt x="102" y="277"/>
                  <a:pt x="83" y="268"/>
                </a:cubicBezTo>
                <a:cubicBezTo>
                  <a:pt x="62" y="259"/>
                  <a:pt x="44" y="245"/>
                  <a:pt x="30" y="227"/>
                </a:cubicBezTo>
                <a:cubicBezTo>
                  <a:pt x="13" y="205"/>
                  <a:pt x="1" y="177"/>
                  <a:pt x="0" y="146"/>
                </a:cubicBezTo>
                <a:cubicBezTo>
                  <a:pt x="0" y="134"/>
                  <a:pt x="1" y="123"/>
                  <a:pt x="3" y="111"/>
                </a:cubicBezTo>
                <a:cubicBezTo>
                  <a:pt x="5" y="104"/>
                  <a:pt x="7" y="98"/>
                  <a:pt x="9" y="91"/>
                </a:cubicBezTo>
                <a:cubicBezTo>
                  <a:pt x="9" y="91"/>
                  <a:pt x="9" y="91"/>
                  <a:pt x="9" y="91"/>
                </a:cubicBezTo>
                <a:cubicBezTo>
                  <a:pt x="16" y="73"/>
                  <a:pt x="26" y="57"/>
                  <a:pt x="39" y="44"/>
                </a:cubicBezTo>
                <a:cubicBezTo>
                  <a:pt x="55" y="27"/>
                  <a:pt x="76" y="14"/>
                  <a:pt x="99" y="7"/>
                </a:cubicBezTo>
                <a:cubicBezTo>
                  <a:pt x="103" y="5"/>
                  <a:pt x="108" y="4"/>
                  <a:pt x="113" y="3"/>
                </a:cubicBezTo>
                <a:cubicBezTo>
                  <a:pt x="117" y="2"/>
                  <a:pt x="122" y="2"/>
                  <a:pt x="127" y="1"/>
                </a:cubicBezTo>
                <a:cubicBezTo>
                  <a:pt x="129" y="1"/>
                  <a:pt x="132" y="1"/>
                  <a:pt x="134" y="1"/>
                </a:cubicBezTo>
                <a:cubicBezTo>
                  <a:pt x="140" y="0"/>
                  <a:pt x="145" y="1"/>
                  <a:pt x="151" y="1"/>
                </a:cubicBezTo>
                <a:cubicBezTo>
                  <a:pt x="159" y="2"/>
                  <a:pt x="167" y="3"/>
                  <a:pt x="175" y="5"/>
                </a:cubicBezTo>
                <a:cubicBezTo>
                  <a:pt x="186" y="8"/>
                  <a:pt x="197" y="12"/>
                  <a:pt x="207" y="18"/>
                </a:cubicBezTo>
                <a:cubicBezTo>
                  <a:pt x="222" y="26"/>
                  <a:pt x="236" y="37"/>
                  <a:pt x="247" y="50"/>
                </a:cubicBezTo>
                <a:cubicBezTo>
                  <a:pt x="249" y="53"/>
                  <a:pt x="252" y="56"/>
                  <a:pt x="254" y="60"/>
                </a:cubicBezTo>
                <a:cubicBezTo>
                  <a:pt x="268" y="79"/>
                  <a:pt x="277" y="103"/>
                  <a:pt x="279" y="128"/>
                </a:cubicBezTo>
                <a:cubicBezTo>
                  <a:pt x="280" y="130"/>
                  <a:pt x="280" y="132"/>
                  <a:pt x="280" y="134"/>
                </a:cubicBezTo>
                <a:cubicBezTo>
                  <a:pt x="280" y="139"/>
                  <a:pt x="280" y="144"/>
                  <a:pt x="280" y="148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50"/>
          <p:cNvSpPr txBox="1"/>
          <p:nvPr/>
        </p:nvSpPr>
        <p:spPr>
          <a:xfrm>
            <a:off x="4323903" y="3216511"/>
            <a:ext cx="765146" cy="126958"/>
          </a:xfrm>
          <a:prstGeom prst="rect">
            <a:avLst/>
          </a:prstGeom>
          <a:noFill/>
        </p:spPr>
        <p:txBody>
          <a:bodyPr wrap="none" lIns="0" tIns="0" rIns="0" bIns="0" anchor="ctr">
            <a:normAutofit fontScale="92500" lnSpcReduction="20000"/>
          </a:bodyPr>
          <a:lstStyle/>
          <a:p>
            <a:pPr lvl="0" algn="ctr"/>
            <a:r>
              <a:rPr lang="zh-CN" altLang="en-US" sz="1100" b="1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58" name="Freeform: Shape 66"/>
          <p:cNvSpPr>
            <a:spLocks/>
          </p:cNvSpPr>
          <p:nvPr/>
        </p:nvSpPr>
        <p:spPr bwMode="auto">
          <a:xfrm>
            <a:off x="5226197" y="2874385"/>
            <a:ext cx="541703" cy="538242"/>
          </a:xfrm>
          <a:custGeom>
            <a:avLst/>
            <a:gdLst>
              <a:gd name="T0" fmla="*/ 192 w 194"/>
              <a:gd name="T1" fmla="*/ 93 h 193"/>
              <a:gd name="T2" fmla="*/ 101 w 194"/>
              <a:gd name="T3" fmla="*/ 192 h 193"/>
              <a:gd name="T4" fmla="*/ 55 w 194"/>
              <a:gd name="T5" fmla="*/ 183 h 193"/>
              <a:gd name="T6" fmla="*/ 40 w 194"/>
              <a:gd name="T7" fmla="*/ 174 h 193"/>
              <a:gd name="T8" fmla="*/ 6 w 194"/>
              <a:gd name="T9" fmla="*/ 127 h 193"/>
              <a:gd name="T10" fmla="*/ 1 w 194"/>
              <a:gd name="T11" fmla="*/ 109 h 193"/>
              <a:gd name="T12" fmla="*/ 1 w 194"/>
              <a:gd name="T13" fmla="*/ 101 h 193"/>
              <a:gd name="T14" fmla="*/ 18 w 194"/>
              <a:gd name="T15" fmla="*/ 43 h 193"/>
              <a:gd name="T16" fmla="*/ 48 w 194"/>
              <a:gd name="T17" fmla="*/ 14 h 193"/>
              <a:gd name="T18" fmla="*/ 92 w 194"/>
              <a:gd name="T19" fmla="*/ 1 h 193"/>
              <a:gd name="T20" fmla="*/ 179 w 194"/>
              <a:gd name="T21" fmla="*/ 48 h 193"/>
              <a:gd name="T22" fmla="*/ 179 w 194"/>
              <a:gd name="T23" fmla="*/ 48 h 193"/>
              <a:gd name="T24" fmla="*/ 192 w 194"/>
              <a:gd name="T25" fmla="*/ 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4" h="193">
                <a:moveTo>
                  <a:pt x="192" y="93"/>
                </a:moveTo>
                <a:cubicBezTo>
                  <a:pt x="194" y="145"/>
                  <a:pt x="153" y="190"/>
                  <a:pt x="101" y="192"/>
                </a:cubicBezTo>
                <a:cubicBezTo>
                  <a:pt x="84" y="193"/>
                  <a:pt x="69" y="190"/>
                  <a:pt x="55" y="183"/>
                </a:cubicBezTo>
                <a:cubicBezTo>
                  <a:pt x="50" y="181"/>
                  <a:pt x="45" y="178"/>
                  <a:pt x="40" y="174"/>
                </a:cubicBezTo>
                <a:cubicBezTo>
                  <a:pt x="25" y="163"/>
                  <a:pt x="12" y="147"/>
                  <a:pt x="6" y="127"/>
                </a:cubicBezTo>
                <a:cubicBezTo>
                  <a:pt x="4" y="122"/>
                  <a:pt x="2" y="115"/>
                  <a:pt x="1" y="109"/>
                </a:cubicBezTo>
                <a:cubicBezTo>
                  <a:pt x="1" y="106"/>
                  <a:pt x="1" y="104"/>
                  <a:pt x="1" y="101"/>
                </a:cubicBezTo>
                <a:cubicBezTo>
                  <a:pt x="0" y="79"/>
                  <a:pt x="6" y="59"/>
                  <a:pt x="18" y="43"/>
                </a:cubicBezTo>
                <a:cubicBezTo>
                  <a:pt x="26" y="31"/>
                  <a:pt x="36" y="21"/>
                  <a:pt x="48" y="14"/>
                </a:cubicBezTo>
                <a:cubicBezTo>
                  <a:pt x="61" y="6"/>
                  <a:pt x="76" y="2"/>
                  <a:pt x="92" y="1"/>
                </a:cubicBezTo>
                <a:cubicBezTo>
                  <a:pt x="129" y="0"/>
                  <a:pt x="161" y="19"/>
                  <a:pt x="179" y="48"/>
                </a:cubicBezTo>
                <a:cubicBezTo>
                  <a:pt x="179" y="48"/>
                  <a:pt x="179" y="48"/>
                  <a:pt x="179" y="48"/>
                </a:cubicBezTo>
                <a:cubicBezTo>
                  <a:pt x="187" y="61"/>
                  <a:pt x="191" y="76"/>
                  <a:pt x="192" y="93"/>
                </a:cubicBez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51"/>
          <p:cNvSpPr txBox="1"/>
          <p:nvPr/>
        </p:nvSpPr>
        <p:spPr>
          <a:xfrm>
            <a:off x="5227120" y="3026662"/>
            <a:ext cx="540780" cy="242375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lvl="0" algn="ctr"/>
            <a:r>
              <a:rPr lang="zh-CN" altLang="en-US" sz="900" b="1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60" name="Freeform: Shape 67"/>
          <p:cNvSpPr>
            <a:spLocks/>
          </p:cNvSpPr>
          <p:nvPr/>
        </p:nvSpPr>
        <p:spPr bwMode="auto">
          <a:xfrm>
            <a:off x="3564745" y="2709970"/>
            <a:ext cx="652466" cy="652467"/>
          </a:xfrm>
          <a:custGeom>
            <a:avLst/>
            <a:gdLst>
              <a:gd name="T0" fmla="*/ 232 w 234"/>
              <a:gd name="T1" fmla="*/ 112 h 234"/>
              <a:gd name="T2" fmla="*/ 122 w 234"/>
              <a:gd name="T3" fmla="*/ 232 h 234"/>
              <a:gd name="T4" fmla="*/ 3 w 234"/>
              <a:gd name="T5" fmla="*/ 122 h 234"/>
              <a:gd name="T6" fmla="*/ 112 w 234"/>
              <a:gd name="T7" fmla="*/ 3 h 234"/>
              <a:gd name="T8" fmla="*/ 232 w 234"/>
              <a:gd name="T9" fmla="*/ 112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" h="234">
                <a:moveTo>
                  <a:pt x="232" y="112"/>
                </a:moveTo>
                <a:cubicBezTo>
                  <a:pt x="234" y="175"/>
                  <a:pt x="185" y="229"/>
                  <a:pt x="122" y="232"/>
                </a:cubicBezTo>
                <a:cubicBezTo>
                  <a:pt x="59" y="234"/>
                  <a:pt x="6" y="185"/>
                  <a:pt x="3" y="122"/>
                </a:cubicBezTo>
                <a:cubicBezTo>
                  <a:pt x="0" y="59"/>
                  <a:pt x="49" y="6"/>
                  <a:pt x="112" y="3"/>
                </a:cubicBezTo>
                <a:cubicBezTo>
                  <a:pt x="176" y="0"/>
                  <a:pt x="229" y="49"/>
                  <a:pt x="232" y="112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b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文本预设</a:t>
            </a:r>
            <a:b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endParaRPr lang="zh-CN" altLang="en-US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Group 109"/>
          <p:cNvGrpSpPr/>
          <p:nvPr/>
        </p:nvGrpSpPr>
        <p:grpSpPr>
          <a:xfrm>
            <a:off x="1057508" y="1737236"/>
            <a:ext cx="1958383" cy="611706"/>
            <a:chOff x="1317257" y="1824875"/>
            <a:chExt cx="3761195" cy="815608"/>
          </a:xfrm>
        </p:grpSpPr>
        <p:sp>
          <p:nvSpPr>
            <p:cNvPr id="30" name="TextBox 116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31" name="Rectangle 117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24" name="Group 110"/>
          <p:cNvGrpSpPr/>
          <p:nvPr/>
        </p:nvGrpSpPr>
        <p:grpSpPr>
          <a:xfrm>
            <a:off x="1057508" y="2730167"/>
            <a:ext cx="1958383" cy="611706"/>
            <a:chOff x="1317257" y="1824875"/>
            <a:chExt cx="3761195" cy="815608"/>
          </a:xfrm>
        </p:grpSpPr>
        <p:sp>
          <p:nvSpPr>
            <p:cNvPr id="28" name="TextBox 114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29" name="Rectangle 115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25" name="Group 111"/>
          <p:cNvGrpSpPr/>
          <p:nvPr/>
        </p:nvGrpSpPr>
        <p:grpSpPr>
          <a:xfrm>
            <a:off x="1057508" y="3723098"/>
            <a:ext cx="1958383" cy="611706"/>
            <a:chOff x="1317257" y="1824875"/>
            <a:chExt cx="3761195" cy="815608"/>
          </a:xfrm>
        </p:grpSpPr>
        <p:sp>
          <p:nvSpPr>
            <p:cNvPr id="26" name="TextBox 112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27" name="Rectangle 113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7" name="Group 93"/>
          <p:cNvGrpSpPr/>
          <p:nvPr/>
        </p:nvGrpSpPr>
        <p:grpSpPr>
          <a:xfrm>
            <a:off x="6128111" y="1737236"/>
            <a:ext cx="2062292" cy="2597568"/>
            <a:chOff x="8170814" y="1912116"/>
            <a:chExt cx="2749722" cy="3463424"/>
          </a:xfrm>
        </p:grpSpPr>
        <p:grpSp>
          <p:nvGrpSpPr>
            <p:cNvPr id="11" name="Group 97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14" name="Group 10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1" name="TextBox 10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  <p:sp>
              <p:nvSpPr>
                <p:cNvPr id="22" name="Rectangle 10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rgbClr val="2171BA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grpSp>
            <p:nvGrpSpPr>
              <p:cNvPr id="15" name="Group 10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9" name="TextBox 10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  <p:sp>
              <p:nvSpPr>
                <p:cNvPr id="20" name="Rectangle 10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rgbClr val="2171BA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grpSp>
            <p:nvGrpSpPr>
              <p:cNvPr id="16" name="Group 102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7" name="TextBox 10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  <p:sp>
              <p:nvSpPr>
                <p:cNvPr id="18" name="Rectangle 10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rgbClr val="2171BA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12" name="Straight Connector 98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99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94"/>
          <p:cNvGrpSpPr/>
          <p:nvPr/>
        </p:nvGrpSpPr>
        <p:grpSpPr>
          <a:xfrm>
            <a:off x="980601" y="2496857"/>
            <a:ext cx="1836204" cy="1004060"/>
            <a:chOff x="1307468" y="2924944"/>
            <a:chExt cx="2448272" cy="1338747"/>
          </a:xfrm>
        </p:grpSpPr>
        <p:cxnSp>
          <p:nvCxnSpPr>
            <p:cNvPr id="9" name="Straight Connector 95"/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6"/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568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3005746" y="1419622"/>
            <a:ext cx="3150430" cy="2998376"/>
            <a:chOff x="3787487" y="1379315"/>
            <a:chExt cx="4640923" cy="4765920"/>
          </a:xfrm>
          <a:blipFill dpi="0" rotWithShape="1">
            <a:blip r:embed="rId4"/>
            <a:srcRect/>
            <a:tile tx="-3505200" ty="0" sx="100000" sy="100000" flip="none" algn="tl"/>
          </a:blipFill>
        </p:grpSpPr>
        <p:grpSp>
          <p:nvGrpSpPr>
            <p:cNvPr id="13" name="Group 5"/>
            <p:cNvGrpSpPr/>
            <p:nvPr/>
          </p:nvGrpSpPr>
          <p:grpSpPr>
            <a:xfrm>
              <a:off x="3787487" y="2880964"/>
              <a:ext cx="2145129" cy="1702252"/>
              <a:chOff x="3787487" y="2880964"/>
              <a:chExt cx="2145129" cy="1702252"/>
            </a:xfrm>
            <a:grpFill/>
          </p:grpSpPr>
          <p:sp>
            <p:nvSpPr>
              <p:cNvPr id="23" name="Freeform: Shape 15"/>
              <p:cNvSpPr/>
              <p:nvPr/>
            </p:nvSpPr>
            <p:spPr>
              <a:xfrm>
                <a:off x="4230365" y="2880964"/>
                <a:ext cx="1702251" cy="1702252"/>
              </a:xfrm>
              <a:custGeom>
                <a:avLst/>
                <a:gdLst>
                  <a:gd name="connsiteX0" fmla="*/ 2939403 w 3423157"/>
                  <a:gd name="connsiteY0" fmla="*/ 1384993 h 3423158"/>
                  <a:gd name="connsiteX1" fmla="*/ 3423157 w 3423157"/>
                  <a:gd name="connsiteY1" fmla="*/ 1384993 h 3423158"/>
                  <a:gd name="connsiteX2" fmla="*/ 3423157 w 3423157"/>
                  <a:gd name="connsiteY2" fmla="*/ 1936950 h 3423158"/>
                  <a:gd name="connsiteX3" fmla="*/ 3423157 w 3423157"/>
                  <a:gd name="connsiteY3" fmla="*/ 1937819 h 3423158"/>
                  <a:gd name="connsiteX4" fmla="*/ 3423157 w 3423157"/>
                  <a:gd name="connsiteY4" fmla="*/ 2284534 h 3423158"/>
                  <a:gd name="connsiteX5" fmla="*/ 3423157 w 3423157"/>
                  <a:gd name="connsiteY5" fmla="*/ 2420703 h 3423158"/>
                  <a:gd name="connsiteX6" fmla="*/ 3423157 w 3423157"/>
                  <a:gd name="connsiteY6" fmla="*/ 2421572 h 3423158"/>
                  <a:gd name="connsiteX7" fmla="*/ 3423157 w 3423157"/>
                  <a:gd name="connsiteY7" fmla="*/ 2475034 h 3423158"/>
                  <a:gd name="connsiteX8" fmla="*/ 3423157 w 3423157"/>
                  <a:gd name="connsiteY8" fmla="*/ 2852620 h 3423158"/>
                  <a:gd name="connsiteX9" fmla="*/ 2852619 w 3423157"/>
                  <a:gd name="connsiteY9" fmla="*/ 3423158 h 3423158"/>
                  <a:gd name="connsiteX10" fmla="*/ 2549355 w 3423157"/>
                  <a:gd name="connsiteY10" fmla="*/ 3423158 h 3423158"/>
                  <a:gd name="connsiteX11" fmla="*/ 2549355 w 3423157"/>
                  <a:gd name="connsiteY11" fmla="*/ 2937465 h 3423158"/>
                  <a:gd name="connsiteX12" fmla="*/ 2612605 w 3423157"/>
                  <a:gd name="connsiteY12" fmla="*/ 2931089 h 3423158"/>
                  <a:gd name="connsiteX13" fmla="*/ 2939403 w 3423157"/>
                  <a:gd name="connsiteY13" fmla="*/ 2530121 h 3423158"/>
                  <a:gd name="connsiteX14" fmla="*/ 2939403 w 3423157"/>
                  <a:gd name="connsiteY14" fmla="*/ 2475034 h 3423158"/>
                  <a:gd name="connsiteX15" fmla="*/ 2937519 w 3423157"/>
                  <a:gd name="connsiteY15" fmla="*/ 2475034 h 3423158"/>
                  <a:gd name="connsiteX16" fmla="*/ 2937519 w 3423157"/>
                  <a:gd name="connsiteY16" fmla="*/ 2284534 h 3423158"/>
                  <a:gd name="connsiteX17" fmla="*/ 2939403 w 3423157"/>
                  <a:gd name="connsiteY17" fmla="*/ 2284534 h 3423158"/>
                  <a:gd name="connsiteX18" fmla="*/ 2939403 w 3423157"/>
                  <a:gd name="connsiteY18" fmla="*/ 1937819 h 3423158"/>
                  <a:gd name="connsiteX19" fmla="*/ 2939403 w 3423157"/>
                  <a:gd name="connsiteY19" fmla="*/ 1936950 h 3423158"/>
                  <a:gd name="connsiteX20" fmla="*/ 2160620 w 3423157"/>
                  <a:gd name="connsiteY20" fmla="*/ 0 h 3423158"/>
                  <a:gd name="connsiteX21" fmla="*/ 2526770 w 3423157"/>
                  <a:gd name="connsiteY21" fmla="*/ 0 h 3423158"/>
                  <a:gd name="connsiteX22" fmla="*/ 2526770 w 3423157"/>
                  <a:gd name="connsiteY22" fmla="*/ 1 h 3423158"/>
                  <a:gd name="connsiteX23" fmla="*/ 2852619 w 3423157"/>
                  <a:gd name="connsiteY23" fmla="*/ 1 h 3423158"/>
                  <a:gd name="connsiteX24" fmla="*/ 3423157 w 3423157"/>
                  <a:gd name="connsiteY24" fmla="*/ 570539 h 3423158"/>
                  <a:gd name="connsiteX25" fmla="*/ 3423157 w 3423157"/>
                  <a:gd name="connsiteY25" fmla="*/ 901239 h 3423158"/>
                  <a:gd name="connsiteX26" fmla="*/ 2939403 w 3423157"/>
                  <a:gd name="connsiteY26" fmla="*/ 901239 h 3423158"/>
                  <a:gd name="connsiteX27" fmla="*/ 2939403 w 3423157"/>
                  <a:gd name="connsiteY27" fmla="*/ 893037 h 3423158"/>
                  <a:gd name="connsiteX28" fmla="*/ 2530120 w 3423157"/>
                  <a:gd name="connsiteY28" fmla="*/ 483754 h 3423158"/>
                  <a:gd name="connsiteX29" fmla="*/ 2445571 w 3423157"/>
                  <a:gd name="connsiteY29" fmla="*/ 483754 h 3423158"/>
                  <a:gd name="connsiteX30" fmla="*/ 2445571 w 3423157"/>
                  <a:gd name="connsiteY30" fmla="*/ 483674 h 3423158"/>
                  <a:gd name="connsiteX31" fmla="*/ 2432634 w 3423157"/>
                  <a:gd name="connsiteY31" fmla="*/ 483674 h 3423158"/>
                  <a:gd name="connsiteX32" fmla="*/ 2432634 w 3423157"/>
                  <a:gd name="connsiteY32" fmla="*/ 483754 h 3423158"/>
                  <a:gd name="connsiteX33" fmla="*/ 1961818 w 3423157"/>
                  <a:gd name="connsiteY33" fmla="*/ 483754 h 3423158"/>
                  <a:gd name="connsiteX34" fmla="*/ 1948881 w 3423157"/>
                  <a:gd name="connsiteY34" fmla="*/ 483754 h 3423158"/>
                  <a:gd name="connsiteX35" fmla="*/ 893036 w 3423157"/>
                  <a:gd name="connsiteY35" fmla="*/ 483754 h 3423158"/>
                  <a:gd name="connsiteX36" fmla="*/ 483753 w 3423157"/>
                  <a:gd name="connsiteY36" fmla="*/ 893037 h 3423158"/>
                  <a:gd name="connsiteX37" fmla="*/ 483753 w 3423157"/>
                  <a:gd name="connsiteY37" fmla="*/ 2530121 h 3423158"/>
                  <a:gd name="connsiteX38" fmla="*/ 893036 w 3423157"/>
                  <a:gd name="connsiteY38" fmla="*/ 2939404 h 3423158"/>
                  <a:gd name="connsiteX39" fmla="*/ 2065602 w 3423157"/>
                  <a:gd name="connsiteY39" fmla="*/ 2939404 h 3423158"/>
                  <a:gd name="connsiteX40" fmla="*/ 2065602 w 3423157"/>
                  <a:gd name="connsiteY40" fmla="*/ 3423158 h 3423158"/>
                  <a:gd name="connsiteX41" fmla="*/ 570538 w 3423157"/>
                  <a:gd name="connsiteY41" fmla="*/ 3423158 h 3423158"/>
                  <a:gd name="connsiteX42" fmla="*/ 0 w 3423157"/>
                  <a:gd name="connsiteY42" fmla="*/ 2852620 h 3423158"/>
                  <a:gd name="connsiteX43" fmla="*/ 0 w 3423157"/>
                  <a:gd name="connsiteY43" fmla="*/ 570539 h 3423158"/>
                  <a:gd name="connsiteX44" fmla="*/ 570538 w 3423157"/>
                  <a:gd name="connsiteY44" fmla="*/ 1 h 3423158"/>
                  <a:gd name="connsiteX45" fmla="*/ 1948881 w 3423157"/>
                  <a:gd name="connsiteY45" fmla="*/ 1 h 3423158"/>
                  <a:gd name="connsiteX46" fmla="*/ 1961818 w 3423157"/>
                  <a:gd name="connsiteY46" fmla="*/ 1 h 3423158"/>
                  <a:gd name="connsiteX47" fmla="*/ 2160620 w 3423157"/>
                  <a:gd name="connsiteY47" fmla="*/ 1 h 342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423157" h="3423158">
                    <a:moveTo>
                      <a:pt x="2939403" y="1384993"/>
                    </a:moveTo>
                    <a:lnTo>
                      <a:pt x="3423157" y="1384993"/>
                    </a:lnTo>
                    <a:lnTo>
                      <a:pt x="3423157" y="1936950"/>
                    </a:lnTo>
                    <a:lnTo>
                      <a:pt x="3423157" y="1937819"/>
                    </a:lnTo>
                    <a:lnTo>
                      <a:pt x="3423157" y="2284534"/>
                    </a:lnTo>
                    <a:lnTo>
                      <a:pt x="3423157" y="2420703"/>
                    </a:lnTo>
                    <a:lnTo>
                      <a:pt x="3423157" y="2421572"/>
                    </a:lnTo>
                    <a:lnTo>
                      <a:pt x="3423157" y="2475034"/>
                    </a:lnTo>
                    <a:lnTo>
                      <a:pt x="3423157" y="2852620"/>
                    </a:lnTo>
                    <a:cubicBezTo>
                      <a:pt x="3423157" y="3167719"/>
                      <a:pt x="3167718" y="3423158"/>
                      <a:pt x="2852619" y="3423158"/>
                    </a:cubicBezTo>
                    <a:lnTo>
                      <a:pt x="2549355" y="3423158"/>
                    </a:lnTo>
                    <a:lnTo>
                      <a:pt x="2549355" y="2937465"/>
                    </a:lnTo>
                    <a:lnTo>
                      <a:pt x="2612605" y="2931089"/>
                    </a:lnTo>
                    <a:cubicBezTo>
                      <a:pt x="2799108" y="2892925"/>
                      <a:pt x="2939403" y="2727907"/>
                      <a:pt x="2939403" y="2530121"/>
                    </a:cubicBezTo>
                    <a:lnTo>
                      <a:pt x="2939403" y="2475034"/>
                    </a:lnTo>
                    <a:lnTo>
                      <a:pt x="2937519" y="2475034"/>
                    </a:lnTo>
                    <a:lnTo>
                      <a:pt x="2937519" y="2284534"/>
                    </a:lnTo>
                    <a:lnTo>
                      <a:pt x="2939403" y="2284534"/>
                    </a:lnTo>
                    <a:lnTo>
                      <a:pt x="2939403" y="1937819"/>
                    </a:lnTo>
                    <a:lnTo>
                      <a:pt x="2939403" y="1936950"/>
                    </a:lnTo>
                    <a:close/>
                    <a:moveTo>
                      <a:pt x="2160620" y="0"/>
                    </a:moveTo>
                    <a:lnTo>
                      <a:pt x="2526770" y="0"/>
                    </a:lnTo>
                    <a:lnTo>
                      <a:pt x="2526770" y="1"/>
                    </a:lnTo>
                    <a:lnTo>
                      <a:pt x="2852619" y="1"/>
                    </a:lnTo>
                    <a:cubicBezTo>
                      <a:pt x="3167718" y="1"/>
                      <a:pt x="3423157" y="255440"/>
                      <a:pt x="3423157" y="570539"/>
                    </a:cubicBezTo>
                    <a:lnTo>
                      <a:pt x="3423157" y="901239"/>
                    </a:lnTo>
                    <a:lnTo>
                      <a:pt x="2939403" y="901239"/>
                    </a:lnTo>
                    <a:lnTo>
                      <a:pt x="2939403" y="893037"/>
                    </a:lnTo>
                    <a:cubicBezTo>
                      <a:pt x="2939403" y="666996"/>
                      <a:pt x="2756161" y="483754"/>
                      <a:pt x="2530120" y="483754"/>
                    </a:cubicBezTo>
                    <a:lnTo>
                      <a:pt x="2445571" y="483754"/>
                    </a:lnTo>
                    <a:lnTo>
                      <a:pt x="2445571" y="483674"/>
                    </a:lnTo>
                    <a:lnTo>
                      <a:pt x="2432634" y="483674"/>
                    </a:lnTo>
                    <a:lnTo>
                      <a:pt x="2432634" y="483754"/>
                    </a:lnTo>
                    <a:lnTo>
                      <a:pt x="1961818" y="483754"/>
                    </a:lnTo>
                    <a:lnTo>
                      <a:pt x="1948881" y="483754"/>
                    </a:lnTo>
                    <a:lnTo>
                      <a:pt x="893036" y="483754"/>
                    </a:lnTo>
                    <a:cubicBezTo>
                      <a:pt x="666995" y="483754"/>
                      <a:pt x="483753" y="666996"/>
                      <a:pt x="483753" y="893037"/>
                    </a:cubicBezTo>
                    <a:lnTo>
                      <a:pt x="483753" y="2530121"/>
                    </a:lnTo>
                    <a:cubicBezTo>
                      <a:pt x="483753" y="2756162"/>
                      <a:pt x="666995" y="2939404"/>
                      <a:pt x="893036" y="2939404"/>
                    </a:cubicBezTo>
                    <a:lnTo>
                      <a:pt x="2065602" y="2939404"/>
                    </a:lnTo>
                    <a:lnTo>
                      <a:pt x="2065602" y="3423158"/>
                    </a:lnTo>
                    <a:lnTo>
                      <a:pt x="570538" y="3423158"/>
                    </a:lnTo>
                    <a:cubicBezTo>
                      <a:pt x="255439" y="3423158"/>
                      <a:pt x="0" y="3167719"/>
                      <a:pt x="0" y="2852620"/>
                    </a:cubicBezTo>
                    <a:lnTo>
                      <a:pt x="0" y="570539"/>
                    </a:lnTo>
                    <a:cubicBezTo>
                      <a:pt x="0" y="255440"/>
                      <a:pt x="255439" y="1"/>
                      <a:pt x="570538" y="1"/>
                    </a:cubicBezTo>
                    <a:lnTo>
                      <a:pt x="1948881" y="1"/>
                    </a:lnTo>
                    <a:lnTo>
                      <a:pt x="1961818" y="1"/>
                    </a:lnTo>
                    <a:lnTo>
                      <a:pt x="216062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Oval 16"/>
              <p:cNvSpPr/>
              <p:nvPr/>
            </p:nvSpPr>
            <p:spPr>
              <a:xfrm>
                <a:off x="3787487" y="3360615"/>
                <a:ext cx="952500" cy="742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6"/>
            <p:cNvGrpSpPr/>
            <p:nvPr/>
          </p:nvGrpSpPr>
          <p:grpSpPr>
            <a:xfrm>
              <a:off x="5240137" y="1379315"/>
              <a:ext cx="1702252" cy="2189739"/>
              <a:chOff x="5240137" y="1379315"/>
              <a:chExt cx="1702252" cy="2189739"/>
            </a:xfrm>
            <a:grpFill/>
          </p:grpSpPr>
          <p:sp>
            <p:nvSpPr>
              <p:cNvPr id="21" name="Freeform: Shape 13"/>
              <p:cNvSpPr/>
              <p:nvPr/>
            </p:nvSpPr>
            <p:spPr>
              <a:xfrm rot="16200000" flipH="1" flipV="1">
                <a:off x="5240137" y="1866803"/>
                <a:ext cx="1702251" cy="1702252"/>
              </a:xfrm>
              <a:custGeom>
                <a:avLst/>
                <a:gdLst>
                  <a:gd name="connsiteX0" fmla="*/ 2939403 w 3423157"/>
                  <a:gd name="connsiteY0" fmla="*/ 1384993 h 3423158"/>
                  <a:gd name="connsiteX1" fmla="*/ 3423157 w 3423157"/>
                  <a:gd name="connsiteY1" fmla="*/ 1384993 h 3423158"/>
                  <a:gd name="connsiteX2" fmla="*/ 3423157 w 3423157"/>
                  <a:gd name="connsiteY2" fmla="*/ 1936950 h 3423158"/>
                  <a:gd name="connsiteX3" fmla="*/ 3423157 w 3423157"/>
                  <a:gd name="connsiteY3" fmla="*/ 1937819 h 3423158"/>
                  <a:gd name="connsiteX4" fmla="*/ 3423157 w 3423157"/>
                  <a:gd name="connsiteY4" fmla="*/ 2284534 h 3423158"/>
                  <a:gd name="connsiteX5" fmla="*/ 3423157 w 3423157"/>
                  <a:gd name="connsiteY5" fmla="*/ 2420703 h 3423158"/>
                  <a:gd name="connsiteX6" fmla="*/ 3423157 w 3423157"/>
                  <a:gd name="connsiteY6" fmla="*/ 2421572 h 3423158"/>
                  <a:gd name="connsiteX7" fmla="*/ 3423157 w 3423157"/>
                  <a:gd name="connsiteY7" fmla="*/ 2475034 h 3423158"/>
                  <a:gd name="connsiteX8" fmla="*/ 3423157 w 3423157"/>
                  <a:gd name="connsiteY8" fmla="*/ 2852620 h 3423158"/>
                  <a:gd name="connsiteX9" fmla="*/ 2852619 w 3423157"/>
                  <a:gd name="connsiteY9" fmla="*/ 3423158 h 3423158"/>
                  <a:gd name="connsiteX10" fmla="*/ 2549355 w 3423157"/>
                  <a:gd name="connsiteY10" fmla="*/ 3423158 h 3423158"/>
                  <a:gd name="connsiteX11" fmla="*/ 2549355 w 3423157"/>
                  <a:gd name="connsiteY11" fmla="*/ 2937465 h 3423158"/>
                  <a:gd name="connsiteX12" fmla="*/ 2612605 w 3423157"/>
                  <a:gd name="connsiteY12" fmla="*/ 2931089 h 3423158"/>
                  <a:gd name="connsiteX13" fmla="*/ 2939403 w 3423157"/>
                  <a:gd name="connsiteY13" fmla="*/ 2530121 h 3423158"/>
                  <a:gd name="connsiteX14" fmla="*/ 2939403 w 3423157"/>
                  <a:gd name="connsiteY14" fmla="*/ 2475034 h 3423158"/>
                  <a:gd name="connsiteX15" fmla="*/ 2937519 w 3423157"/>
                  <a:gd name="connsiteY15" fmla="*/ 2475034 h 3423158"/>
                  <a:gd name="connsiteX16" fmla="*/ 2937519 w 3423157"/>
                  <a:gd name="connsiteY16" fmla="*/ 2284534 h 3423158"/>
                  <a:gd name="connsiteX17" fmla="*/ 2939403 w 3423157"/>
                  <a:gd name="connsiteY17" fmla="*/ 2284534 h 3423158"/>
                  <a:gd name="connsiteX18" fmla="*/ 2939403 w 3423157"/>
                  <a:gd name="connsiteY18" fmla="*/ 1937819 h 3423158"/>
                  <a:gd name="connsiteX19" fmla="*/ 2939403 w 3423157"/>
                  <a:gd name="connsiteY19" fmla="*/ 1936950 h 3423158"/>
                  <a:gd name="connsiteX20" fmla="*/ 2160620 w 3423157"/>
                  <a:gd name="connsiteY20" fmla="*/ 0 h 3423158"/>
                  <a:gd name="connsiteX21" fmla="*/ 2526770 w 3423157"/>
                  <a:gd name="connsiteY21" fmla="*/ 0 h 3423158"/>
                  <a:gd name="connsiteX22" fmla="*/ 2526770 w 3423157"/>
                  <a:gd name="connsiteY22" fmla="*/ 1 h 3423158"/>
                  <a:gd name="connsiteX23" fmla="*/ 2852619 w 3423157"/>
                  <a:gd name="connsiteY23" fmla="*/ 1 h 3423158"/>
                  <a:gd name="connsiteX24" fmla="*/ 3423157 w 3423157"/>
                  <a:gd name="connsiteY24" fmla="*/ 570539 h 3423158"/>
                  <a:gd name="connsiteX25" fmla="*/ 3423157 w 3423157"/>
                  <a:gd name="connsiteY25" fmla="*/ 901239 h 3423158"/>
                  <a:gd name="connsiteX26" fmla="*/ 2939403 w 3423157"/>
                  <a:gd name="connsiteY26" fmla="*/ 901239 h 3423158"/>
                  <a:gd name="connsiteX27" fmla="*/ 2939403 w 3423157"/>
                  <a:gd name="connsiteY27" fmla="*/ 893037 h 3423158"/>
                  <a:gd name="connsiteX28" fmla="*/ 2530120 w 3423157"/>
                  <a:gd name="connsiteY28" fmla="*/ 483754 h 3423158"/>
                  <a:gd name="connsiteX29" fmla="*/ 2445571 w 3423157"/>
                  <a:gd name="connsiteY29" fmla="*/ 483754 h 3423158"/>
                  <a:gd name="connsiteX30" fmla="*/ 2445571 w 3423157"/>
                  <a:gd name="connsiteY30" fmla="*/ 483674 h 3423158"/>
                  <a:gd name="connsiteX31" fmla="*/ 2432634 w 3423157"/>
                  <a:gd name="connsiteY31" fmla="*/ 483674 h 3423158"/>
                  <a:gd name="connsiteX32" fmla="*/ 2432634 w 3423157"/>
                  <a:gd name="connsiteY32" fmla="*/ 483754 h 3423158"/>
                  <a:gd name="connsiteX33" fmla="*/ 1961818 w 3423157"/>
                  <a:gd name="connsiteY33" fmla="*/ 483754 h 3423158"/>
                  <a:gd name="connsiteX34" fmla="*/ 1948881 w 3423157"/>
                  <a:gd name="connsiteY34" fmla="*/ 483754 h 3423158"/>
                  <a:gd name="connsiteX35" fmla="*/ 893036 w 3423157"/>
                  <a:gd name="connsiteY35" fmla="*/ 483754 h 3423158"/>
                  <a:gd name="connsiteX36" fmla="*/ 483753 w 3423157"/>
                  <a:gd name="connsiteY36" fmla="*/ 893037 h 3423158"/>
                  <a:gd name="connsiteX37" fmla="*/ 483753 w 3423157"/>
                  <a:gd name="connsiteY37" fmla="*/ 2530121 h 3423158"/>
                  <a:gd name="connsiteX38" fmla="*/ 893036 w 3423157"/>
                  <a:gd name="connsiteY38" fmla="*/ 2939404 h 3423158"/>
                  <a:gd name="connsiteX39" fmla="*/ 2065602 w 3423157"/>
                  <a:gd name="connsiteY39" fmla="*/ 2939404 h 3423158"/>
                  <a:gd name="connsiteX40" fmla="*/ 2065602 w 3423157"/>
                  <a:gd name="connsiteY40" fmla="*/ 3423158 h 3423158"/>
                  <a:gd name="connsiteX41" fmla="*/ 570538 w 3423157"/>
                  <a:gd name="connsiteY41" fmla="*/ 3423158 h 3423158"/>
                  <a:gd name="connsiteX42" fmla="*/ 0 w 3423157"/>
                  <a:gd name="connsiteY42" fmla="*/ 2852620 h 3423158"/>
                  <a:gd name="connsiteX43" fmla="*/ 0 w 3423157"/>
                  <a:gd name="connsiteY43" fmla="*/ 570539 h 3423158"/>
                  <a:gd name="connsiteX44" fmla="*/ 570538 w 3423157"/>
                  <a:gd name="connsiteY44" fmla="*/ 1 h 3423158"/>
                  <a:gd name="connsiteX45" fmla="*/ 1948881 w 3423157"/>
                  <a:gd name="connsiteY45" fmla="*/ 1 h 3423158"/>
                  <a:gd name="connsiteX46" fmla="*/ 1961818 w 3423157"/>
                  <a:gd name="connsiteY46" fmla="*/ 1 h 3423158"/>
                  <a:gd name="connsiteX47" fmla="*/ 2160620 w 3423157"/>
                  <a:gd name="connsiteY47" fmla="*/ 1 h 342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423157" h="3423158">
                    <a:moveTo>
                      <a:pt x="2939403" y="1384993"/>
                    </a:moveTo>
                    <a:lnTo>
                      <a:pt x="3423157" y="1384993"/>
                    </a:lnTo>
                    <a:lnTo>
                      <a:pt x="3423157" y="1936950"/>
                    </a:lnTo>
                    <a:lnTo>
                      <a:pt x="3423157" y="1937819"/>
                    </a:lnTo>
                    <a:lnTo>
                      <a:pt x="3423157" y="2284534"/>
                    </a:lnTo>
                    <a:lnTo>
                      <a:pt x="3423157" y="2420703"/>
                    </a:lnTo>
                    <a:lnTo>
                      <a:pt x="3423157" y="2421572"/>
                    </a:lnTo>
                    <a:lnTo>
                      <a:pt x="3423157" y="2475034"/>
                    </a:lnTo>
                    <a:lnTo>
                      <a:pt x="3423157" y="2852620"/>
                    </a:lnTo>
                    <a:cubicBezTo>
                      <a:pt x="3423157" y="3167719"/>
                      <a:pt x="3167718" y="3423158"/>
                      <a:pt x="2852619" y="3423158"/>
                    </a:cubicBezTo>
                    <a:lnTo>
                      <a:pt x="2549355" y="3423158"/>
                    </a:lnTo>
                    <a:lnTo>
                      <a:pt x="2549355" y="2937465"/>
                    </a:lnTo>
                    <a:lnTo>
                      <a:pt x="2612605" y="2931089"/>
                    </a:lnTo>
                    <a:cubicBezTo>
                      <a:pt x="2799108" y="2892925"/>
                      <a:pt x="2939403" y="2727907"/>
                      <a:pt x="2939403" y="2530121"/>
                    </a:cubicBezTo>
                    <a:lnTo>
                      <a:pt x="2939403" y="2475034"/>
                    </a:lnTo>
                    <a:lnTo>
                      <a:pt x="2937519" y="2475034"/>
                    </a:lnTo>
                    <a:lnTo>
                      <a:pt x="2937519" y="2284534"/>
                    </a:lnTo>
                    <a:lnTo>
                      <a:pt x="2939403" y="2284534"/>
                    </a:lnTo>
                    <a:lnTo>
                      <a:pt x="2939403" y="1937819"/>
                    </a:lnTo>
                    <a:lnTo>
                      <a:pt x="2939403" y="1936950"/>
                    </a:lnTo>
                    <a:close/>
                    <a:moveTo>
                      <a:pt x="2160620" y="0"/>
                    </a:moveTo>
                    <a:lnTo>
                      <a:pt x="2526770" y="0"/>
                    </a:lnTo>
                    <a:lnTo>
                      <a:pt x="2526770" y="1"/>
                    </a:lnTo>
                    <a:lnTo>
                      <a:pt x="2852619" y="1"/>
                    </a:lnTo>
                    <a:cubicBezTo>
                      <a:pt x="3167718" y="1"/>
                      <a:pt x="3423157" y="255440"/>
                      <a:pt x="3423157" y="570539"/>
                    </a:cubicBezTo>
                    <a:lnTo>
                      <a:pt x="3423157" y="901239"/>
                    </a:lnTo>
                    <a:lnTo>
                      <a:pt x="2939403" y="901239"/>
                    </a:lnTo>
                    <a:lnTo>
                      <a:pt x="2939403" y="893037"/>
                    </a:lnTo>
                    <a:cubicBezTo>
                      <a:pt x="2939403" y="666996"/>
                      <a:pt x="2756161" y="483754"/>
                      <a:pt x="2530120" y="483754"/>
                    </a:cubicBezTo>
                    <a:lnTo>
                      <a:pt x="2445571" y="483754"/>
                    </a:lnTo>
                    <a:lnTo>
                      <a:pt x="2445571" y="483674"/>
                    </a:lnTo>
                    <a:lnTo>
                      <a:pt x="2432634" y="483674"/>
                    </a:lnTo>
                    <a:lnTo>
                      <a:pt x="2432634" y="483754"/>
                    </a:lnTo>
                    <a:lnTo>
                      <a:pt x="1961818" y="483754"/>
                    </a:lnTo>
                    <a:lnTo>
                      <a:pt x="1948881" y="483754"/>
                    </a:lnTo>
                    <a:lnTo>
                      <a:pt x="893036" y="483754"/>
                    </a:lnTo>
                    <a:cubicBezTo>
                      <a:pt x="666995" y="483754"/>
                      <a:pt x="483753" y="666996"/>
                      <a:pt x="483753" y="893037"/>
                    </a:cubicBezTo>
                    <a:lnTo>
                      <a:pt x="483753" y="2530121"/>
                    </a:lnTo>
                    <a:cubicBezTo>
                      <a:pt x="483753" y="2756162"/>
                      <a:pt x="666995" y="2939404"/>
                      <a:pt x="893036" y="2939404"/>
                    </a:cubicBezTo>
                    <a:lnTo>
                      <a:pt x="2065602" y="2939404"/>
                    </a:lnTo>
                    <a:lnTo>
                      <a:pt x="2065602" y="3423158"/>
                    </a:lnTo>
                    <a:lnTo>
                      <a:pt x="570538" y="3423158"/>
                    </a:lnTo>
                    <a:cubicBezTo>
                      <a:pt x="255439" y="3423158"/>
                      <a:pt x="0" y="3167719"/>
                      <a:pt x="0" y="2852620"/>
                    </a:cubicBezTo>
                    <a:lnTo>
                      <a:pt x="0" y="570539"/>
                    </a:lnTo>
                    <a:cubicBezTo>
                      <a:pt x="0" y="255440"/>
                      <a:pt x="255439" y="1"/>
                      <a:pt x="570538" y="1"/>
                    </a:cubicBezTo>
                    <a:lnTo>
                      <a:pt x="1948881" y="1"/>
                    </a:lnTo>
                    <a:lnTo>
                      <a:pt x="1961818" y="1"/>
                    </a:lnTo>
                    <a:lnTo>
                      <a:pt x="2160620" y="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Oval 14"/>
              <p:cNvSpPr/>
              <p:nvPr/>
            </p:nvSpPr>
            <p:spPr>
              <a:xfrm rot="5400000">
                <a:off x="5624485" y="1484090"/>
                <a:ext cx="952500" cy="7429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7"/>
            <p:cNvGrpSpPr/>
            <p:nvPr/>
          </p:nvGrpSpPr>
          <p:grpSpPr>
            <a:xfrm>
              <a:off x="5249610" y="3936548"/>
              <a:ext cx="1702252" cy="2208687"/>
              <a:chOff x="5249610" y="3936548"/>
              <a:chExt cx="1702252" cy="2208687"/>
            </a:xfrm>
            <a:grpFill/>
          </p:grpSpPr>
          <p:sp>
            <p:nvSpPr>
              <p:cNvPr id="19" name="Freeform: Shape 11"/>
              <p:cNvSpPr/>
              <p:nvPr/>
            </p:nvSpPr>
            <p:spPr>
              <a:xfrm rot="16200000">
                <a:off x="5249610" y="3936548"/>
                <a:ext cx="1702251" cy="1702252"/>
              </a:xfrm>
              <a:custGeom>
                <a:avLst/>
                <a:gdLst>
                  <a:gd name="connsiteX0" fmla="*/ 2939403 w 3423157"/>
                  <a:gd name="connsiteY0" fmla="*/ 1384993 h 3423158"/>
                  <a:gd name="connsiteX1" fmla="*/ 3423157 w 3423157"/>
                  <a:gd name="connsiteY1" fmla="*/ 1384993 h 3423158"/>
                  <a:gd name="connsiteX2" fmla="*/ 3423157 w 3423157"/>
                  <a:gd name="connsiteY2" fmla="*/ 1936950 h 3423158"/>
                  <a:gd name="connsiteX3" fmla="*/ 3423157 w 3423157"/>
                  <a:gd name="connsiteY3" fmla="*/ 1937819 h 3423158"/>
                  <a:gd name="connsiteX4" fmla="*/ 3423157 w 3423157"/>
                  <a:gd name="connsiteY4" fmla="*/ 2284534 h 3423158"/>
                  <a:gd name="connsiteX5" fmla="*/ 3423157 w 3423157"/>
                  <a:gd name="connsiteY5" fmla="*/ 2420703 h 3423158"/>
                  <a:gd name="connsiteX6" fmla="*/ 3423157 w 3423157"/>
                  <a:gd name="connsiteY6" fmla="*/ 2421572 h 3423158"/>
                  <a:gd name="connsiteX7" fmla="*/ 3423157 w 3423157"/>
                  <a:gd name="connsiteY7" fmla="*/ 2475034 h 3423158"/>
                  <a:gd name="connsiteX8" fmla="*/ 3423157 w 3423157"/>
                  <a:gd name="connsiteY8" fmla="*/ 2852620 h 3423158"/>
                  <a:gd name="connsiteX9" fmla="*/ 2852619 w 3423157"/>
                  <a:gd name="connsiteY9" fmla="*/ 3423158 h 3423158"/>
                  <a:gd name="connsiteX10" fmla="*/ 2549355 w 3423157"/>
                  <a:gd name="connsiteY10" fmla="*/ 3423158 h 3423158"/>
                  <a:gd name="connsiteX11" fmla="*/ 2549355 w 3423157"/>
                  <a:gd name="connsiteY11" fmla="*/ 2937465 h 3423158"/>
                  <a:gd name="connsiteX12" fmla="*/ 2612605 w 3423157"/>
                  <a:gd name="connsiteY12" fmla="*/ 2931089 h 3423158"/>
                  <a:gd name="connsiteX13" fmla="*/ 2939403 w 3423157"/>
                  <a:gd name="connsiteY13" fmla="*/ 2530121 h 3423158"/>
                  <a:gd name="connsiteX14" fmla="*/ 2939403 w 3423157"/>
                  <a:gd name="connsiteY14" fmla="*/ 2475034 h 3423158"/>
                  <a:gd name="connsiteX15" fmla="*/ 2937519 w 3423157"/>
                  <a:gd name="connsiteY15" fmla="*/ 2475034 h 3423158"/>
                  <a:gd name="connsiteX16" fmla="*/ 2937519 w 3423157"/>
                  <a:gd name="connsiteY16" fmla="*/ 2284534 h 3423158"/>
                  <a:gd name="connsiteX17" fmla="*/ 2939403 w 3423157"/>
                  <a:gd name="connsiteY17" fmla="*/ 2284534 h 3423158"/>
                  <a:gd name="connsiteX18" fmla="*/ 2939403 w 3423157"/>
                  <a:gd name="connsiteY18" fmla="*/ 1937819 h 3423158"/>
                  <a:gd name="connsiteX19" fmla="*/ 2939403 w 3423157"/>
                  <a:gd name="connsiteY19" fmla="*/ 1936950 h 3423158"/>
                  <a:gd name="connsiteX20" fmla="*/ 2160620 w 3423157"/>
                  <a:gd name="connsiteY20" fmla="*/ 0 h 3423158"/>
                  <a:gd name="connsiteX21" fmla="*/ 2526770 w 3423157"/>
                  <a:gd name="connsiteY21" fmla="*/ 0 h 3423158"/>
                  <a:gd name="connsiteX22" fmla="*/ 2526770 w 3423157"/>
                  <a:gd name="connsiteY22" fmla="*/ 1 h 3423158"/>
                  <a:gd name="connsiteX23" fmla="*/ 2852619 w 3423157"/>
                  <a:gd name="connsiteY23" fmla="*/ 1 h 3423158"/>
                  <a:gd name="connsiteX24" fmla="*/ 3423157 w 3423157"/>
                  <a:gd name="connsiteY24" fmla="*/ 570539 h 3423158"/>
                  <a:gd name="connsiteX25" fmla="*/ 3423157 w 3423157"/>
                  <a:gd name="connsiteY25" fmla="*/ 901239 h 3423158"/>
                  <a:gd name="connsiteX26" fmla="*/ 2939403 w 3423157"/>
                  <a:gd name="connsiteY26" fmla="*/ 901239 h 3423158"/>
                  <a:gd name="connsiteX27" fmla="*/ 2939403 w 3423157"/>
                  <a:gd name="connsiteY27" fmla="*/ 893037 h 3423158"/>
                  <a:gd name="connsiteX28" fmla="*/ 2530120 w 3423157"/>
                  <a:gd name="connsiteY28" fmla="*/ 483754 h 3423158"/>
                  <a:gd name="connsiteX29" fmla="*/ 2445571 w 3423157"/>
                  <a:gd name="connsiteY29" fmla="*/ 483754 h 3423158"/>
                  <a:gd name="connsiteX30" fmla="*/ 2445571 w 3423157"/>
                  <a:gd name="connsiteY30" fmla="*/ 483674 h 3423158"/>
                  <a:gd name="connsiteX31" fmla="*/ 2432634 w 3423157"/>
                  <a:gd name="connsiteY31" fmla="*/ 483674 h 3423158"/>
                  <a:gd name="connsiteX32" fmla="*/ 2432634 w 3423157"/>
                  <a:gd name="connsiteY32" fmla="*/ 483754 h 3423158"/>
                  <a:gd name="connsiteX33" fmla="*/ 1961818 w 3423157"/>
                  <a:gd name="connsiteY33" fmla="*/ 483754 h 3423158"/>
                  <a:gd name="connsiteX34" fmla="*/ 1948881 w 3423157"/>
                  <a:gd name="connsiteY34" fmla="*/ 483754 h 3423158"/>
                  <a:gd name="connsiteX35" fmla="*/ 893036 w 3423157"/>
                  <a:gd name="connsiteY35" fmla="*/ 483754 h 3423158"/>
                  <a:gd name="connsiteX36" fmla="*/ 483753 w 3423157"/>
                  <a:gd name="connsiteY36" fmla="*/ 893037 h 3423158"/>
                  <a:gd name="connsiteX37" fmla="*/ 483753 w 3423157"/>
                  <a:gd name="connsiteY37" fmla="*/ 2530121 h 3423158"/>
                  <a:gd name="connsiteX38" fmla="*/ 893036 w 3423157"/>
                  <a:gd name="connsiteY38" fmla="*/ 2939404 h 3423158"/>
                  <a:gd name="connsiteX39" fmla="*/ 2065602 w 3423157"/>
                  <a:gd name="connsiteY39" fmla="*/ 2939404 h 3423158"/>
                  <a:gd name="connsiteX40" fmla="*/ 2065602 w 3423157"/>
                  <a:gd name="connsiteY40" fmla="*/ 3423158 h 3423158"/>
                  <a:gd name="connsiteX41" fmla="*/ 570538 w 3423157"/>
                  <a:gd name="connsiteY41" fmla="*/ 3423158 h 3423158"/>
                  <a:gd name="connsiteX42" fmla="*/ 0 w 3423157"/>
                  <a:gd name="connsiteY42" fmla="*/ 2852620 h 3423158"/>
                  <a:gd name="connsiteX43" fmla="*/ 0 w 3423157"/>
                  <a:gd name="connsiteY43" fmla="*/ 570539 h 3423158"/>
                  <a:gd name="connsiteX44" fmla="*/ 570538 w 3423157"/>
                  <a:gd name="connsiteY44" fmla="*/ 1 h 3423158"/>
                  <a:gd name="connsiteX45" fmla="*/ 1948881 w 3423157"/>
                  <a:gd name="connsiteY45" fmla="*/ 1 h 3423158"/>
                  <a:gd name="connsiteX46" fmla="*/ 1961818 w 3423157"/>
                  <a:gd name="connsiteY46" fmla="*/ 1 h 3423158"/>
                  <a:gd name="connsiteX47" fmla="*/ 2160620 w 3423157"/>
                  <a:gd name="connsiteY47" fmla="*/ 1 h 342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423157" h="3423158">
                    <a:moveTo>
                      <a:pt x="2939403" y="1384993"/>
                    </a:moveTo>
                    <a:lnTo>
                      <a:pt x="3423157" y="1384993"/>
                    </a:lnTo>
                    <a:lnTo>
                      <a:pt x="3423157" y="1936950"/>
                    </a:lnTo>
                    <a:lnTo>
                      <a:pt x="3423157" y="1937819"/>
                    </a:lnTo>
                    <a:lnTo>
                      <a:pt x="3423157" y="2284534"/>
                    </a:lnTo>
                    <a:lnTo>
                      <a:pt x="3423157" y="2420703"/>
                    </a:lnTo>
                    <a:lnTo>
                      <a:pt x="3423157" y="2421572"/>
                    </a:lnTo>
                    <a:lnTo>
                      <a:pt x="3423157" y="2475034"/>
                    </a:lnTo>
                    <a:lnTo>
                      <a:pt x="3423157" y="2852620"/>
                    </a:lnTo>
                    <a:cubicBezTo>
                      <a:pt x="3423157" y="3167719"/>
                      <a:pt x="3167718" y="3423158"/>
                      <a:pt x="2852619" y="3423158"/>
                    </a:cubicBezTo>
                    <a:lnTo>
                      <a:pt x="2549355" y="3423158"/>
                    </a:lnTo>
                    <a:lnTo>
                      <a:pt x="2549355" y="2937465"/>
                    </a:lnTo>
                    <a:lnTo>
                      <a:pt x="2612605" y="2931089"/>
                    </a:lnTo>
                    <a:cubicBezTo>
                      <a:pt x="2799108" y="2892925"/>
                      <a:pt x="2939403" y="2727907"/>
                      <a:pt x="2939403" y="2530121"/>
                    </a:cubicBezTo>
                    <a:lnTo>
                      <a:pt x="2939403" y="2475034"/>
                    </a:lnTo>
                    <a:lnTo>
                      <a:pt x="2937519" y="2475034"/>
                    </a:lnTo>
                    <a:lnTo>
                      <a:pt x="2937519" y="2284534"/>
                    </a:lnTo>
                    <a:lnTo>
                      <a:pt x="2939403" y="2284534"/>
                    </a:lnTo>
                    <a:lnTo>
                      <a:pt x="2939403" y="1937819"/>
                    </a:lnTo>
                    <a:lnTo>
                      <a:pt x="2939403" y="1936950"/>
                    </a:lnTo>
                    <a:close/>
                    <a:moveTo>
                      <a:pt x="2160620" y="0"/>
                    </a:moveTo>
                    <a:lnTo>
                      <a:pt x="2526770" y="0"/>
                    </a:lnTo>
                    <a:lnTo>
                      <a:pt x="2526770" y="1"/>
                    </a:lnTo>
                    <a:lnTo>
                      <a:pt x="2852619" y="1"/>
                    </a:lnTo>
                    <a:cubicBezTo>
                      <a:pt x="3167718" y="1"/>
                      <a:pt x="3423157" y="255440"/>
                      <a:pt x="3423157" y="570539"/>
                    </a:cubicBezTo>
                    <a:lnTo>
                      <a:pt x="3423157" y="901239"/>
                    </a:lnTo>
                    <a:lnTo>
                      <a:pt x="2939403" y="901239"/>
                    </a:lnTo>
                    <a:lnTo>
                      <a:pt x="2939403" y="893037"/>
                    </a:lnTo>
                    <a:cubicBezTo>
                      <a:pt x="2939403" y="666996"/>
                      <a:pt x="2756161" y="483754"/>
                      <a:pt x="2530120" y="483754"/>
                    </a:cubicBezTo>
                    <a:lnTo>
                      <a:pt x="2445571" y="483754"/>
                    </a:lnTo>
                    <a:lnTo>
                      <a:pt x="2445571" y="483674"/>
                    </a:lnTo>
                    <a:lnTo>
                      <a:pt x="2432634" y="483674"/>
                    </a:lnTo>
                    <a:lnTo>
                      <a:pt x="2432634" y="483754"/>
                    </a:lnTo>
                    <a:lnTo>
                      <a:pt x="1961818" y="483754"/>
                    </a:lnTo>
                    <a:lnTo>
                      <a:pt x="1948881" y="483754"/>
                    </a:lnTo>
                    <a:lnTo>
                      <a:pt x="893036" y="483754"/>
                    </a:lnTo>
                    <a:cubicBezTo>
                      <a:pt x="666995" y="483754"/>
                      <a:pt x="483753" y="666996"/>
                      <a:pt x="483753" y="893037"/>
                    </a:cubicBezTo>
                    <a:lnTo>
                      <a:pt x="483753" y="2530121"/>
                    </a:lnTo>
                    <a:cubicBezTo>
                      <a:pt x="483753" y="2756162"/>
                      <a:pt x="666995" y="2939404"/>
                      <a:pt x="893036" y="2939404"/>
                    </a:cubicBezTo>
                    <a:lnTo>
                      <a:pt x="2065602" y="2939404"/>
                    </a:lnTo>
                    <a:lnTo>
                      <a:pt x="2065602" y="3423158"/>
                    </a:lnTo>
                    <a:lnTo>
                      <a:pt x="570538" y="3423158"/>
                    </a:lnTo>
                    <a:cubicBezTo>
                      <a:pt x="255439" y="3423158"/>
                      <a:pt x="0" y="3167719"/>
                      <a:pt x="0" y="2852620"/>
                    </a:cubicBezTo>
                    <a:lnTo>
                      <a:pt x="0" y="570539"/>
                    </a:lnTo>
                    <a:cubicBezTo>
                      <a:pt x="0" y="255440"/>
                      <a:pt x="255439" y="1"/>
                      <a:pt x="570538" y="1"/>
                    </a:cubicBezTo>
                    <a:lnTo>
                      <a:pt x="1948881" y="1"/>
                    </a:lnTo>
                    <a:lnTo>
                      <a:pt x="1961818" y="1"/>
                    </a:lnTo>
                    <a:lnTo>
                      <a:pt x="2160620" y="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2"/>
              <p:cNvSpPr/>
              <p:nvPr/>
            </p:nvSpPr>
            <p:spPr>
              <a:xfrm rot="5400000">
                <a:off x="5657847" y="5297510"/>
                <a:ext cx="952500" cy="7429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8"/>
            <p:cNvGrpSpPr/>
            <p:nvPr/>
          </p:nvGrpSpPr>
          <p:grpSpPr>
            <a:xfrm>
              <a:off x="6259383" y="2911149"/>
              <a:ext cx="2169027" cy="1702252"/>
              <a:chOff x="6259383" y="2911149"/>
              <a:chExt cx="2169027" cy="1702252"/>
            </a:xfrm>
            <a:grpFill/>
          </p:grpSpPr>
          <p:sp>
            <p:nvSpPr>
              <p:cNvPr id="17" name="Freeform: Shape 9"/>
              <p:cNvSpPr/>
              <p:nvPr/>
            </p:nvSpPr>
            <p:spPr>
              <a:xfrm flipH="1" flipV="1">
                <a:off x="6259383" y="2911149"/>
                <a:ext cx="1702251" cy="1702252"/>
              </a:xfrm>
              <a:custGeom>
                <a:avLst/>
                <a:gdLst>
                  <a:gd name="connsiteX0" fmla="*/ 2939403 w 3423157"/>
                  <a:gd name="connsiteY0" fmla="*/ 1384993 h 3423158"/>
                  <a:gd name="connsiteX1" fmla="*/ 3423157 w 3423157"/>
                  <a:gd name="connsiteY1" fmla="*/ 1384993 h 3423158"/>
                  <a:gd name="connsiteX2" fmla="*/ 3423157 w 3423157"/>
                  <a:gd name="connsiteY2" fmla="*/ 1936950 h 3423158"/>
                  <a:gd name="connsiteX3" fmla="*/ 3423157 w 3423157"/>
                  <a:gd name="connsiteY3" fmla="*/ 1937819 h 3423158"/>
                  <a:gd name="connsiteX4" fmla="*/ 3423157 w 3423157"/>
                  <a:gd name="connsiteY4" fmla="*/ 2284534 h 3423158"/>
                  <a:gd name="connsiteX5" fmla="*/ 3423157 w 3423157"/>
                  <a:gd name="connsiteY5" fmla="*/ 2420703 h 3423158"/>
                  <a:gd name="connsiteX6" fmla="*/ 3423157 w 3423157"/>
                  <a:gd name="connsiteY6" fmla="*/ 2421572 h 3423158"/>
                  <a:gd name="connsiteX7" fmla="*/ 3423157 w 3423157"/>
                  <a:gd name="connsiteY7" fmla="*/ 2475034 h 3423158"/>
                  <a:gd name="connsiteX8" fmla="*/ 3423157 w 3423157"/>
                  <a:gd name="connsiteY8" fmla="*/ 2852620 h 3423158"/>
                  <a:gd name="connsiteX9" fmla="*/ 2852619 w 3423157"/>
                  <a:gd name="connsiteY9" fmla="*/ 3423158 h 3423158"/>
                  <a:gd name="connsiteX10" fmla="*/ 2549355 w 3423157"/>
                  <a:gd name="connsiteY10" fmla="*/ 3423158 h 3423158"/>
                  <a:gd name="connsiteX11" fmla="*/ 2549355 w 3423157"/>
                  <a:gd name="connsiteY11" fmla="*/ 2937465 h 3423158"/>
                  <a:gd name="connsiteX12" fmla="*/ 2612605 w 3423157"/>
                  <a:gd name="connsiteY12" fmla="*/ 2931089 h 3423158"/>
                  <a:gd name="connsiteX13" fmla="*/ 2939403 w 3423157"/>
                  <a:gd name="connsiteY13" fmla="*/ 2530121 h 3423158"/>
                  <a:gd name="connsiteX14" fmla="*/ 2939403 w 3423157"/>
                  <a:gd name="connsiteY14" fmla="*/ 2475034 h 3423158"/>
                  <a:gd name="connsiteX15" fmla="*/ 2937519 w 3423157"/>
                  <a:gd name="connsiteY15" fmla="*/ 2475034 h 3423158"/>
                  <a:gd name="connsiteX16" fmla="*/ 2937519 w 3423157"/>
                  <a:gd name="connsiteY16" fmla="*/ 2284534 h 3423158"/>
                  <a:gd name="connsiteX17" fmla="*/ 2939403 w 3423157"/>
                  <a:gd name="connsiteY17" fmla="*/ 2284534 h 3423158"/>
                  <a:gd name="connsiteX18" fmla="*/ 2939403 w 3423157"/>
                  <a:gd name="connsiteY18" fmla="*/ 1937819 h 3423158"/>
                  <a:gd name="connsiteX19" fmla="*/ 2939403 w 3423157"/>
                  <a:gd name="connsiteY19" fmla="*/ 1936950 h 3423158"/>
                  <a:gd name="connsiteX20" fmla="*/ 2160620 w 3423157"/>
                  <a:gd name="connsiteY20" fmla="*/ 0 h 3423158"/>
                  <a:gd name="connsiteX21" fmla="*/ 2526770 w 3423157"/>
                  <a:gd name="connsiteY21" fmla="*/ 0 h 3423158"/>
                  <a:gd name="connsiteX22" fmla="*/ 2526770 w 3423157"/>
                  <a:gd name="connsiteY22" fmla="*/ 1 h 3423158"/>
                  <a:gd name="connsiteX23" fmla="*/ 2852619 w 3423157"/>
                  <a:gd name="connsiteY23" fmla="*/ 1 h 3423158"/>
                  <a:gd name="connsiteX24" fmla="*/ 3423157 w 3423157"/>
                  <a:gd name="connsiteY24" fmla="*/ 570539 h 3423158"/>
                  <a:gd name="connsiteX25" fmla="*/ 3423157 w 3423157"/>
                  <a:gd name="connsiteY25" fmla="*/ 901239 h 3423158"/>
                  <a:gd name="connsiteX26" fmla="*/ 2939403 w 3423157"/>
                  <a:gd name="connsiteY26" fmla="*/ 901239 h 3423158"/>
                  <a:gd name="connsiteX27" fmla="*/ 2939403 w 3423157"/>
                  <a:gd name="connsiteY27" fmla="*/ 893037 h 3423158"/>
                  <a:gd name="connsiteX28" fmla="*/ 2530120 w 3423157"/>
                  <a:gd name="connsiteY28" fmla="*/ 483754 h 3423158"/>
                  <a:gd name="connsiteX29" fmla="*/ 2445571 w 3423157"/>
                  <a:gd name="connsiteY29" fmla="*/ 483754 h 3423158"/>
                  <a:gd name="connsiteX30" fmla="*/ 2445571 w 3423157"/>
                  <a:gd name="connsiteY30" fmla="*/ 483674 h 3423158"/>
                  <a:gd name="connsiteX31" fmla="*/ 2432634 w 3423157"/>
                  <a:gd name="connsiteY31" fmla="*/ 483674 h 3423158"/>
                  <a:gd name="connsiteX32" fmla="*/ 2432634 w 3423157"/>
                  <a:gd name="connsiteY32" fmla="*/ 483754 h 3423158"/>
                  <a:gd name="connsiteX33" fmla="*/ 1961818 w 3423157"/>
                  <a:gd name="connsiteY33" fmla="*/ 483754 h 3423158"/>
                  <a:gd name="connsiteX34" fmla="*/ 1948881 w 3423157"/>
                  <a:gd name="connsiteY34" fmla="*/ 483754 h 3423158"/>
                  <a:gd name="connsiteX35" fmla="*/ 893036 w 3423157"/>
                  <a:gd name="connsiteY35" fmla="*/ 483754 h 3423158"/>
                  <a:gd name="connsiteX36" fmla="*/ 483753 w 3423157"/>
                  <a:gd name="connsiteY36" fmla="*/ 893037 h 3423158"/>
                  <a:gd name="connsiteX37" fmla="*/ 483753 w 3423157"/>
                  <a:gd name="connsiteY37" fmla="*/ 2530121 h 3423158"/>
                  <a:gd name="connsiteX38" fmla="*/ 893036 w 3423157"/>
                  <a:gd name="connsiteY38" fmla="*/ 2939404 h 3423158"/>
                  <a:gd name="connsiteX39" fmla="*/ 2065602 w 3423157"/>
                  <a:gd name="connsiteY39" fmla="*/ 2939404 h 3423158"/>
                  <a:gd name="connsiteX40" fmla="*/ 2065602 w 3423157"/>
                  <a:gd name="connsiteY40" fmla="*/ 3423158 h 3423158"/>
                  <a:gd name="connsiteX41" fmla="*/ 570538 w 3423157"/>
                  <a:gd name="connsiteY41" fmla="*/ 3423158 h 3423158"/>
                  <a:gd name="connsiteX42" fmla="*/ 0 w 3423157"/>
                  <a:gd name="connsiteY42" fmla="*/ 2852620 h 3423158"/>
                  <a:gd name="connsiteX43" fmla="*/ 0 w 3423157"/>
                  <a:gd name="connsiteY43" fmla="*/ 570539 h 3423158"/>
                  <a:gd name="connsiteX44" fmla="*/ 570538 w 3423157"/>
                  <a:gd name="connsiteY44" fmla="*/ 1 h 3423158"/>
                  <a:gd name="connsiteX45" fmla="*/ 1948881 w 3423157"/>
                  <a:gd name="connsiteY45" fmla="*/ 1 h 3423158"/>
                  <a:gd name="connsiteX46" fmla="*/ 1961818 w 3423157"/>
                  <a:gd name="connsiteY46" fmla="*/ 1 h 3423158"/>
                  <a:gd name="connsiteX47" fmla="*/ 2160620 w 3423157"/>
                  <a:gd name="connsiteY47" fmla="*/ 1 h 342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423157" h="3423158">
                    <a:moveTo>
                      <a:pt x="2939403" y="1384993"/>
                    </a:moveTo>
                    <a:lnTo>
                      <a:pt x="3423157" y="1384993"/>
                    </a:lnTo>
                    <a:lnTo>
                      <a:pt x="3423157" y="1936950"/>
                    </a:lnTo>
                    <a:lnTo>
                      <a:pt x="3423157" y="1937819"/>
                    </a:lnTo>
                    <a:lnTo>
                      <a:pt x="3423157" y="2284534"/>
                    </a:lnTo>
                    <a:lnTo>
                      <a:pt x="3423157" y="2420703"/>
                    </a:lnTo>
                    <a:lnTo>
                      <a:pt x="3423157" y="2421572"/>
                    </a:lnTo>
                    <a:lnTo>
                      <a:pt x="3423157" y="2475034"/>
                    </a:lnTo>
                    <a:lnTo>
                      <a:pt x="3423157" y="2852620"/>
                    </a:lnTo>
                    <a:cubicBezTo>
                      <a:pt x="3423157" y="3167719"/>
                      <a:pt x="3167718" y="3423158"/>
                      <a:pt x="2852619" y="3423158"/>
                    </a:cubicBezTo>
                    <a:lnTo>
                      <a:pt x="2549355" y="3423158"/>
                    </a:lnTo>
                    <a:lnTo>
                      <a:pt x="2549355" y="2937465"/>
                    </a:lnTo>
                    <a:lnTo>
                      <a:pt x="2612605" y="2931089"/>
                    </a:lnTo>
                    <a:cubicBezTo>
                      <a:pt x="2799108" y="2892925"/>
                      <a:pt x="2939403" y="2727907"/>
                      <a:pt x="2939403" y="2530121"/>
                    </a:cubicBezTo>
                    <a:lnTo>
                      <a:pt x="2939403" y="2475034"/>
                    </a:lnTo>
                    <a:lnTo>
                      <a:pt x="2937519" y="2475034"/>
                    </a:lnTo>
                    <a:lnTo>
                      <a:pt x="2937519" y="2284534"/>
                    </a:lnTo>
                    <a:lnTo>
                      <a:pt x="2939403" y="2284534"/>
                    </a:lnTo>
                    <a:lnTo>
                      <a:pt x="2939403" y="1937819"/>
                    </a:lnTo>
                    <a:lnTo>
                      <a:pt x="2939403" y="1936950"/>
                    </a:lnTo>
                    <a:close/>
                    <a:moveTo>
                      <a:pt x="2160620" y="0"/>
                    </a:moveTo>
                    <a:lnTo>
                      <a:pt x="2526770" y="0"/>
                    </a:lnTo>
                    <a:lnTo>
                      <a:pt x="2526770" y="1"/>
                    </a:lnTo>
                    <a:lnTo>
                      <a:pt x="2852619" y="1"/>
                    </a:lnTo>
                    <a:cubicBezTo>
                      <a:pt x="3167718" y="1"/>
                      <a:pt x="3423157" y="255440"/>
                      <a:pt x="3423157" y="570539"/>
                    </a:cubicBezTo>
                    <a:lnTo>
                      <a:pt x="3423157" y="901239"/>
                    </a:lnTo>
                    <a:lnTo>
                      <a:pt x="2939403" y="901239"/>
                    </a:lnTo>
                    <a:lnTo>
                      <a:pt x="2939403" y="893037"/>
                    </a:lnTo>
                    <a:cubicBezTo>
                      <a:pt x="2939403" y="666996"/>
                      <a:pt x="2756161" y="483754"/>
                      <a:pt x="2530120" y="483754"/>
                    </a:cubicBezTo>
                    <a:lnTo>
                      <a:pt x="2445571" y="483754"/>
                    </a:lnTo>
                    <a:lnTo>
                      <a:pt x="2445571" y="483674"/>
                    </a:lnTo>
                    <a:lnTo>
                      <a:pt x="2432634" y="483674"/>
                    </a:lnTo>
                    <a:lnTo>
                      <a:pt x="2432634" y="483754"/>
                    </a:lnTo>
                    <a:lnTo>
                      <a:pt x="1961818" y="483754"/>
                    </a:lnTo>
                    <a:lnTo>
                      <a:pt x="1948881" y="483754"/>
                    </a:lnTo>
                    <a:lnTo>
                      <a:pt x="893036" y="483754"/>
                    </a:lnTo>
                    <a:cubicBezTo>
                      <a:pt x="666995" y="483754"/>
                      <a:pt x="483753" y="666996"/>
                      <a:pt x="483753" y="893037"/>
                    </a:cubicBezTo>
                    <a:lnTo>
                      <a:pt x="483753" y="2530121"/>
                    </a:lnTo>
                    <a:cubicBezTo>
                      <a:pt x="483753" y="2756162"/>
                      <a:pt x="666995" y="2939404"/>
                      <a:pt x="893036" y="2939404"/>
                    </a:cubicBezTo>
                    <a:lnTo>
                      <a:pt x="2065602" y="2939404"/>
                    </a:lnTo>
                    <a:lnTo>
                      <a:pt x="2065602" y="3423158"/>
                    </a:lnTo>
                    <a:lnTo>
                      <a:pt x="570538" y="3423158"/>
                    </a:lnTo>
                    <a:cubicBezTo>
                      <a:pt x="255439" y="3423158"/>
                      <a:pt x="0" y="3167719"/>
                      <a:pt x="0" y="2852620"/>
                    </a:cubicBezTo>
                    <a:lnTo>
                      <a:pt x="0" y="570539"/>
                    </a:lnTo>
                    <a:cubicBezTo>
                      <a:pt x="0" y="255440"/>
                      <a:pt x="255439" y="1"/>
                      <a:pt x="570538" y="1"/>
                    </a:cubicBezTo>
                    <a:lnTo>
                      <a:pt x="1948881" y="1"/>
                    </a:lnTo>
                    <a:lnTo>
                      <a:pt x="1961818" y="1"/>
                    </a:lnTo>
                    <a:lnTo>
                      <a:pt x="216062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Oval 10"/>
              <p:cNvSpPr/>
              <p:nvPr/>
            </p:nvSpPr>
            <p:spPr>
              <a:xfrm>
                <a:off x="7475910" y="3358905"/>
                <a:ext cx="952500" cy="742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" name="TextBox 30"/>
          <p:cNvSpPr txBox="1"/>
          <p:nvPr/>
        </p:nvSpPr>
        <p:spPr>
          <a:xfrm>
            <a:off x="539750" y="1872780"/>
            <a:ext cx="2177785" cy="390780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sp>
        <p:nvSpPr>
          <p:cNvPr id="6" name="TextBox 31"/>
          <p:cNvSpPr txBox="1"/>
          <p:nvPr/>
        </p:nvSpPr>
        <p:spPr>
          <a:xfrm>
            <a:off x="1563374" y="1641947"/>
            <a:ext cx="1154162" cy="230833"/>
          </a:xfrm>
          <a:prstGeom prst="rect">
            <a:avLst/>
          </a:prstGeom>
          <a:noFill/>
        </p:spPr>
        <p:txBody>
          <a:bodyPr wrap="none" lIns="0" tIns="0" rIns="0" bIns="0">
            <a:normAutofit fontScale="85000" lnSpcReduction="20000"/>
          </a:bodyPr>
          <a:lstStyle/>
          <a:p>
            <a:pPr algn="r"/>
            <a:r>
              <a:rPr lang="zh-CN" altLang="en-US" sz="2000" b="1" dirty="0">
                <a:solidFill>
                  <a:srgbClr val="2171B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7" name="TextBox 33"/>
          <p:cNvSpPr txBox="1"/>
          <p:nvPr/>
        </p:nvSpPr>
        <p:spPr>
          <a:xfrm>
            <a:off x="533632" y="3858520"/>
            <a:ext cx="2183904" cy="390780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sp>
        <p:nvSpPr>
          <p:cNvPr id="8" name="TextBox 34"/>
          <p:cNvSpPr txBox="1"/>
          <p:nvPr/>
        </p:nvSpPr>
        <p:spPr>
          <a:xfrm>
            <a:off x="1563374" y="3627688"/>
            <a:ext cx="1154162" cy="230833"/>
          </a:xfrm>
          <a:prstGeom prst="rect">
            <a:avLst/>
          </a:prstGeom>
          <a:noFill/>
        </p:spPr>
        <p:txBody>
          <a:bodyPr wrap="none" lIns="0" tIns="0" rIns="0" bIns="0">
            <a:normAutofit fontScale="85000" lnSpcReduction="20000"/>
          </a:bodyPr>
          <a:lstStyle/>
          <a:p>
            <a:pPr algn="r"/>
            <a:r>
              <a:rPr lang="zh-CN" altLang="en-US" sz="2000" b="1">
                <a:solidFill>
                  <a:srgbClr val="2171B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9" name="TextBox 36"/>
          <p:cNvSpPr txBox="1"/>
          <p:nvPr/>
        </p:nvSpPr>
        <p:spPr>
          <a:xfrm>
            <a:off x="6419358" y="1872780"/>
            <a:ext cx="2177785" cy="390780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sp>
        <p:nvSpPr>
          <p:cNvPr id="10" name="TextBox 37"/>
          <p:cNvSpPr txBox="1"/>
          <p:nvPr/>
        </p:nvSpPr>
        <p:spPr>
          <a:xfrm>
            <a:off x="6419358" y="1618864"/>
            <a:ext cx="1154162" cy="230833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85000" lnSpcReduction="20000"/>
          </a:bodyPr>
          <a:lstStyle/>
          <a:p>
            <a:r>
              <a:rPr lang="zh-CN" altLang="en-US" sz="2000" b="1">
                <a:solidFill>
                  <a:srgbClr val="2171B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1" name="TextBox 39"/>
          <p:cNvSpPr txBox="1"/>
          <p:nvPr/>
        </p:nvSpPr>
        <p:spPr>
          <a:xfrm>
            <a:off x="6429548" y="3858520"/>
            <a:ext cx="2177785" cy="390780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sp>
        <p:nvSpPr>
          <p:cNvPr id="12" name="TextBox 40"/>
          <p:cNvSpPr txBox="1"/>
          <p:nvPr/>
        </p:nvSpPr>
        <p:spPr>
          <a:xfrm>
            <a:off x="6429548" y="3604604"/>
            <a:ext cx="1154162" cy="230833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85000" lnSpcReduction="20000"/>
          </a:bodyPr>
          <a:lstStyle/>
          <a:p>
            <a:r>
              <a:rPr lang="zh-CN" altLang="en-US" sz="2000" b="1" dirty="0">
                <a:solidFill>
                  <a:srgbClr val="2171B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26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868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Freeform: Shape 116">
            <a:extLst>
              <a:ext uri="{FF2B5EF4-FFF2-40B4-BE49-F238E27FC236}">
                <a16:creationId xmlns="" xmlns:a16="http://schemas.microsoft.com/office/drawing/2014/main" id="{A3DE6566-5972-45F2-9DBE-1A3E6DFEE8DD}"/>
              </a:ext>
            </a:extLst>
          </p:cNvPr>
          <p:cNvSpPr>
            <a:spLocks/>
          </p:cNvSpPr>
          <p:nvPr/>
        </p:nvSpPr>
        <p:spPr bwMode="auto">
          <a:xfrm>
            <a:off x="2843808" y="2211710"/>
            <a:ext cx="2860214" cy="481624"/>
          </a:xfrm>
          <a:custGeom>
            <a:avLst/>
            <a:gdLst>
              <a:gd name="connsiteX0" fmla="*/ 0 w 3813618"/>
              <a:gd name="connsiteY0" fmla="*/ 0 h 642165"/>
              <a:gd name="connsiteX1" fmla="*/ 2448189 w 3813618"/>
              <a:gd name="connsiteY1" fmla="*/ 0 h 642165"/>
              <a:gd name="connsiteX2" fmla="*/ 2448189 w 3813618"/>
              <a:gd name="connsiteY2" fmla="*/ 1019 h 642165"/>
              <a:gd name="connsiteX3" fmla="*/ 3813618 w 3813618"/>
              <a:gd name="connsiteY3" fmla="*/ 1019 h 642165"/>
              <a:gd name="connsiteX4" fmla="*/ 3491517 w 3813618"/>
              <a:gd name="connsiteY4" fmla="*/ 319044 h 642165"/>
              <a:gd name="connsiteX5" fmla="*/ 3813618 w 3813618"/>
              <a:gd name="connsiteY5" fmla="*/ 641145 h 642165"/>
              <a:gd name="connsiteX6" fmla="*/ 2448189 w 3813618"/>
              <a:gd name="connsiteY6" fmla="*/ 641145 h 642165"/>
              <a:gd name="connsiteX7" fmla="*/ 2448189 w 3813618"/>
              <a:gd name="connsiteY7" fmla="*/ 642165 h 642165"/>
              <a:gd name="connsiteX8" fmla="*/ 0 w 3813618"/>
              <a:gd name="connsiteY8" fmla="*/ 642165 h 64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13618" h="642165">
                <a:moveTo>
                  <a:pt x="0" y="0"/>
                </a:moveTo>
                <a:lnTo>
                  <a:pt x="2448189" y="0"/>
                </a:lnTo>
                <a:lnTo>
                  <a:pt x="2448189" y="1019"/>
                </a:lnTo>
                <a:lnTo>
                  <a:pt x="3813618" y="1019"/>
                </a:lnTo>
                <a:lnTo>
                  <a:pt x="3491517" y="319044"/>
                </a:lnTo>
                <a:lnTo>
                  <a:pt x="3813618" y="641145"/>
                </a:lnTo>
                <a:lnTo>
                  <a:pt x="2448189" y="641145"/>
                </a:lnTo>
                <a:lnTo>
                  <a:pt x="2448189" y="642165"/>
                </a:lnTo>
                <a:lnTo>
                  <a:pt x="0" y="642165"/>
                </a:lnTo>
                <a:close/>
              </a:path>
            </a:pathLst>
          </a:custGeom>
          <a:blipFill dpi="0" rotWithShape="1">
            <a:blip r:embed="rId4"/>
            <a:srcRect/>
            <a:tile tx="-350520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Oval 32">
            <a:extLst>
              <a:ext uri="{FF2B5EF4-FFF2-40B4-BE49-F238E27FC236}">
                <a16:creationId xmlns="" xmlns:a16="http://schemas.microsoft.com/office/drawing/2014/main" id="{9D772795-A460-4962-80A4-061658A57F43}"/>
              </a:ext>
            </a:extLst>
          </p:cNvPr>
          <p:cNvSpPr>
            <a:spLocks/>
          </p:cNvSpPr>
          <p:nvPr/>
        </p:nvSpPr>
        <p:spPr bwMode="auto">
          <a:xfrm>
            <a:off x="5654869" y="2269006"/>
            <a:ext cx="370009" cy="37000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98" name="Group 42">
            <a:extLst>
              <a:ext uri="{FF2B5EF4-FFF2-40B4-BE49-F238E27FC236}">
                <a16:creationId xmlns="" xmlns:a16="http://schemas.microsoft.com/office/drawing/2014/main" id="{137412E3-A9CD-43C7-B8F7-6B368B725767}"/>
              </a:ext>
            </a:extLst>
          </p:cNvPr>
          <p:cNvGrpSpPr/>
          <p:nvPr/>
        </p:nvGrpSpPr>
        <p:grpSpPr>
          <a:xfrm>
            <a:off x="2140963" y="1906642"/>
            <a:ext cx="871511" cy="1088621"/>
            <a:chOff x="2231025" y="1995288"/>
            <a:chExt cx="904876" cy="1130300"/>
          </a:xfrm>
        </p:grpSpPr>
        <p:sp>
          <p:nvSpPr>
            <p:cNvPr id="102" name="Freeform: Shape 43">
              <a:extLst>
                <a:ext uri="{FF2B5EF4-FFF2-40B4-BE49-F238E27FC236}">
                  <a16:creationId xmlns="" xmlns:a16="http://schemas.microsoft.com/office/drawing/2014/main" id="{9B340B6D-11F1-4A19-A737-92F7E3198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1025" y="2312788"/>
              <a:ext cx="452438" cy="812800"/>
            </a:xfrm>
            <a:custGeom>
              <a:avLst/>
              <a:gdLst/>
              <a:ahLst/>
              <a:cxnLst>
                <a:cxn ang="0">
                  <a:pos x="285" y="512"/>
                </a:cxn>
                <a:cxn ang="0">
                  <a:pos x="0" y="313"/>
                </a:cxn>
                <a:cxn ang="0">
                  <a:pos x="0" y="0"/>
                </a:cxn>
                <a:cxn ang="0">
                  <a:pos x="285" y="199"/>
                </a:cxn>
                <a:cxn ang="0">
                  <a:pos x="285" y="512"/>
                </a:cxn>
              </a:cxnLst>
              <a:rect l="0" t="0" r="r" b="b"/>
              <a:pathLst>
                <a:path w="285" h="512">
                  <a:moveTo>
                    <a:pt x="285" y="512"/>
                  </a:moveTo>
                  <a:lnTo>
                    <a:pt x="0" y="313"/>
                  </a:lnTo>
                  <a:lnTo>
                    <a:pt x="0" y="0"/>
                  </a:lnTo>
                  <a:lnTo>
                    <a:pt x="285" y="199"/>
                  </a:lnTo>
                  <a:lnTo>
                    <a:pt x="285" y="512"/>
                  </a:lnTo>
                  <a:close/>
                </a:path>
              </a:pathLst>
            </a:custGeom>
            <a:solidFill>
              <a:srgbClr val="2171B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: Shape 44">
              <a:extLst>
                <a:ext uri="{FF2B5EF4-FFF2-40B4-BE49-F238E27FC236}">
                  <a16:creationId xmlns="" xmlns:a16="http://schemas.microsoft.com/office/drawing/2014/main" id="{205F3831-1FE7-4629-A014-77CCC8654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3463" y="2312788"/>
              <a:ext cx="452438" cy="812800"/>
            </a:xfrm>
            <a:custGeom>
              <a:avLst/>
              <a:gdLst/>
              <a:ahLst/>
              <a:cxnLst>
                <a:cxn ang="0">
                  <a:pos x="0" y="512"/>
                </a:cxn>
                <a:cxn ang="0">
                  <a:pos x="285" y="313"/>
                </a:cxn>
                <a:cxn ang="0">
                  <a:pos x="285" y="0"/>
                </a:cxn>
                <a:cxn ang="0">
                  <a:pos x="0" y="199"/>
                </a:cxn>
                <a:cxn ang="0">
                  <a:pos x="0" y="512"/>
                </a:cxn>
              </a:cxnLst>
              <a:rect l="0" t="0" r="r" b="b"/>
              <a:pathLst>
                <a:path w="285" h="512">
                  <a:moveTo>
                    <a:pt x="0" y="512"/>
                  </a:moveTo>
                  <a:lnTo>
                    <a:pt x="285" y="313"/>
                  </a:lnTo>
                  <a:lnTo>
                    <a:pt x="285" y="0"/>
                  </a:lnTo>
                  <a:lnTo>
                    <a:pt x="0" y="199"/>
                  </a:lnTo>
                  <a:lnTo>
                    <a:pt x="0" y="51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: Shape 45">
              <a:extLst>
                <a:ext uri="{FF2B5EF4-FFF2-40B4-BE49-F238E27FC236}">
                  <a16:creationId xmlns="" xmlns:a16="http://schemas.microsoft.com/office/drawing/2014/main" id="{4E4694D7-76DB-40C5-AB9F-AC87C58E4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1025" y="1995288"/>
              <a:ext cx="904875" cy="633413"/>
            </a:xfrm>
            <a:custGeom>
              <a:avLst/>
              <a:gdLst/>
              <a:ahLst/>
              <a:cxnLst>
                <a:cxn ang="0">
                  <a:pos x="0" y="200"/>
                </a:cxn>
                <a:cxn ang="0">
                  <a:pos x="285" y="399"/>
                </a:cxn>
                <a:cxn ang="0">
                  <a:pos x="570" y="200"/>
                </a:cxn>
                <a:cxn ang="0">
                  <a:pos x="285" y="0"/>
                </a:cxn>
                <a:cxn ang="0">
                  <a:pos x="0" y="200"/>
                </a:cxn>
              </a:cxnLst>
              <a:rect l="0" t="0" r="r" b="b"/>
              <a:pathLst>
                <a:path w="570" h="399">
                  <a:moveTo>
                    <a:pt x="0" y="200"/>
                  </a:moveTo>
                  <a:lnTo>
                    <a:pt x="285" y="399"/>
                  </a:lnTo>
                  <a:lnTo>
                    <a:pt x="570" y="200"/>
                  </a:lnTo>
                  <a:lnTo>
                    <a:pt x="285" y="0"/>
                  </a:lnTo>
                  <a:lnTo>
                    <a:pt x="0" y="20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-350520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78">
            <a:extLst>
              <a:ext uri="{FF2B5EF4-FFF2-40B4-BE49-F238E27FC236}">
                <a16:creationId xmlns="" xmlns:a16="http://schemas.microsoft.com/office/drawing/2014/main" id="{3B165E7B-173E-4A77-ACB8-B515E50C19AC}"/>
              </a:ext>
            </a:extLst>
          </p:cNvPr>
          <p:cNvGrpSpPr/>
          <p:nvPr/>
        </p:nvGrpSpPr>
        <p:grpSpPr>
          <a:xfrm>
            <a:off x="5116430" y="2324813"/>
            <a:ext cx="228400" cy="258392"/>
            <a:chOff x="1687513" y="1622425"/>
            <a:chExt cx="314325" cy="355600"/>
          </a:xfrm>
        </p:grpSpPr>
        <p:sp>
          <p:nvSpPr>
            <p:cNvPr id="100" name="Freeform: Shape 79">
              <a:extLst>
                <a:ext uri="{FF2B5EF4-FFF2-40B4-BE49-F238E27FC236}">
                  <a16:creationId xmlns="" xmlns:a16="http://schemas.microsoft.com/office/drawing/2014/main" id="{C77B6745-A0E5-48FE-9CD9-119E6F226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513" y="1622425"/>
              <a:ext cx="314325" cy="355600"/>
            </a:xfrm>
            <a:custGeom>
              <a:avLst/>
              <a:gdLst/>
              <a:ahLst/>
              <a:cxnLst>
                <a:cxn ang="0">
                  <a:pos x="17" y="264"/>
                </a:cxn>
                <a:cxn ang="0">
                  <a:pos x="9" y="262"/>
                </a:cxn>
                <a:cxn ang="0">
                  <a:pos x="0" y="247"/>
                </a:cxn>
                <a:cxn ang="0">
                  <a:pos x="0" y="17"/>
                </a:cxn>
                <a:cxn ang="0">
                  <a:pos x="9" y="3"/>
                </a:cxn>
                <a:cxn ang="0">
                  <a:pos x="25" y="3"/>
                </a:cxn>
                <a:cxn ang="0">
                  <a:pos x="225" y="118"/>
                </a:cxn>
                <a:cxn ang="0">
                  <a:pos x="233" y="132"/>
                </a:cxn>
                <a:cxn ang="0">
                  <a:pos x="225" y="147"/>
                </a:cxn>
                <a:cxn ang="0">
                  <a:pos x="25" y="262"/>
                </a:cxn>
                <a:cxn ang="0">
                  <a:pos x="17" y="264"/>
                </a:cxn>
              </a:cxnLst>
              <a:rect l="0" t="0" r="r" b="b"/>
              <a:pathLst>
                <a:path w="233" h="264">
                  <a:moveTo>
                    <a:pt x="17" y="264"/>
                  </a:moveTo>
                  <a:cubicBezTo>
                    <a:pt x="14" y="264"/>
                    <a:pt x="11" y="263"/>
                    <a:pt x="9" y="262"/>
                  </a:cubicBezTo>
                  <a:cubicBezTo>
                    <a:pt x="3" y="259"/>
                    <a:pt x="0" y="253"/>
                    <a:pt x="0" y="24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1"/>
                    <a:pt x="3" y="6"/>
                    <a:pt x="9" y="3"/>
                  </a:cubicBezTo>
                  <a:cubicBezTo>
                    <a:pt x="14" y="0"/>
                    <a:pt x="20" y="0"/>
                    <a:pt x="25" y="3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30" y="121"/>
                    <a:pt x="233" y="126"/>
                    <a:pt x="233" y="132"/>
                  </a:cubicBezTo>
                  <a:cubicBezTo>
                    <a:pt x="233" y="138"/>
                    <a:pt x="230" y="144"/>
                    <a:pt x="225" y="147"/>
                  </a:cubicBezTo>
                  <a:cubicBezTo>
                    <a:pt x="25" y="262"/>
                    <a:pt x="25" y="262"/>
                    <a:pt x="25" y="262"/>
                  </a:cubicBezTo>
                  <a:cubicBezTo>
                    <a:pt x="23" y="263"/>
                    <a:pt x="20" y="264"/>
                    <a:pt x="17" y="26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: Shape 80">
              <a:extLst>
                <a:ext uri="{FF2B5EF4-FFF2-40B4-BE49-F238E27FC236}">
                  <a16:creationId xmlns="" xmlns:a16="http://schemas.microsoft.com/office/drawing/2014/main" id="{6D3E2C91-B503-4DF4-896F-C815D3972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6263" y="1758950"/>
              <a:ext cx="69850" cy="82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" y="26"/>
                </a:cxn>
                <a:cxn ang="0">
                  <a:pos x="0" y="52"/>
                </a:cxn>
                <a:cxn ang="0">
                  <a:pos x="0" y="0"/>
                </a:cxn>
              </a:cxnLst>
              <a:rect l="0" t="0" r="r" b="b"/>
              <a:pathLst>
                <a:path w="44" h="52">
                  <a:moveTo>
                    <a:pt x="0" y="0"/>
                  </a:moveTo>
                  <a:lnTo>
                    <a:pt x="44" y="26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6" name="Freeform: Shape 112">
            <a:extLst>
              <a:ext uri="{FF2B5EF4-FFF2-40B4-BE49-F238E27FC236}">
                <a16:creationId xmlns="" xmlns:a16="http://schemas.microsoft.com/office/drawing/2014/main" id="{B65BFF6D-CCCD-466B-B9C2-3CCC45A4E9B0}"/>
              </a:ext>
            </a:extLst>
          </p:cNvPr>
          <p:cNvSpPr>
            <a:spLocks/>
          </p:cNvSpPr>
          <p:nvPr/>
        </p:nvSpPr>
        <p:spPr bwMode="auto">
          <a:xfrm>
            <a:off x="2500985" y="1425018"/>
            <a:ext cx="2765753" cy="481624"/>
          </a:xfrm>
          <a:custGeom>
            <a:avLst/>
            <a:gdLst>
              <a:gd name="connsiteX0" fmla="*/ 0 w 3687670"/>
              <a:gd name="connsiteY0" fmla="*/ 0 h 642165"/>
              <a:gd name="connsiteX1" fmla="*/ 2315681 w 3687670"/>
              <a:gd name="connsiteY1" fmla="*/ 0 h 642165"/>
              <a:gd name="connsiteX2" fmla="*/ 2448189 w 3687670"/>
              <a:gd name="connsiteY2" fmla="*/ 0 h 642165"/>
              <a:gd name="connsiteX3" fmla="*/ 3687670 w 3687670"/>
              <a:gd name="connsiteY3" fmla="*/ 0 h 642165"/>
              <a:gd name="connsiteX4" fmla="*/ 3367607 w 3687670"/>
              <a:gd name="connsiteY4" fmla="*/ 320063 h 642165"/>
              <a:gd name="connsiteX5" fmla="*/ 3687670 w 3687670"/>
              <a:gd name="connsiteY5" fmla="*/ 642165 h 642165"/>
              <a:gd name="connsiteX6" fmla="*/ 2448189 w 3687670"/>
              <a:gd name="connsiteY6" fmla="*/ 642165 h 642165"/>
              <a:gd name="connsiteX7" fmla="*/ 2315681 w 3687670"/>
              <a:gd name="connsiteY7" fmla="*/ 642165 h 642165"/>
              <a:gd name="connsiteX8" fmla="*/ 0 w 3687670"/>
              <a:gd name="connsiteY8" fmla="*/ 642165 h 64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87670" h="642165">
                <a:moveTo>
                  <a:pt x="0" y="0"/>
                </a:moveTo>
                <a:lnTo>
                  <a:pt x="2315681" y="0"/>
                </a:lnTo>
                <a:lnTo>
                  <a:pt x="2448189" y="0"/>
                </a:lnTo>
                <a:lnTo>
                  <a:pt x="3687670" y="0"/>
                </a:lnTo>
                <a:lnTo>
                  <a:pt x="3367607" y="320063"/>
                </a:lnTo>
                <a:lnTo>
                  <a:pt x="3687670" y="642165"/>
                </a:lnTo>
                <a:lnTo>
                  <a:pt x="2448189" y="642165"/>
                </a:lnTo>
                <a:lnTo>
                  <a:pt x="2315681" y="642165"/>
                </a:lnTo>
                <a:lnTo>
                  <a:pt x="0" y="642165"/>
                </a:lnTo>
                <a:close/>
              </a:path>
            </a:pathLst>
          </a:custGeom>
          <a:blipFill dpi="0" rotWithShape="1">
            <a:blip r:embed="rId4"/>
            <a:srcRect/>
            <a:tile tx="-3505200" ty="0" sx="100000" sy="100000" flip="none" algn="tl"/>
          </a:blip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Oval 33">
            <a:extLst>
              <a:ext uri="{FF2B5EF4-FFF2-40B4-BE49-F238E27FC236}">
                <a16:creationId xmlns="" xmlns:a16="http://schemas.microsoft.com/office/drawing/2014/main" id="{4F55C8B7-3DB4-4060-8776-4077C4444F35}"/>
              </a:ext>
            </a:extLst>
          </p:cNvPr>
          <p:cNvSpPr>
            <a:spLocks/>
          </p:cNvSpPr>
          <p:nvPr/>
        </p:nvSpPr>
        <p:spPr bwMode="auto">
          <a:xfrm>
            <a:off x="5228289" y="1477003"/>
            <a:ext cx="370009" cy="370009"/>
          </a:xfrm>
          <a:prstGeom prst="ellipse">
            <a:avLst/>
          </a:prstGeom>
          <a:solidFill>
            <a:srgbClr val="2171BA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108" name="Group 46">
            <a:extLst>
              <a:ext uri="{FF2B5EF4-FFF2-40B4-BE49-F238E27FC236}">
                <a16:creationId xmlns="" xmlns:a16="http://schemas.microsoft.com/office/drawing/2014/main" id="{E4F0B813-403C-4241-818D-CBCB107D9325}"/>
              </a:ext>
            </a:extLst>
          </p:cNvPr>
          <p:cNvGrpSpPr/>
          <p:nvPr/>
        </p:nvGrpSpPr>
        <p:grpSpPr>
          <a:xfrm>
            <a:off x="1705208" y="1120754"/>
            <a:ext cx="871508" cy="1088622"/>
            <a:chOff x="1778588" y="1179312"/>
            <a:chExt cx="904875" cy="1130301"/>
          </a:xfrm>
        </p:grpSpPr>
        <p:sp>
          <p:nvSpPr>
            <p:cNvPr id="112" name="Freeform: Shape 73">
              <a:extLst>
                <a:ext uri="{FF2B5EF4-FFF2-40B4-BE49-F238E27FC236}">
                  <a16:creationId xmlns="" xmlns:a16="http://schemas.microsoft.com/office/drawing/2014/main" id="{3ED71085-8BB0-4678-BB2D-8AA14CBA2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588" y="1495225"/>
              <a:ext cx="452438" cy="814388"/>
            </a:xfrm>
            <a:custGeom>
              <a:avLst/>
              <a:gdLst/>
              <a:ahLst/>
              <a:cxnLst>
                <a:cxn ang="0">
                  <a:pos x="285" y="513"/>
                </a:cxn>
                <a:cxn ang="0">
                  <a:pos x="0" y="314"/>
                </a:cxn>
                <a:cxn ang="0">
                  <a:pos x="0" y="0"/>
                </a:cxn>
                <a:cxn ang="0">
                  <a:pos x="285" y="200"/>
                </a:cxn>
                <a:cxn ang="0">
                  <a:pos x="285" y="513"/>
                </a:cxn>
              </a:cxnLst>
              <a:rect l="0" t="0" r="r" b="b"/>
              <a:pathLst>
                <a:path w="285" h="513">
                  <a:moveTo>
                    <a:pt x="285" y="513"/>
                  </a:moveTo>
                  <a:lnTo>
                    <a:pt x="0" y="314"/>
                  </a:lnTo>
                  <a:lnTo>
                    <a:pt x="0" y="0"/>
                  </a:lnTo>
                  <a:lnTo>
                    <a:pt x="285" y="200"/>
                  </a:lnTo>
                  <a:lnTo>
                    <a:pt x="285" y="513"/>
                  </a:lnTo>
                  <a:close/>
                </a:path>
              </a:pathLst>
            </a:custGeom>
            <a:solidFill>
              <a:srgbClr val="2171B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: Shape 74">
              <a:extLst>
                <a:ext uri="{FF2B5EF4-FFF2-40B4-BE49-F238E27FC236}">
                  <a16:creationId xmlns="" xmlns:a16="http://schemas.microsoft.com/office/drawing/2014/main" id="{77B08919-CAD1-4CEF-9C76-49DF8733F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1025" y="1495225"/>
              <a:ext cx="452438" cy="814388"/>
            </a:xfrm>
            <a:custGeom>
              <a:avLst/>
              <a:gdLst/>
              <a:ahLst/>
              <a:cxnLst>
                <a:cxn ang="0">
                  <a:pos x="0" y="513"/>
                </a:cxn>
                <a:cxn ang="0">
                  <a:pos x="285" y="314"/>
                </a:cxn>
                <a:cxn ang="0">
                  <a:pos x="285" y="0"/>
                </a:cxn>
                <a:cxn ang="0">
                  <a:pos x="0" y="200"/>
                </a:cxn>
                <a:cxn ang="0">
                  <a:pos x="0" y="513"/>
                </a:cxn>
              </a:cxnLst>
              <a:rect l="0" t="0" r="r" b="b"/>
              <a:pathLst>
                <a:path w="285" h="513">
                  <a:moveTo>
                    <a:pt x="0" y="513"/>
                  </a:moveTo>
                  <a:lnTo>
                    <a:pt x="285" y="314"/>
                  </a:lnTo>
                  <a:lnTo>
                    <a:pt x="285" y="0"/>
                  </a:lnTo>
                  <a:lnTo>
                    <a:pt x="0" y="200"/>
                  </a:lnTo>
                  <a:lnTo>
                    <a:pt x="0" y="51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: Shape 75">
              <a:extLst>
                <a:ext uri="{FF2B5EF4-FFF2-40B4-BE49-F238E27FC236}">
                  <a16:creationId xmlns="" xmlns:a16="http://schemas.microsoft.com/office/drawing/2014/main" id="{745AB756-D42C-4D43-A570-D5D1D02EA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588" y="1179312"/>
              <a:ext cx="904875" cy="633413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285" y="399"/>
                </a:cxn>
                <a:cxn ang="0">
                  <a:pos x="570" y="199"/>
                </a:cxn>
                <a:cxn ang="0">
                  <a:pos x="285" y="0"/>
                </a:cxn>
                <a:cxn ang="0">
                  <a:pos x="0" y="199"/>
                </a:cxn>
              </a:cxnLst>
              <a:rect l="0" t="0" r="r" b="b"/>
              <a:pathLst>
                <a:path w="570" h="399">
                  <a:moveTo>
                    <a:pt x="0" y="199"/>
                  </a:moveTo>
                  <a:lnTo>
                    <a:pt x="285" y="399"/>
                  </a:lnTo>
                  <a:lnTo>
                    <a:pt x="570" y="199"/>
                  </a:lnTo>
                  <a:lnTo>
                    <a:pt x="285" y="0"/>
                  </a:lnTo>
                  <a:lnTo>
                    <a:pt x="0" y="199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-3505200" ty="0" sx="100000" sy="100000" flip="none" algn="tl"/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9" name="Group 85">
            <a:extLst>
              <a:ext uri="{FF2B5EF4-FFF2-40B4-BE49-F238E27FC236}">
                <a16:creationId xmlns="" xmlns:a16="http://schemas.microsoft.com/office/drawing/2014/main" id="{CA58C46F-5D4B-4EDA-9FE6-3F32A447D2A5}"/>
              </a:ext>
            </a:extLst>
          </p:cNvPr>
          <p:cNvGrpSpPr/>
          <p:nvPr/>
        </p:nvGrpSpPr>
        <p:grpSpPr>
          <a:xfrm>
            <a:off x="4679951" y="1536634"/>
            <a:ext cx="228400" cy="258392"/>
            <a:chOff x="1687513" y="1622425"/>
            <a:chExt cx="314325" cy="355600"/>
          </a:xfrm>
        </p:grpSpPr>
        <p:sp>
          <p:nvSpPr>
            <p:cNvPr id="110" name="Freeform: Shape 86">
              <a:extLst>
                <a:ext uri="{FF2B5EF4-FFF2-40B4-BE49-F238E27FC236}">
                  <a16:creationId xmlns="" xmlns:a16="http://schemas.microsoft.com/office/drawing/2014/main" id="{532F6D04-65F6-47AD-AD90-D4A0DF717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513" y="1622425"/>
              <a:ext cx="314325" cy="355600"/>
            </a:xfrm>
            <a:custGeom>
              <a:avLst/>
              <a:gdLst/>
              <a:ahLst/>
              <a:cxnLst>
                <a:cxn ang="0">
                  <a:pos x="17" y="264"/>
                </a:cxn>
                <a:cxn ang="0">
                  <a:pos x="9" y="262"/>
                </a:cxn>
                <a:cxn ang="0">
                  <a:pos x="0" y="247"/>
                </a:cxn>
                <a:cxn ang="0">
                  <a:pos x="0" y="17"/>
                </a:cxn>
                <a:cxn ang="0">
                  <a:pos x="9" y="3"/>
                </a:cxn>
                <a:cxn ang="0">
                  <a:pos x="25" y="3"/>
                </a:cxn>
                <a:cxn ang="0">
                  <a:pos x="225" y="118"/>
                </a:cxn>
                <a:cxn ang="0">
                  <a:pos x="233" y="132"/>
                </a:cxn>
                <a:cxn ang="0">
                  <a:pos x="225" y="147"/>
                </a:cxn>
                <a:cxn ang="0">
                  <a:pos x="25" y="262"/>
                </a:cxn>
                <a:cxn ang="0">
                  <a:pos x="17" y="264"/>
                </a:cxn>
              </a:cxnLst>
              <a:rect l="0" t="0" r="r" b="b"/>
              <a:pathLst>
                <a:path w="233" h="264">
                  <a:moveTo>
                    <a:pt x="17" y="264"/>
                  </a:moveTo>
                  <a:cubicBezTo>
                    <a:pt x="14" y="264"/>
                    <a:pt x="11" y="263"/>
                    <a:pt x="9" y="262"/>
                  </a:cubicBezTo>
                  <a:cubicBezTo>
                    <a:pt x="3" y="259"/>
                    <a:pt x="0" y="253"/>
                    <a:pt x="0" y="24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1"/>
                    <a:pt x="3" y="6"/>
                    <a:pt x="9" y="3"/>
                  </a:cubicBezTo>
                  <a:cubicBezTo>
                    <a:pt x="14" y="0"/>
                    <a:pt x="20" y="0"/>
                    <a:pt x="25" y="3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30" y="121"/>
                    <a:pt x="233" y="126"/>
                    <a:pt x="233" y="132"/>
                  </a:cubicBezTo>
                  <a:cubicBezTo>
                    <a:pt x="233" y="138"/>
                    <a:pt x="230" y="144"/>
                    <a:pt x="225" y="147"/>
                  </a:cubicBezTo>
                  <a:cubicBezTo>
                    <a:pt x="25" y="262"/>
                    <a:pt x="25" y="262"/>
                    <a:pt x="25" y="262"/>
                  </a:cubicBezTo>
                  <a:cubicBezTo>
                    <a:pt x="23" y="263"/>
                    <a:pt x="20" y="264"/>
                    <a:pt x="17" y="26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: Shape 87">
              <a:extLst>
                <a:ext uri="{FF2B5EF4-FFF2-40B4-BE49-F238E27FC236}">
                  <a16:creationId xmlns="" xmlns:a16="http://schemas.microsoft.com/office/drawing/2014/main" id="{A62D8DB0-CA09-496C-96EF-02FCE83CD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6263" y="1758950"/>
              <a:ext cx="69850" cy="82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" y="26"/>
                </a:cxn>
                <a:cxn ang="0">
                  <a:pos x="0" y="52"/>
                </a:cxn>
                <a:cxn ang="0">
                  <a:pos x="0" y="0"/>
                </a:cxn>
              </a:cxnLst>
              <a:rect l="0" t="0" r="r" b="b"/>
              <a:pathLst>
                <a:path w="44" h="52">
                  <a:moveTo>
                    <a:pt x="0" y="0"/>
                  </a:moveTo>
                  <a:lnTo>
                    <a:pt x="44" y="26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6" name="Freeform: Shape 117">
            <a:extLst>
              <a:ext uri="{FF2B5EF4-FFF2-40B4-BE49-F238E27FC236}">
                <a16:creationId xmlns="" xmlns:a16="http://schemas.microsoft.com/office/drawing/2014/main" id="{982AADB5-4BFD-4C9A-BB1F-0C42A6F47FF7}"/>
              </a:ext>
            </a:extLst>
          </p:cNvPr>
          <p:cNvSpPr>
            <a:spLocks/>
          </p:cNvSpPr>
          <p:nvPr/>
        </p:nvSpPr>
        <p:spPr bwMode="auto">
          <a:xfrm>
            <a:off x="2500987" y="2988256"/>
            <a:ext cx="2765752" cy="483152"/>
          </a:xfrm>
          <a:custGeom>
            <a:avLst/>
            <a:gdLst>
              <a:gd name="connsiteX0" fmla="*/ 2315680 w 3687669"/>
              <a:gd name="connsiteY0" fmla="*/ 0 h 644203"/>
              <a:gd name="connsiteX1" fmla="*/ 3687669 w 3687669"/>
              <a:gd name="connsiteY1" fmla="*/ 0 h 644203"/>
              <a:gd name="connsiteX2" fmla="*/ 3367606 w 3687669"/>
              <a:gd name="connsiteY2" fmla="*/ 315986 h 644203"/>
              <a:gd name="connsiteX3" fmla="*/ 3687669 w 3687669"/>
              <a:gd name="connsiteY3" fmla="*/ 644203 h 644203"/>
              <a:gd name="connsiteX4" fmla="*/ 2315680 w 3687669"/>
              <a:gd name="connsiteY4" fmla="*/ 644203 h 644203"/>
              <a:gd name="connsiteX5" fmla="*/ 2315680 w 3687669"/>
              <a:gd name="connsiteY5" fmla="*/ 643184 h 644203"/>
              <a:gd name="connsiteX6" fmla="*/ 0 w 3687669"/>
              <a:gd name="connsiteY6" fmla="*/ 643184 h 644203"/>
              <a:gd name="connsiteX7" fmla="*/ 0 w 3687669"/>
              <a:gd name="connsiteY7" fmla="*/ 1019 h 644203"/>
              <a:gd name="connsiteX8" fmla="*/ 2315680 w 3687669"/>
              <a:gd name="connsiteY8" fmla="*/ 1019 h 644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87669" h="644203">
                <a:moveTo>
                  <a:pt x="2315680" y="0"/>
                </a:moveTo>
                <a:lnTo>
                  <a:pt x="3687669" y="0"/>
                </a:lnTo>
                <a:lnTo>
                  <a:pt x="3367606" y="315986"/>
                </a:lnTo>
                <a:lnTo>
                  <a:pt x="3687669" y="644203"/>
                </a:lnTo>
                <a:lnTo>
                  <a:pt x="2315680" y="644203"/>
                </a:lnTo>
                <a:lnTo>
                  <a:pt x="2315680" y="643184"/>
                </a:lnTo>
                <a:lnTo>
                  <a:pt x="0" y="643184"/>
                </a:lnTo>
                <a:lnTo>
                  <a:pt x="0" y="1019"/>
                </a:lnTo>
                <a:lnTo>
                  <a:pt x="2315680" y="1019"/>
                </a:lnTo>
                <a:close/>
              </a:path>
            </a:pathLst>
          </a:custGeom>
          <a:blipFill dpi="0" rotWithShape="1">
            <a:blip r:embed="rId4"/>
            <a:srcRect/>
            <a:tile tx="-3505200" ty="0" sx="100000" sy="100000" flip="none" algn="tl"/>
          </a:blip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Oval 31">
            <a:extLst>
              <a:ext uri="{FF2B5EF4-FFF2-40B4-BE49-F238E27FC236}">
                <a16:creationId xmlns="" xmlns:a16="http://schemas.microsoft.com/office/drawing/2014/main" id="{B9AAC046-51B4-4164-A946-D0F803B0D345}"/>
              </a:ext>
            </a:extLst>
          </p:cNvPr>
          <p:cNvSpPr>
            <a:spLocks/>
          </p:cNvSpPr>
          <p:nvPr/>
        </p:nvSpPr>
        <p:spPr bwMode="auto">
          <a:xfrm>
            <a:off x="5229817" y="3028901"/>
            <a:ext cx="370009" cy="371538"/>
          </a:xfrm>
          <a:prstGeom prst="ellipse">
            <a:avLst/>
          </a:prstGeom>
          <a:solidFill>
            <a:srgbClr val="2171BA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grpSp>
        <p:nvGrpSpPr>
          <p:cNvPr id="118" name="Group 38">
            <a:extLst>
              <a:ext uri="{FF2B5EF4-FFF2-40B4-BE49-F238E27FC236}">
                <a16:creationId xmlns="" xmlns:a16="http://schemas.microsoft.com/office/drawing/2014/main" id="{61349D43-8B6A-49A2-B412-0D8F883C26DE}"/>
              </a:ext>
            </a:extLst>
          </p:cNvPr>
          <p:cNvGrpSpPr/>
          <p:nvPr/>
        </p:nvGrpSpPr>
        <p:grpSpPr>
          <a:xfrm>
            <a:off x="1705208" y="2687941"/>
            <a:ext cx="871508" cy="1088622"/>
            <a:chOff x="1778588" y="2806500"/>
            <a:chExt cx="904875" cy="1130301"/>
          </a:xfrm>
        </p:grpSpPr>
        <p:sp>
          <p:nvSpPr>
            <p:cNvPr id="122" name="Freeform: Shape 39">
              <a:extLst>
                <a:ext uri="{FF2B5EF4-FFF2-40B4-BE49-F238E27FC236}">
                  <a16:creationId xmlns="" xmlns:a16="http://schemas.microsoft.com/office/drawing/2014/main" id="{70E8B9CA-59E8-46FF-8130-93DA4FDDA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588" y="3122413"/>
              <a:ext cx="450850" cy="814388"/>
            </a:xfrm>
            <a:custGeom>
              <a:avLst/>
              <a:gdLst/>
              <a:ahLst/>
              <a:cxnLst>
                <a:cxn ang="0">
                  <a:pos x="284" y="513"/>
                </a:cxn>
                <a:cxn ang="0">
                  <a:pos x="0" y="314"/>
                </a:cxn>
                <a:cxn ang="0">
                  <a:pos x="0" y="0"/>
                </a:cxn>
                <a:cxn ang="0">
                  <a:pos x="284" y="200"/>
                </a:cxn>
                <a:cxn ang="0">
                  <a:pos x="284" y="513"/>
                </a:cxn>
              </a:cxnLst>
              <a:rect l="0" t="0" r="r" b="b"/>
              <a:pathLst>
                <a:path w="284" h="513">
                  <a:moveTo>
                    <a:pt x="284" y="513"/>
                  </a:moveTo>
                  <a:lnTo>
                    <a:pt x="0" y="314"/>
                  </a:lnTo>
                  <a:lnTo>
                    <a:pt x="0" y="0"/>
                  </a:lnTo>
                  <a:lnTo>
                    <a:pt x="284" y="200"/>
                  </a:lnTo>
                  <a:lnTo>
                    <a:pt x="284" y="513"/>
                  </a:lnTo>
                  <a:close/>
                </a:path>
              </a:pathLst>
            </a:custGeom>
            <a:solidFill>
              <a:srgbClr val="2171B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: Shape 40">
              <a:extLst>
                <a:ext uri="{FF2B5EF4-FFF2-40B4-BE49-F238E27FC236}">
                  <a16:creationId xmlns="" xmlns:a16="http://schemas.microsoft.com/office/drawing/2014/main" id="{94187C33-4E43-4E33-8086-452CB0813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438" y="3122413"/>
              <a:ext cx="454025" cy="814388"/>
            </a:xfrm>
            <a:custGeom>
              <a:avLst/>
              <a:gdLst/>
              <a:ahLst/>
              <a:cxnLst>
                <a:cxn ang="0">
                  <a:pos x="0" y="513"/>
                </a:cxn>
                <a:cxn ang="0">
                  <a:pos x="286" y="314"/>
                </a:cxn>
                <a:cxn ang="0">
                  <a:pos x="286" y="0"/>
                </a:cxn>
                <a:cxn ang="0">
                  <a:pos x="0" y="200"/>
                </a:cxn>
                <a:cxn ang="0">
                  <a:pos x="0" y="513"/>
                </a:cxn>
              </a:cxnLst>
              <a:rect l="0" t="0" r="r" b="b"/>
              <a:pathLst>
                <a:path w="286" h="513">
                  <a:moveTo>
                    <a:pt x="0" y="513"/>
                  </a:moveTo>
                  <a:lnTo>
                    <a:pt x="286" y="314"/>
                  </a:lnTo>
                  <a:lnTo>
                    <a:pt x="286" y="0"/>
                  </a:lnTo>
                  <a:lnTo>
                    <a:pt x="0" y="200"/>
                  </a:lnTo>
                  <a:lnTo>
                    <a:pt x="0" y="51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: Shape 41">
              <a:extLst>
                <a:ext uri="{FF2B5EF4-FFF2-40B4-BE49-F238E27FC236}">
                  <a16:creationId xmlns="" xmlns:a16="http://schemas.microsoft.com/office/drawing/2014/main" id="{ED7207F3-5BDB-4172-83E4-92CC2F31F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588" y="2806500"/>
              <a:ext cx="904875" cy="633413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284" y="399"/>
                </a:cxn>
                <a:cxn ang="0">
                  <a:pos x="570" y="199"/>
                </a:cxn>
                <a:cxn ang="0">
                  <a:pos x="284" y="0"/>
                </a:cxn>
                <a:cxn ang="0">
                  <a:pos x="0" y="199"/>
                </a:cxn>
              </a:cxnLst>
              <a:rect l="0" t="0" r="r" b="b"/>
              <a:pathLst>
                <a:path w="570" h="399">
                  <a:moveTo>
                    <a:pt x="0" y="199"/>
                  </a:moveTo>
                  <a:lnTo>
                    <a:pt x="284" y="399"/>
                  </a:lnTo>
                  <a:lnTo>
                    <a:pt x="570" y="199"/>
                  </a:lnTo>
                  <a:lnTo>
                    <a:pt x="284" y="0"/>
                  </a:lnTo>
                  <a:lnTo>
                    <a:pt x="0" y="199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-3505200" ty="0" sx="100000" sy="100000" flip="none" algn="tl"/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9" name="Group 92">
            <a:extLst>
              <a:ext uri="{FF2B5EF4-FFF2-40B4-BE49-F238E27FC236}">
                <a16:creationId xmlns="" xmlns:a16="http://schemas.microsoft.com/office/drawing/2014/main" id="{C3B2F5E5-44DA-425C-B944-19ECD64D1270}"/>
              </a:ext>
            </a:extLst>
          </p:cNvPr>
          <p:cNvGrpSpPr/>
          <p:nvPr/>
        </p:nvGrpSpPr>
        <p:grpSpPr>
          <a:xfrm>
            <a:off x="4686955" y="3101529"/>
            <a:ext cx="228400" cy="258392"/>
            <a:chOff x="1687513" y="1622425"/>
            <a:chExt cx="314325" cy="355600"/>
          </a:xfrm>
        </p:grpSpPr>
        <p:sp>
          <p:nvSpPr>
            <p:cNvPr id="120" name="Freeform: Shape 93">
              <a:extLst>
                <a:ext uri="{FF2B5EF4-FFF2-40B4-BE49-F238E27FC236}">
                  <a16:creationId xmlns="" xmlns:a16="http://schemas.microsoft.com/office/drawing/2014/main" id="{933D99FA-E6AD-4FE0-B4D6-671980138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513" y="1622425"/>
              <a:ext cx="314325" cy="355600"/>
            </a:xfrm>
            <a:custGeom>
              <a:avLst/>
              <a:gdLst/>
              <a:ahLst/>
              <a:cxnLst>
                <a:cxn ang="0">
                  <a:pos x="17" y="264"/>
                </a:cxn>
                <a:cxn ang="0">
                  <a:pos x="9" y="262"/>
                </a:cxn>
                <a:cxn ang="0">
                  <a:pos x="0" y="247"/>
                </a:cxn>
                <a:cxn ang="0">
                  <a:pos x="0" y="17"/>
                </a:cxn>
                <a:cxn ang="0">
                  <a:pos x="9" y="3"/>
                </a:cxn>
                <a:cxn ang="0">
                  <a:pos x="25" y="3"/>
                </a:cxn>
                <a:cxn ang="0">
                  <a:pos x="225" y="118"/>
                </a:cxn>
                <a:cxn ang="0">
                  <a:pos x="233" y="132"/>
                </a:cxn>
                <a:cxn ang="0">
                  <a:pos x="225" y="147"/>
                </a:cxn>
                <a:cxn ang="0">
                  <a:pos x="25" y="262"/>
                </a:cxn>
                <a:cxn ang="0">
                  <a:pos x="17" y="264"/>
                </a:cxn>
              </a:cxnLst>
              <a:rect l="0" t="0" r="r" b="b"/>
              <a:pathLst>
                <a:path w="233" h="264">
                  <a:moveTo>
                    <a:pt x="17" y="264"/>
                  </a:moveTo>
                  <a:cubicBezTo>
                    <a:pt x="14" y="264"/>
                    <a:pt x="11" y="263"/>
                    <a:pt x="9" y="262"/>
                  </a:cubicBezTo>
                  <a:cubicBezTo>
                    <a:pt x="3" y="259"/>
                    <a:pt x="0" y="253"/>
                    <a:pt x="0" y="24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1"/>
                    <a:pt x="3" y="6"/>
                    <a:pt x="9" y="3"/>
                  </a:cubicBezTo>
                  <a:cubicBezTo>
                    <a:pt x="14" y="0"/>
                    <a:pt x="20" y="0"/>
                    <a:pt x="25" y="3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30" y="121"/>
                    <a:pt x="233" y="126"/>
                    <a:pt x="233" y="132"/>
                  </a:cubicBezTo>
                  <a:cubicBezTo>
                    <a:pt x="233" y="138"/>
                    <a:pt x="230" y="144"/>
                    <a:pt x="225" y="147"/>
                  </a:cubicBezTo>
                  <a:cubicBezTo>
                    <a:pt x="25" y="262"/>
                    <a:pt x="25" y="262"/>
                    <a:pt x="25" y="262"/>
                  </a:cubicBezTo>
                  <a:cubicBezTo>
                    <a:pt x="23" y="263"/>
                    <a:pt x="20" y="264"/>
                    <a:pt x="17" y="26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: Shape 94">
              <a:extLst>
                <a:ext uri="{FF2B5EF4-FFF2-40B4-BE49-F238E27FC236}">
                  <a16:creationId xmlns="" xmlns:a16="http://schemas.microsoft.com/office/drawing/2014/main" id="{617C9514-00A1-4A27-A77B-B13AFFE19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6263" y="1758950"/>
              <a:ext cx="69850" cy="82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" y="26"/>
                </a:cxn>
                <a:cxn ang="0">
                  <a:pos x="0" y="52"/>
                </a:cxn>
                <a:cxn ang="0">
                  <a:pos x="0" y="0"/>
                </a:cxn>
              </a:cxnLst>
              <a:rect l="0" t="0" r="r" b="b"/>
              <a:pathLst>
                <a:path w="44" h="52">
                  <a:moveTo>
                    <a:pt x="0" y="0"/>
                  </a:moveTo>
                  <a:lnTo>
                    <a:pt x="44" y="26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Freeform: Shape 118">
            <a:extLst>
              <a:ext uri="{FF2B5EF4-FFF2-40B4-BE49-F238E27FC236}">
                <a16:creationId xmlns="" xmlns:a16="http://schemas.microsoft.com/office/drawing/2014/main" id="{F2A91C7C-FCB4-4166-8720-718A4108ACE5}"/>
              </a:ext>
            </a:extLst>
          </p:cNvPr>
          <p:cNvSpPr>
            <a:spLocks/>
          </p:cNvSpPr>
          <p:nvPr/>
        </p:nvSpPr>
        <p:spPr bwMode="auto">
          <a:xfrm>
            <a:off x="2960036" y="3772601"/>
            <a:ext cx="2748572" cy="481624"/>
          </a:xfrm>
          <a:custGeom>
            <a:avLst/>
            <a:gdLst>
              <a:gd name="connsiteX0" fmla="*/ 0 w 3664763"/>
              <a:gd name="connsiteY0" fmla="*/ 0 h 642165"/>
              <a:gd name="connsiteX1" fmla="*/ 2292774 w 3664763"/>
              <a:gd name="connsiteY1" fmla="*/ 0 h 642165"/>
              <a:gd name="connsiteX2" fmla="*/ 2293219 w 3664763"/>
              <a:gd name="connsiteY2" fmla="*/ 0 h 642165"/>
              <a:gd name="connsiteX3" fmla="*/ 3664763 w 3664763"/>
              <a:gd name="connsiteY3" fmla="*/ 0 h 642165"/>
              <a:gd name="connsiteX4" fmla="*/ 3342662 w 3664763"/>
              <a:gd name="connsiteY4" fmla="*/ 318025 h 642165"/>
              <a:gd name="connsiteX5" fmla="*/ 3664763 w 3664763"/>
              <a:gd name="connsiteY5" fmla="*/ 642165 h 642165"/>
              <a:gd name="connsiteX6" fmla="*/ 2293219 w 3664763"/>
              <a:gd name="connsiteY6" fmla="*/ 642165 h 642165"/>
              <a:gd name="connsiteX7" fmla="*/ 2292774 w 3664763"/>
              <a:gd name="connsiteY7" fmla="*/ 642165 h 642165"/>
              <a:gd name="connsiteX8" fmla="*/ 0 w 3664763"/>
              <a:gd name="connsiteY8" fmla="*/ 642165 h 64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64763" h="642165">
                <a:moveTo>
                  <a:pt x="0" y="0"/>
                </a:moveTo>
                <a:lnTo>
                  <a:pt x="2292774" y="0"/>
                </a:lnTo>
                <a:lnTo>
                  <a:pt x="2293219" y="0"/>
                </a:lnTo>
                <a:lnTo>
                  <a:pt x="3664763" y="0"/>
                </a:lnTo>
                <a:lnTo>
                  <a:pt x="3342662" y="318025"/>
                </a:lnTo>
                <a:lnTo>
                  <a:pt x="3664763" y="642165"/>
                </a:lnTo>
                <a:lnTo>
                  <a:pt x="2293219" y="642165"/>
                </a:lnTo>
                <a:lnTo>
                  <a:pt x="2292774" y="642165"/>
                </a:lnTo>
                <a:lnTo>
                  <a:pt x="0" y="642165"/>
                </a:lnTo>
                <a:close/>
              </a:path>
            </a:pathLst>
          </a:custGeom>
          <a:blipFill dpi="0" rotWithShape="1">
            <a:blip r:embed="rId4"/>
            <a:srcRect/>
            <a:tile tx="-350520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7" name="Oval 30">
            <a:extLst>
              <a:ext uri="{FF2B5EF4-FFF2-40B4-BE49-F238E27FC236}">
                <a16:creationId xmlns="" xmlns:a16="http://schemas.microsoft.com/office/drawing/2014/main" id="{8BD22A79-70DB-4128-A804-972F476D4512}"/>
              </a:ext>
            </a:extLst>
          </p:cNvPr>
          <p:cNvSpPr>
            <a:spLocks/>
          </p:cNvSpPr>
          <p:nvPr/>
        </p:nvSpPr>
        <p:spPr bwMode="auto">
          <a:xfrm>
            <a:off x="5656398" y="3825489"/>
            <a:ext cx="370009" cy="37000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128" name="Group 34">
            <a:extLst>
              <a:ext uri="{FF2B5EF4-FFF2-40B4-BE49-F238E27FC236}">
                <a16:creationId xmlns="" xmlns:a16="http://schemas.microsoft.com/office/drawing/2014/main" id="{091B763C-EA8F-4ABA-B9AD-FD00192B1086}"/>
              </a:ext>
            </a:extLst>
          </p:cNvPr>
          <p:cNvGrpSpPr/>
          <p:nvPr/>
        </p:nvGrpSpPr>
        <p:grpSpPr>
          <a:xfrm>
            <a:off x="2147077" y="3467712"/>
            <a:ext cx="869980" cy="1088622"/>
            <a:chOff x="2237375" y="3616125"/>
            <a:chExt cx="903288" cy="1130301"/>
          </a:xfrm>
        </p:grpSpPr>
        <p:sp>
          <p:nvSpPr>
            <p:cNvPr id="132" name="Freeform: Shape 35">
              <a:extLst>
                <a:ext uri="{FF2B5EF4-FFF2-40B4-BE49-F238E27FC236}">
                  <a16:creationId xmlns="" xmlns:a16="http://schemas.microsoft.com/office/drawing/2014/main" id="{A1192601-394C-4544-B800-F70E3F39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375" y="3932038"/>
              <a:ext cx="450850" cy="814388"/>
            </a:xfrm>
            <a:custGeom>
              <a:avLst/>
              <a:gdLst/>
              <a:ahLst/>
              <a:cxnLst>
                <a:cxn ang="0">
                  <a:pos x="284" y="513"/>
                </a:cxn>
                <a:cxn ang="0">
                  <a:pos x="0" y="313"/>
                </a:cxn>
                <a:cxn ang="0">
                  <a:pos x="0" y="0"/>
                </a:cxn>
                <a:cxn ang="0">
                  <a:pos x="284" y="200"/>
                </a:cxn>
                <a:cxn ang="0">
                  <a:pos x="284" y="513"/>
                </a:cxn>
              </a:cxnLst>
              <a:rect l="0" t="0" r="r" b="b"/>
              <a:pathLst>
                <a:path w="284" h="513">
                  <a:moveTo>
                    <a:pt x="284" y="513"/>
                  </a:moveTo>
                  <a:lnTo>
                    <a:pt x="0" y="313"/>
                  </a:lnTo>
                  <a:lnTo>
                    <a:pt x="0" y="0"/>
                  </a:lnTo>
                  <a:lnTo>
                    <a:pt x="284" y="200"/>
                  </a:lnTo>
                  <a:lnTo>
                    <a:pt x="284" y="513"/>
                  </a:lnTo>
                  <a:close/>
                </a:path>
              </a:pathLst>
            </a:custGeom>
            <a:solidFill>
              <a:srgbClr val="2171B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Freeform: Shape 36">
              <a:extLst>
                <a:ext uri="{FF2B5EF4-FFF2-40B4-BE49-F238E27FC236}">
                  <a16:creationId xmlns="" xmlns:a16="http://schemas.microsoft.com/office/drawing/2014/main" id="{6CDF6985-A0F0-429D-A994-267CA8EE1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225" y="3932038"/>
              <a:ext cx="452438" cy="814388"/>
            </a:xfrm>
            <a:custGeom>
              <a:avLst/>
              <a:gdLst/>
              <a:ahLst/>
              <a:cxnLst>
                <a:cxn ang="0">
                  <a:pos x="0" y="513"/>
                </a:cxn>
                <a:cxn ang="0">
                  <a:pos x="285" y="313"/>
                </a:cxn>
                <a:cxn ang="0">
                  <a:pos x="285" y="0"/>
                </a:cxn>
                <a:cxn ang="0">
                  <a:pos x="0" y="200"/>
                </a:cxn>
                <a:cxn ang="0">
                  <a:pos x="0" y="513"/>
                </a:cxn>
              </a:cxnLst>
              <a:rect l="0" t="0" r="r" b="b"/>
              <a:pathLst>
                <a:path w="285" h="513">
                  <a:moveTo>
                    <a:pt x="0" y="513"/>
                  </a:moveTo>
                  <a:lnTo>
                    <a:pt x="285" y="313"/>
                  </a:lnTo>
                  <a:lnTo>
                    <a:pt x="285" y="0"/>
                  </a:lnTo>
                  <a:lnTo>
                    <a:pt x="0" y="200"/>
                  </a:lnTo>
                  <a:lnTo>
                    <a:pt x="0" y="51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Freeform: Shape 37">
              <a:extLst>
                <a:ext uri="{FF2B5EF4-FFF2-40B4-BE49-F238E27FC236}">
                  <a16:creationId xmlns="" xmlns:a16="http://schemas.microsoft.com/office/drawing/2014/main" id="{2FD9CB77-AC17-4372-9AC2-1D9EAB83D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375" y="3616125"/>
              <a:ext cx="903288" cy="633413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284" y="399"/>
                </a:cxn>
                <a:cxn ang="0">
                  <a:pos x="569" y="199"/>
                </a:cxn>
                <a:cxn ang="0">
                  <a:pos x="284" y="0"/>
                </a:cxn>
                <a:cxn ang="0">
                  <a:pos x="0" y="199"/>
                </a:cxn>
              </a:cxnLst>
              <a:rect l="0" t="0" r="r" b="b"/>
              <a:pathLst>
                <a:path w="569" h="399">
                  <a:moveTo>
                    <a:pt x="0" y="199"/>
                  </a:moveTo>
                  <a:lnTo>
                    <a:pt x="284" y="399"/>
                  </a:lnTo>
                  <a:lnTo>
                    <a:pt x="569" y="199"/>
                  </a:lnTo>
                  <a:lnTo>
                    <a:pt x="284" y="0"/>
                  </a:lnTo>
                  <a:lnTo>
                    <a:pt x="0" y="199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-350520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99">
            <a:extLst>
              <a:ext uri="{FF2B5EF4-FFF2-40B4-BE49-F238E27FC236}">
                <a16:creationId xmlns="" xmlns:a16="http://schemas.microsoft.com/office/drawing/2014/main" id="{33959487-7CCE-4188-94B2-11A0A3182729}"/>
              </a:ext>
            </a:extLst>
          </p:cNvPr>
          <p:cNvGrpSpPr/>
          <p:nvPr/>
        </p:nvGrpSpPr>
        <p:grpSpPr>
          <a:xfrm>
            <a:off x="5134635" y="3883592"/>
            <a:ext cx="228400" cy="258392"/>
            <a:chOff x="1687513" y="1622425"/>
            <a:chExt cx="314325" cy="355600"/>
          </a:xfrm>
        </p:grpSpPr>
        <p:sp>
          <p:nvSpPr>
            <p:cNvPr id="130" name="Freeform: Shape 100">
              <a:extLst>
                <a:ext uri="{FF2B5EF4-FFF2-40B4-BE49-F238E27FC236}">
                  <a16:creationId xmlns="" xmlns:a16="http://schemas.microsoft.com/office/drawing/2014/main" id="{A144F4F9-1F42-494B-BFF5-CE342D1CB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513" y="1622425"/>
              <a:ext cx="314325" cy="355600"/>
            </a:xfrm>
            <a:custGeom>
              <a:avLst/>
              <a:gdLst/>
              <a:ahLst/>
              <a:cxnLst>
                <a:cxn ang="0">
                  <a:pos x="17" y="264"/>
                </a:cxn>
                <a:cxn ang="0">
                  <a:pos x="9" y="262"/>
                </a:cxn>
                <a:cxn ang="0">
                  <a:pos x="0" y="247"/>
                </a:cxn>
                <a:cxn ang="0">
                  <a:pos x="0" y="17"/>
                </a:cxn>
                <a:cxn ang="0">
                  <a:pos x="9" y="3"/>
                </a:cxn>
                <a:cxn ang="0">
                  <a:pos x="25" y="3"/>
                </a:cxn>
                <a:cxn ang="0">
                  <a:pos x="225" y="118"/>
                </a:cxn>
                <a:cxn ang="0">
                  <a:pos x="233" y="132"/>
                </a:cxn>
                <a:cxn ang="0">
                  <a:pos x="225" y="147"/>
                </a:cxn>
                <a:cxn ang="0">
                  <a:pos x="25" y="262"/>
                </a:cxn>
                <a:cxn ang="0">
                  <a:pos x="17" y="264"/>
                </a:cxn>
              </a:cxnLst>
              <a:rect l="0" t="0" r="r" b="b"/>
              <a:pathLst>
                <a:path w="233" h="264">
                  <a:moveTo>
                    <a:pt x="17" y="264"/>
                  </a:moveTo>
                  <a:cubicBezTo>
                    <a:pt x="14" y="264"/>
                    <a:pt x="11" y="263"/>
                    <a:pt x="9" y="262"/>
                  </a:cubicBezTo>
                  <a:cubicBezTo>
                    <a:pt x="3" y="259"/>
                    <a:pt x="0" y="253"/>
                    <a:pt x="0" y="24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1"/>
                    <a:pt x="3" y="6"/>
                    <a:pt x="9" y="3"/>
                  </a:cubicBezTo>
                  <a:cubicBezTo>
                    <a:pt x="14" y="0"/>
                    <a:pt x="20" y="0"/>
                    <a:pt x="25" y="3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30" y="121"/>
                    <a:pt x="233" y="126"/>
                    <a:pt x="233" y="132"/>
                  </a:cubicBezTo>
                  <a:cubicBezTo>
                    <a:pt x="233" y="138"/>
                    <a:pt x="230" y="144"/>
                    <a:pt x="225" y="147"/>
                  </a:cubicBezTo>
                  <a:cubicBezTo>
                    <a:pt x="25" y="262"/>
                    <a:pt x="25" y="262"/>
                    <a:pt x="25" y="262"/>
                  </a:cubicBezTo>
                  <a:cubicBezTo>
                    <a:pt x="23" y="263"/>
                    <a:pt x="20" y="264"/>
                    <a:pt x="17" y="26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Freeform: Shape 101">
              <a:extLst>
                <a:ext uri="{FF2B5EF4-FFF2-40B4-BE49-F238E27FC236}">
                  <a16:creationId xmlns="" xmlns:a16="http://schemas.microsoft.com/office/drawing/2014/main" id="{B2F6C2ED-37AA-4E9D-911A-E06FF7FC9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6263" y="1758950"/>
              <a:ext cx="69850" cy="82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" y="26"/>
                </a:cxn>
                <a:cxn ang="0">
                  <a:pos x="0" y="52"/>
                </a:cxn>
                <a:cxn ang="0">
                  <a:pos x="0" y="0"/>
                </a:cxn>
              </a:cxnLst>
              <a:rect l="0" t="0" r="r" b="b"/>
              <a:pathLst>
                <a:path w="44" h="52">
                  <a:moveTo>
                    <a:pt x="0" y="0"/>
                  </a:moveTo>
                  <a:lnTo>
                    <a:pt x="44" y="26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Group 47">
            <a:extLst>
              <a:ext uri="{FF2B5EF4-FFF2-40B4-BE49-F238E27FC236}">
                <a16:creationId xmlns="" xmlns:a16="http://schemas.microsoft.com/office/drawing/2014/main" id="{D2874554-8490-4CF3-9773-BFD7069413FE}"/>
              </a:ext>
            </a:extLst>
          </p:cNvPr>
          <p:cNvGrpSpPr/>
          <p:nvPr/>
        </p:nvGrpSpPr>
        <p:grpSpPr>
          <a:xfrm>
            <a:off x="6024878" y="2126151"/>
            <a:ext cx="2159677" cy="649603"/>
            <a:chOff x="8601584" y="1451933"/>
            <a:chExt cx="2196245" cy="866137"/>
          </a:xfrm>
        </p:grpSpPr>
        <p:sp>
          <p:nvSpPr>
            <p:cNvPr id="136" name="TextBox 48">
              <a:extLst>
                <a:ext uri="{FF2B5EF4-FFF2-40B4-BE49-F238E27FC236}">
                  <a16:creationId xmlns="" xmlns:a16="http://schemas.microsoft.com/office/drawing/2014/main" id="{C66ED7DE-E461-44AD-B603-93A8D203307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rgbClr val="2171BA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37" name="TextBox 49">
              <a:extLst>
                <a:ext uri="{FF2B5EF4-FFF2-40B4-BE49-F238E27FC236}">
                  <a16:creationId xmlns="" xmlns:a16="http://schemas.microsoft.com/office/drawing/2014/main" id="{BB56CF1B-3C2E-4093-9899-BE373F7C0C3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38" name="Group 50">
            <a:extLst>
              <a:ext uri="{FF2B5EF4-FFF2-40B4-BE49-F238E27FC236}">
                <a16:creationId xmlns="" xmlns:a16="http://schemas.microsoft.com/office/drawing/2014/main" id="{5E5247B2-2E4E-4126-B0BE-9BC511A5044E}"/>
              </a:ext>
            </a:extLst>
          </p:cNvPr>
          <p:cNvGrpSpPr/>
          <p:nvPr/>
        </p:nvGrpSpPr>
        <p:grpSpPr>
          <a:xfrm>
            <a:off x="5598298" y="1340264"/>
            <a:ext cx="2159677" cy="649603"/>
            <a:chOff x="8601584" y="1451933"/>
            <a:chExt cx="2196245" cy="866137"/>
          </a:xfrm>
        </p:grpSpPr>
        <p:sp>
          <p:nvSpPr>
            <p:cNvPr id="139" name="TextBox 51">
              <a:extLst>
                <a:ext uri="{FF2B5EF4-FFF2-40B4-BE49-F238E27FC236}">
                  <a16:creationId xmlns="" xmlns:a16="http://schemas.microsoft.com/office/drawing/2014/main" id="{31A689F9-983F-4E0E-AA65-14F02B80E85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rgbClr val="2171BA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40" name="TextBox 52">
              <a:extLst>
                <a:ext uri="{FF2B5EF4-FFF2-40B4-BE49-F238E27FC236}">
                  <a16:creationId xmlns="" xmlns:a16="http://schemas.microsoft.com/office/drawing/2014/main" id="{48E82D8D-E761-49E2-BBBC-55BDF42154C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41" name="Group 53">
            <a:extLst>
              <a:ext uri="{FF2B5EF4-FFF2-40B4-BE49-F238E27FC236}">
                <a16:creationId xmlns="" xmlns:a16="http://schemas.microsoft.com/office/drawing/2014/main" id="{62C5C6E3-2086-42D6-984E-58DB09370540}"/>
              </a:ext>
            </a:extLst>
          </p:cNvPr>
          <p:cNvGrpSpPr/>
          <p:nvPr/>
        </p:nvGrpSpPr>
        <p:grpSpPr>
          <a:xfrm>
            <a:off x="5599826" y="2907451"/>
            <a:ext cx="2159677" cy="649603"/>
            <a:chOff x="8601584" y="1451933"/>
            <a:chExt cx="2196245" cy="866137"/>
          </a:xfrm>
        </p:grpSpPr>
        <p:sp>
          <p:nvSpPr>
            <p:cNvPr id="142" name="TextBox 54">
              <a:extLst>
                <a:ext uri="{FF2B5EF4-FFF2-40B4-BE49-F238E27FC236}">
                  <a16:creationId xmlns="" xmlns:a16="http://schemas.microsoft.com/office/drawing/2014/main" id="{F35DF061-1BE6-48AB-A404-2C4A0FD46CC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rgbClr val="2171BA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43" name="TextBox 55">
              <a:extLst>
                <a:ext uri="{FF2B5EF4-FFF2-40B4-BE49-F238E27FC236}">
                  <a16:creationId xmlns="" xmlns:a16="http://schemas.microsoft.com/office/drawing/2014/main" id="{B52FA15C-2476-4B2D-BAAC-3D9BF14D883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44" name="Group 56">
            <a:extLst>
              <a:ext uri="{FF2B5EF4-FFF2-40B4-BE49-F238E27FC236}">
                <a16:creationId xmlns="" xmlns:a16="http://schemas.microsoft.com/office/drawing/2014/main" id="{ED2A50FB-3589-4EC8-948B-F42BF0BCC6FD}"/>
              </a:ext>
            </a:extLst>
          </p:cNvPr>
          <p:cNvGrpSpPr/>
          <p:nvPr/>
        </p:nvGrpSpPr>
        <p:grpSpPr>
          <a:xfrm>
            <a:off x="6024878" y="3687222"/>
            <a:ext cx="2159677" cy="649603"/>
            <a:chOff x="8601584" y="1451933"/>
            <a:chExt cx="2196245" cy="866137"/>
          </a:xfrm>
        </p:grpSpPr>
        <p:sp>
          <p:nvSpPr>
            <p:cNvPr id="145" name="TextBox 57">
              <a:extLst>
                <a:ext uri="{FF2B5EF4-FFF2-40B4-BE49-F238E27FC236}">
                  <a16:creationId xmlns="" xmlns:a16="http://schemas.microsoft.com/office/drawing/2014/main" id="{C30E8034-0AA0-4042-B382-B0B9BEFB241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rgbClr val="2171BA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46" name="TextBox 58">
              <a:extLst>
                <a:ext uri="{FF2B5EF4-FFF2-40B4-BE49-F238E27FC236}">
                  <a16:creationId xmlns="" xmlns:a16="http://schemas.microsoft.com/office/drawing/2014/main" id="{64541A45-A87F-43B3-92B7-CB68E062552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sp>
        <p:nvSpPr>
          <p:cNvPr id="55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869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70">
            <a:extLst>
              <a:ext uri="{FF2B5EF4-FFF2-40B4-BE49-F238E27FC236}">
                <a16:creationId xmlns="" xmlns:a16="http://schemas.microsoft.com/office/drawing/2014/main" id="{2DD41A1B-6C7D-407A-916F-6BE84EA402A2}"/>
              </a:ext>
            </a:extLst>
          </p:cNvPr>
          <p:cNvSpPr txBox="1"/>
          <p:nvPr/>
        </p:nvSpPr>
        <p:spPr>
          <a:xfrm>
            <a:off x="786793" y="882049"/>
            <a:ext cx="406773" cy="338329"/>
          </a:xfrm>
          <a:prstGeom prst="rect">
            <a:avLst/>
          </a:prstGeom>
          <a:noFill/>
        </p:spPr>
        <p:txBody>
          <a:bodyPr wrap="square" lIns="0" tIns="0" rIns="0" bIns="0" anchor="ctr">
            <a:prstTxWarp prst="textPlain">
              <a:avLst/>
            </a:prstTxWarp>
            <a:normAutofit fontScale="55000" lnSpcReduction="20000"/>
          </a:bodyPr>
          <a:lstStyle/>
          <a:p>
            <a:r>
              <a:rPr lang="en-US" sz="4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endParaRPr lang="en-US" sz="4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FBDA427-A139-4936-801C-F2402DC6DD1F}"/>
              </a:ext>
            </a:extLst>
          </p:cNvPr>
          <p:cNvSpPr/>
          <p:nvPr/>
        </p:nvSpPr>
        <p:spPr>
          <a:xfrm>
            <a:off x="786794" y="1220378"/>
            <a:ext cx="2489790" cy="523427"/>
          </a:xfrm>
          <a:prstGeom prst="rect">
            <a:avLst/>
          </a:prstGeom>
        </p:spPr>
        <p:txBody>
          <a:bodyPr wrap="square" lIns="0" tIns="0" rIns="0" bIns="0" anchor="ctr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6F3E03D-8A58-4465-ABC4-317A9DAF74DA}"/>
              </a:ext>
            </a:extLst>
          </p:cNvPr>
          <p:cNvSpPr/>
          <p:nvPr/>
        </p:nvSpPr>
        <p:spPr>
          <a:xfrm>
            <a:off x="786794" y="1810837"/>
            <a:ext cx="2489790" cy="293174"/>
          </a:xfrm>
          <a:prstGeom prst="rect">
            <a:avLst/>
          </a:prstGeom>
        </p:spPr>
        <p:txBody>
          <a:bodyPr wrap="square" lIns="0" tIns="0" rIns="0" bIns="0" anchor="ctr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此部分内容作为文字排版占位显示（建议使用主题字体）如需更改请在（设置形状格式）菜单下（文本选项）中调整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6BC511E-F0EB-4F6D-BA15-DDB862F9C679}"/>
              </a:ext>
            </a:extLst>
          </p:cNvPr>
          <p:cNvGrpSpPr/>
          <p:nvPr/>
        </p:nvGrpSpPr>
        <p:grpSpPr>
          <a:xfrm>
            <a:off x="2722083" y="2222221"/>
            <a:ext cx="1876759" cy="2941817"/>
            <a:chOff x="837907" y="2304546"/>
            <a:chExt cx="2904916" cy="4553454"/>
          </a:xfrm>
        </p:grpSpPr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0E1039EA-D5E4-42AA-A1E6-91F389E16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587" y="5613872"/>
              <a:ext cx="2082883" cy="515367"/>
            </a:xfrm>
            <a:custGeom>
              <a:avLst/>
              <a:gdLst>
                <a:gd name="T0" fmla="*/ 5208 w 8889"/>
                <a:gd name="T1" fmla="*/ 0 h 2263"/>
                <a:gd name="T2" fmla="*/ 5208 w 8889"/>
                <a:gd name="T3" fmla="*/ 0 h 2263"/>
                <a:gd name="T4" fmla="*/ 5208 w 8889"/>
                <a:gd name="T5" fmla="*/ 156 h 2263"/>
                <a:gd name="T6" fmla="*/ 5230 w 8889"/>
                <a:gd name="T7" fmla="*/ 222 h 2263"/>
                <a:gd name="T8" fmla="*/ 5296 w 8889"/>
                <a:gd name="T9" fmla="*/ 377 h 2263"/>
                <a:gd name="T10" fmla="*/ 5363 w 8889"/>
                <a:gd name="T11" fmla="*/ 621 h 2263"/>
                <a:gd name="T12" fmla="*/ 5363 w 8889"/>
                <a:gd name="T13" fmla="*/ 621 h 2263"/>
                <a:gd name="T14" fmla="*/ 5363 w 8889"/>
                <a:gd name="T15" fmla="*/ 643 h 2263"/>
                <a:gd name="T16" fmla="*/ 5363 w 8889"/>
                <a:gd name="T17" fmla="*/ 643 h 2263"/>
                <a:gd name="T18" fmla="*/ 4942 w 8889"/>
                <a:gd name="T19" fmla="*/ 975 h 2263"/>
                <a:gd name="T20" fmla="*/ 4521 w 8889"/>
                <a:gd name="T21" fmla="*/ 599 h 2263"/>
                <a:gd name="T22" fmla="*/ 4521 w 8889"/>
                <a:gd name="T23" fmla="*/ 599 h 2263"/>
                <a:gd name="T24" fmla="*/ 4609 w 8889"/>
                <a:gd name="T25" fmla="*/ 377 h 2263"/>
                <a:gd name="T26" fmla="*/ 4676 w 8889"/>
                <a:gd name="T27" fmla="*/ 244 h 2263"/>
                <a:gd name="T28" fmla="*/ 4698 w 8889"/>
                <a:gd name="T29" fmla="*/ 156 h 2263"/>
                <a:gd name="T30" fmla="*/ 4698 w 8889"/>
                <a:gd name="T31" fmla="*/ 156 h 2263"/>
                <a:gd name="T32" fmla="*/ 4698 w 8889"/>
                <a:gd name="T33" fmla="*/ 0 h 2263"/>
                <a:gd name="T34" fmla="*/ 177 w 8889"/>
                <a:gd name="T35" fmla="*/ 0 h 2263"/>
                <a:gd name="T36" fmla="*/ 0 w 8889"/>
                <a:gd name="T37" fmla="*/ 1020 h 2263"/>
                <a:gd name="T38" fmla="*/ 5496 w 8889"/>
                <a:gd name="T39" fmla="*/ 2262 h 2263"/>
                <a:gd name="T40" fmla="*/ 5961 w 8889"/>
                <a:gd name="T41" fmla="*/ 843 h 2263"/>
                <a:gd name="T42" fmla="*/ 8533 w 8889"/>
                <a:gd name="T43" fmla="*/ 843 h 2263"/>
                <a:gd name="T44" fmla="*/ 8888 w 8889"/>
                <a:gd name="T45" fmla="*/ 0 h 2263"/>
                <a:gd name="T46" fmla="*/ 5208 w 8889"/>
                <a:gd name="T47" fmla="*/ 0 h 2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89" h="2263">
                  <a:moveTo>
                    <a:pt x="5208" y="0"/>
                  </a:moveTo>
                  <a:lnTo>
                    <a:pt x="5208" y="0"/>
                  </a:lnTo>
                  <a:cubicBezTo>
                    <a:pt x="5208" y="156"/>
                    <a:pt x="5208" y="156"/>
                    <a:pt x="5208" y="156"/>
                  </a:cubicBezTo>
                  <a:cubicBezTo>
                    <a:pt x="5230" y="222"/>
                    <a:pt x="5230" y="222"/>
                    <a:pt x="5230" y="222"/>
                  </a:cubicBezTo>
                  <a:cubicBezTo>
                    <a:pt x="5252" y="288"/>
                    <a:pt x="5252" y="311"/>
                    <a:pt x="5296" y="377"/>
                  </a:cubicBezTo>
                  <a:cubicBezTo>
                    <a:pt x="5363" y="444"/>
                    <a:pt x="5385" y="532"/>
                    <a:pt x="5363" y="621"/>
                  </a:cubicBezTo>
                  <a:lnTo>
                    <a:pt x="5363" y="621"/>
                  </a:lnTo>
                  <a:cubicBezTo>
                    <a:pt x="5363" y="643"/>
                    <a:pt x="5363" y="643"/>
                    <a:pt x="5363" y="643"/>
                  </a:cubicBezTo>
                  <a:lnTo>
                    <a:pt x="5363" y="643"/>
                  </a:lnTo>
                  <a:cubicBezTo>
                    <a:pt x="5363" y="820"/>
                    <a:pt x="5164" y="975"/>
                    <a:pt x="4942" y="975"/>
                  </a:cubicBezTo>
                  <a:cubicBezTo>
                    <a:pt x="4721" y="975"/>
                    <a:pt x="4521" y="798"/>
                    <a:pt x="4521" y="599"/>
                  </a:cubicBezTo>
                  <a:lnTo>
                    <a:pt x="4521" y="599"/>
                  </a:lnTo>
                  <a:cubicBezTo>
                    <a:pt x="4521" y="510"/>
                    <a:pt x="4543" y="444"/>
                    <a:pt x="4609" y="377"/>
                  </a:cubicBezTo>
                  <a:cubicBezTo>
                    <a:pt x="4632" y="333"/>
                    <a:pt x="4654" y="288"/>
                    <a:pt x="4676" y="244"/>
                  </a:cubicBezTo>
                  <a:cubicBezTo>
                    <a:pt x="4698" y="156"/>
                    <a:pt x="4698" y="156"/>
                    <a:pt x="4698" y="156"/>
                  </a:cubicBezTo>
                  <a:lnTo>
                    <a:pt x="4698" y="156"/>
                  </a:lnTo>
                  <a:cubicBezTo>
                    <a:pt x="4698" y="0"/>
                    <a:pt x="4698" y="0"/>
                    <a:pt x="4698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11" y="554"/>
                    <a:pt x="0" y="1020"/>
                    <a:pt x="0" y="1020"/>
                  </a:cubicBezTo>
                  <a:cubicBezTo>
                    <a:pt x="5496" y="2262"/>
                    <a:pt x="5496" y="2262"/>
                    <a:pt x="5496" y="2262"/>
                  </a:cubicBezTo>
                  <a:cubicBezTo>
                    <a:pt x="5496" y="2262"/>
                    <a:pt x="5696" y="931"/>
                    <a:pt x="5961" y="843"/>
                  </a:cubicBezTo>
                  <a:cubicBezTo>
                    <a:pt x="6250" y="731"/>
                    <a:pt x="8001" y="1486"/>
                    <a:pt x="8533" y="843"/>
                  </a:cubicBezTo>
                  <a:cubicBezTo>
                    <a:pt x="8754" y="554"/>
                    <a:pt x="8866" y="244"/>
                    <a:pt x="8888" y="0"/>
                  </a:cubicBezTo>
                  <a:lnTo>
                    <a:pt x="5208" y="0"/>
                  </a:lnTo>
                </a:path>
              </a:pathLst>
            </a:custGeom>
            <a:blipFill dpi="0" rotWithShape="1">
              <a:blip r:embed="rId3"/>
              <a:srcRect/>
              <a:tile tx="-3505200" ty="0" sx="100000" sy="100000" flip="none" algn="tl"/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A9C83949-A367-47D8-8421-A8D469994218}"/>
                </a:ext>
              </a:extLst>
            </p:cNvPr>
            <p:cNvGrpSpPr/>
            <p:nvPr/>
          </p:nvGrpSpPr>
          <p:grpSpPr>
            <a:xfrm>
              <a:off x="1046962" y="4891152"/>
              <a:ext cx="2695861" cy="621057"/>
              <a:chOff x="1734083" y="4316414"/>
              <a:chExt cx="3406393" cy="805883"/>
            </a:xfrm>
            <a:solidFill>
              <a:schemeClr val="accent4"/>
            </a:solidFill>
          </p:grpSpPr>
          <p:sp>
            <p:nvSpPr>
              <p:cNvPr id="51" name="任意多边形: 形状 50">
                <a:extLst>
                  <a:ext uri="{FF2B5EF4-FFF2-40B4-BE49-F238E27FC236}">
                    <a16:creationId xmlns="" xmlns:a16="http://schemas.microsoft.com/office/drawing/2014/main" id="{9174C836-A475-49FC-A5E3-4CBB4C08A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083" y="4316414"/>
                <a:ext cx="1317887" cy="805883"/>
              </a:xfrm>
              <a:custGeom>
                <a:avLst/>
                <a:gdLst>
                  <a:gd name="T0" fmla="*/ 1751 w 4456"/>
                  <a:gd name="T1" fmla="*/ 0 h 2727"/>
                  <a:gd name="T2" fmla="*/ 1751 w 4456"/>
                  <a:gd name="T3" fmla="*/ 0 h 2727"/>
                  <a:gd name="T4" fmla="*/ 1751 w 4456"/>
                  <a:gd name="T5" fmla="*/ 112 h 2727"/>
                  <a:gd name="T6" fmla="*/ 1773 w 4456"/>
                  <a:gd name="T7" fmla="*/ 200 h 2727"/>
                  <a:gd name="T8" fmla="*/ 1840 w 4456"/>
                  <a:gd name="T9" fmla="*/ 333 h 2727"/>
                  <a:gd name="T10" fmla="*/ 1906 w 4456"/>
                  <a:gd name="T11" fmla="*/ 577 h 2727"/>
                  <a:gd name="T12" fmla="*/ 1906 w 4456"/>
                  <a:gd name="T13" fmla="*/ 577 h 2727"/>
                  <a:gd name="T14" fmla="*/ 1906 w 4456"/>
                  <a:gd name="T15" fmla="*/ 599 h 2727"/>
                  <a:gd name="T16" fmla="*/ 1906 w 4456"/>
                  <a:gd name="T17" fmla="*/ 599 h 2727"/>
                  <a:gd name="T18" fmla="*/ 1486 w 4456"/>
                  <a:gd name="T19" fmla="*/ 931 h 2727"/>
                  <a:gd name="T20" fmla="*/ 1064 w 4456"/>
                  <a:gd name="T21" fmla="*/ 554 h 2727"/>
                  <a:gd name="T22" fmla="*/ 1064 w 4456"/>
                  <a:gd name="T23" fmla="*/ 554 h 2727"/>
                  <a:gd name="T24" fmla="*/ 1131 w 4456"/>
                  <a:gd name="T25" fmla="*/ 333 h 2727"/>
                  <a:gd name="T26" fmla="*/ 1220 w 4456"/>
                  <a:gd name="T27" fmla="*/ 200 h 2727"/>
                  <a:gd name="T28" fmla="*/ 1242 w 4456"/>
                  <a:gd name="T29" fmla="*/ 112 h 2727"/>
                  <a:gd name="T30" fmla="*/ 1242 w 4456"/>
                  <a:gd name="T31" fmla="*/ 112 h 2727"/>
                  <a:gd name="T32" fmla="*/ 1242 w 4456"/>
                  <a:gd name="T33" fmla="*/ 0 h 2727"/>
                  <a:gd name="T34" fmla="*/ 0 w 4456"/>
                  <a:gd name="T35" fmla="*/ 0 h 2727"/>
                  <a:gd name="T36" fmla="*/ 1220 w 4456"/>
                  <a:gd name="T37" fmla="*/ 1552 h 2727"/>
                  <a:gd name="T38" fmla="*/ 1374 w 4456"/>
                  <a:gd name="T39" fmla="*/ 2726 h 2727"/>
                  <a:gd name="T40" fmla="*/ 4455 w 4456"/>
                  <a:gd name="T41" fmla="*/ 2726 h 2727"/>
                  <a:gd name="T42" fmla="*/ 4455 w 4456"/>
                  <a:gd name="T43" fmla="*/ 0 h 2727"/>
                  <a:gd name="T44" fmla="*/ 1751 w 4456"/>
                  <a:gd name="T45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56" h="2727">
                    <a:moveTo>
                      <a:pt x="1751" y="0"/>
                    </a:moveTo>
                    <a:lnTo>
                      <a:pt x="1751" y="0"/>
                    </a:lnTo>
                    <a:cubicBezTo>
                      <a:pt x="1751" y="112"/>
                      <a:pt x="1751" y="112"/>
                      <a:pt x="1751" y="112"/>
                    </a:cubicBezTo>
                    <a:cubicBezTo>
                      <a:pt x="1773" y="200"/>
                      <a:pt x="1773" y="200"/>
                      <a:pt x="1773" y="200"/>
                    </a:cubicBezTo>
                    <a:cubicBezTo>
                      <a:pt x="1795" y="244"/>
                      <a:pt x="1795" y="266"/>
                      <a:pt x="1840" y="333"/>
                    </a:cubicBezTo>
                    <a:cubicBezTo>
                      <a:pt x="1906" y="399"/>
                      <a:pt x="1929" y="488"/>
                      <a:pt x="1906" y="577"/>
                    </a:cubicBezTo>
                    <a:lnTo>
                      <a:pt x="1906" y="577"/>
                    </a:lnTo>
                    <a:cubicBezTo>
                      <a:pt x="1906" y="599"/>
                      <a:pt x="1906" y="599"/>
                      <a:pt x="1906" y="599"/>
                    </a:cubicBezTo>
                    <a:lnTo>
                      <a:pt x="1906" y="599"/>
                    </a:lnTo>
                    <a:cubicBezTo>
                      <a:pt x="1884" y="776"/>
                      <a:pt x="1707" y="931"/>
                      <a:pt x="1486" y="931"/>
                    </a:cubicBezTo>
                    <a:cubicBezTo>
                      <a:pt x="1264" y="931"/>
                      <a:pt x="1064" y="754"/>
                      <a:pt x="1064" y="554"/>
                    </a:cubicBezTo>
                    <a:lnTo>
                      <a:pt x="1064" y="554"/>
                    </a:lnTo>
                    <a:cubicBezTo>
                      <a:pt x="1064" y="466"/>
                      <a:pt x="1086" y="399"/>
                      <a:pt x="1131" y="333"/>
                    </a:cubicBezTo>
                    <a:cubicBezTo>
                      <a:pt x="1175" y="289"/>
                      <a:pt x="1197" y="244"/>
                      <a:pt x="1220" y="200"/>
                    </a:cubicBezTo>
                    <a:cubicBezTo>
                      <a:pt x="1242" y="112"/>
                      <a:pt x="1242" y="112"/>
                      <a:pt x="1242" y="112"/>
                    </a:cubicBezTo>
                    <a:lnTo>
                      <a:pt x="1242" y="112"/>
                    </a:lnTo>
                    <a:cubicBezTo>
                      <a:pt x="1242" y="0"/>
                      <a:pt x="1242" y="0"/>
                      <a:pt x="124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1" y="532"/>
                      <a:pt x="710" y="1042"/>
                      <a:pt x="1220" y="1552"/>
                    </a:cubicBezTo>
                    <a:cubicBezTo>
                      <a:pt x="1397" y="1729"/>
                      <a:pt x="1419" y="2217"/>
                      <a:pt x="1374" y="2726"/>
                    </a:cubicBezTo>
                    <a:cubicBezTo>
                      <a:pt x="4455" y="2726"/>
                      <a:pt x="4455" y="2726"/>
                      <a:pt x="4455" y="2726"/>
                    </a:cubicBezTo>
                    <a:cubicBezTo>
                      <a:pt x="4455" y="0"/>
                      <a:pt x="4455" y="0"/>
                      <a:pt x="4455" y="0"/>
                    </a:cubicBezTo>
                    <a:lnTo>
                      <a:pt x="1751" y="0"/>
                    </a:lnTo>
                  </a:path>
                </a:pathLst>
              </a:cu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="" xmlns:a16="http://schemas.microsoft.com/office/drawing/2014/main" id="{B5676903-3AF2-4EFD-8498-A19F50C87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1726" y="4316414"/>
                <a:ext cx="1948750" cy="805883"/>
              </a:xfrm>
              <a:custGeom>
                <a:avLst/>
                <a:gdLst>
                  <a:gd name="T0" fmla="*/ 6582 w 6583"/>
                  <a:gd name="T1" fmla="*/ 0 h 2727"/>
                  <a:gd name="T2" fmla="*/ 6582 w 6583"/>
                  <a:gd name="T3" fmla="*/ 0 h 2727"/>
                  <a:gd name="T4" fmla="*/ 0 w 6583"/>
                  <a:gd name="T5" fmla="*/ 0 h 2727"/>
                  <a:gd name="T6" fmla="*/ 0 w 6583"/>
                  <a:gd name="T7" fmla="*/ 2726 h 2727"/>
                  <a:gd name="T8" fmla="*/ 4832 w 6583"/>
                  <a:gd name="T9" fmla="*/ 2726 h 2727"/>
                  <a:gd name="T10" fmla="*/ 4832 w 6583"/>
                  <a:gd name="T11" fmla="*/ 2726 h 2727"/>
                  <a:gd name="T12" fmla="*/ 5098 w 6583"/>
                  <a:gd name="T13" fmla="*/ 2726 h 2727"/>
                  <a:gd name="T14" fmla="*/ 5098 w 6583"/>
                  <a:gd name="T15" fmla="*/ 2305 h 2727"/>
                  <a:gd name="T16" fmla="*/ 5452 w 6583"/>
                  <a:gd name="T17" fmla="*/ 1995 h 2727"/>
                  <a:gd name="T18" fmla="*/ 5342 w 6583"/>
                  <a:gd name="T19" fmla="*/ 1662 h 2727"/>
                  <a:gd name="T20" fmla="*/ 5541 w 6583"/>
                  <a:gd name="T21" fmla="*/ 1264 h 2727"/>
                  <a:gd name="T22" fmla="*/ 5407 w 6583"/>
                  <a:gd name="T23" fmla="*/ 864 h 2727"/>
                  <a:gd name="T24" fmla="*/ 5519 w 6583"/>
                  <a:gd name="T25" fmla="*/ 532 h 2727"/>
                  <a:gd name="T26" fmla="*/ 5585 w 6583"/>
                  <a:gd name="T27" fmla="*/ 399 h 2727"/>
                  <a:gd name="T28" fmla="*/ 6582 w 6583"/>
                  <a:gd name="T29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83" h="2727">
                    <a:moveTo>
                      <a:pt x="6582" y="0"/>
                    </a:moveTo>
                    <a:lnTo>
                      <a:pt x="6582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2726"/>
                      <a:pt x="0" y="2726"/>
                      <a:pt x="0" y="2726"/>
                    </a:cubicBezTo>
                    <a:cubicBezTo>
                      <a:pt x="4832" y="2726"/>
                      <a:pt x="4832" y="2726"/>
                      <a:pt x="4832" y="2726"/>
                    </a:cubicBezTo>
                    <a:lnTo>
                      <a:pt x="4832" y="2726"/>
                    </a:lnTo>
                    <a:cubicBezTo>
                      <a:pt x="5098" y="2726"/>
                      <a:pt x="5098" y="2726"/>
                      <a:pt x="5098" y="2726"/>
                    </a:cubicBezTo>
                    <a:cubicBezTo>
                      <a:pt x="5098" y="2305"/>
                      <a:pt x="5098" y="2305"/>
                      <a:pt x="5098" y="2305"/>
                    </a:cubicBezTo>
                    <a:cubicBezTo>
                      <a:pt x="5098" y="2305"/>
                      <a:pt x="5385" y="2106"/>
                      <a:pt x="5452" y="1995"/>
                    </a:cubicBezTo>
                    <a:cubicBezTo>
                      <a:pt x="5541" y="1751"/>
                      <a:pt x="5342" y="1662"/>
                      <a:pt x="5342" y="1662"/>
                    </a:cubicBezTo>
                    <a:cubicBezTo>
                      <a:pt x="5342" y="1662"/>
                      <a:pt x="5651" y="1463"/>
                      <a:pt x="5541" y="1264"/>
                    </a:cubicBezTo>
                    <a:cubicBezTo>
                      <a:pt x="5496" y="1175"/>
                      <a:pt x="5407" y="864"/>
                      <a:pt x="5407" y="864"/>
                    </a:cubicBezTo>
                    <a:cubicBezTo>
                      <a:pt x="5519" y="532"/>
                      <a:pt x="5519" y="532"/>
                      <a:pt x="5519" y="532"/>
                    </a:cubicBezTo>
                    <a:cubicBezTo>
                      <a:pt x="5585" y="399"/>
                      <a:pt x="5585" y="399"/>
                      <a:pt x="5585" y="399"/>
                    </a:cubicBezTo>
                    <a:lnTo>
                      <a:pt x="6582" y="0"/>
                    </a:lnTo>
                  </a:path>
                </a:pathLst>
              </a:cu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648F5393-68F2-4A56-9CA0-A39B57D228F0}"/>
                </a:ext>
              </a:extLst>
            </p:cNvPr>
            <p:cNvGrpSpPr/>
            <p:nvPr/>
          </p:nvGrpSpPr>
          <p:grpSpPr>
            <a:xfrm rot="19701504">
              <a:off x="837907" y="2304546"/>
              <a:ext cx="2099422" cy="550598"/>
              <a:chOff x="1903881" y="1591822"/>
              <a:chExt cx="2652755" cy="714455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="" xmlns:a16="http://schemas.microsoft.com/office/drawing/2014/main" id="{C44C1A4E-7A9F-49E8-B55E-577F0F4D8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967" y="1591822"/>
                <a:ext cx="2080669" cy="714455"/>
              </a:xfrm>
              <a:custGeom>
                <a:avLst/>
                <a:gdLst>
                  <a:gd name="T0" fmla="*/ 4965 w 7027"/>
                  <a:gd name="T1" fmla="*/ 909 h 2418"/>
                  <a:gd name="T2" fmla="*/ 4965 w 7027"/>
                  <a:gd name="T3" fmla="*/ 909 h 2418"/>
                  <a:gd name="T4" fmla="*/ 0 w 7027"/>
                  <a:gd name="T5" fmla="*/ 842 h 2418"/>
                  <a:gd name="T6" fmla="*/ 0 w 7027"/>
                  <a:gd name="T7" fmla="*/ 2417 h 2418"/>
                  <a:gd name="T8" fmla="*/ 3790 w 7027"/>
                  <a:gd name="T9" fmla="*/ 2417 h 2418"/>
                  <a:gd name="T10" fmla="*/ 3790 w 7027"/>
                  <a:gd name="T11" fmla="*/ 2151 h 2418"/>
                  <a:gd name="T12" fmla="*/ 3768 w 7027"/>
                  <a:gd name="T13" fmla="*/ 2062 h 2418"/>
                  <a:gd name="T14" fmla="*/ 3679 w 7027"/>
                  <a:gd name="T15" fmla="*/ 1929 h 2418"/>
                  <a:gd name="T16" fmla="*/ 3613 w 7027"/>
                  <a:gd name="T17" fmla="*/ 1686 h 2418"/>
                  <a:gd name="T18" fmla="*/ 3613 w 7027"/>
                  <a:gd name="T19" fmla="*/ 1663 h 2418"/>
                  <a:gd name="T20" fmla="*/ 3613 w 7027"/>
                  <a:gd name="T21" fmla="*/ 1663 h 2418"/>
                  <a:gd name="T22" fmla="*/ 4034 w 7027"/>
                  <a:gd name="T23" fmla="*/ 1330 h 2418"/>
                  <a:gd name="T24" fmla="*/ 4454 w 7027"/>
                  <a:gd name="T25" fmla="*/ 1686 h 2418"/>
                  <a:gd name="T26" fmla="*/ 4454 w 7027"/>
                  <a:gd name="T27" fmla="*/ 1686 h 2418"/>
                  <a:gd name="T28" fmla="*/ 4388 w 7027"/>
                  <a:gd name="T29" fmla="*/ 1929 h 2418"/>
                  <a:gd name="T30" fmla="*/ 4322 w 7027"/>
                  <a:gd name="T31" fmla="*/ 2040 h 2418"/>
                  <a:gd name="T32" fmla="*/ 4300 w 7027"/>
                  <a:gd name="T33" fmla="*/ 2151 h 2418"/>
                  <a:gd name="T34" fmla="*/ 4277 w 7027"/>
                  <a:gd name="T35" fmla="*/ 2151 h 2418"/>
                  <a:gd name="T36" fmla="*/ 4277 w 7027"/>
                  <a:gd name="T37" fmla="*/ 2417 h 2418"/>
                  <a:gd name="T38" fmla="*/ 7026 w 7027"/>
                  <a:gd name="T39" fmla="*/ 2417 h 2418"/>
                  <a:gd name="T40" fmla="*/ 4965 w 7027"/>
                  <a:gd name="T41" fmla="*/ 909 h 2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027" h="2418">
                    <a:moveTo>
                      <a:pt x="4965" y="909"/>
                    </a:moveTo>
                    <a:lnTo>
                      <a:pt x="4965" y="909"/>
                    </a:lnTo>
                    <a:cubicBezTo>
                      <a:pt x="2970" y="0"/>
                      <a:pt x="1286" y="200"/>
                      <a:pt x="0" y="842"/>
                    </a:cubicBezTo>
                    <a:cubicBezTo>
                      <a:pt x="0" y="2417"/>
                      <a:pt x="0" y="2417"/>
                      <a:pt x="0" y="2417"/>
                    </a:cubicBezTo>
                    <a:cubicBezTo>
                      <a:pt x="3790" y="2417"/>
                      <a:pt x="3790" y="2417"/>
                      <a:pt x="3790" y="2417"/>
                    </a:cubicBezTo>
                    <a:cubicBezTo>
                      <a:pt x="3790" y="2151"/>
                      <a:pt x="3790" y="2151"/>
                      <a:pt x="3790" y="2151"/>
                    </a:cubicBezTo>
                    <a:cubicBezTo>
                      <a:pt x="3768" y="2062"/>
                      <a:pt x="3768" y="2062"/>
                      <a:pt x="3768" y="2062"/>
                    </a:cubicBezTo>
                    <a:cubicBezTo>
                      <a:pt x="3745" y="1995"/>
                      <a:pt x="3723" y="1973"/>
                      <a:pt x="3679" y="1929"/>
                    </a:cubicBezTo>
                    <a:cubicBezTo>
                      <a:pt x="3635" y="1840"/>
                      <a:pt x="3613" y="1774"/>
                      <a:pt x="3613" y="1686"/>
                    </a:cubicBezTo>
                    <a:cubicBezTo>
                      <a:pt x="3613" y="1663"/>
                      <a:pt x="3613" y="1663"/>
                      <a:pt x="3613" y="1663"/>
                    </a:cubicBezTo>
                    <a:lnTo>
                      <a:pt x="3613" y="1663"/>
                    </a:lnTo>
                    <a:cubicBezTo>
                      <a:pt x="3635" y="1486"/>
                      <a:pt x="3812" y="1330"/>
                      <a:pt x="4034" y="1330"/>
                    </a:cubicBezTo>
                    <a:cubicBezTo>
                      <a:pt x="4277" y="1330"/>
                      <a:pt x="4454" y="1486"/>
                      <a:pt x="4454" y="1686"/>
                    </a:cubicBezTo>
                    <a:lnTo>
                      <a:pt x="4454" y="1686"/>
                    </a:lnTo>
                    <a:cubicBezTo>
                      <a:pt x="4454" y="1774"/>
                      <a:pt x="4432" y="1863"/>
                      <a:pt x="4388" y="1929"/>
                    </a:cubicBezTo>
                    <a:cubicBezTo>
                      <a:pt x="4343" y="1973"/>
                      <a:pt x="4322" y="1995"/>
                      <a:pt x="4322" y="2040"/>
                    </a:cubicBezTo>
                    <a:cubicBezTo>
                      <a:pt x="4300" y="2151"/>
                      <a:pt x="4300" y="2151"/>
                      <a:pt x="4300" y="2151"/>
                    </a:cubicBezTo>
                    <a:cubicBezTo>
                      <a:pt x="4277" y="2151"/>
                      <a:pt x="4277" y="2151"/>
                      <a:pt x="4277" y="2151"/>
                    </a:cubicBezTo>
                    <a:cubicBezTo>
                      <a:pt x="4277" y="2417"/>
                      <a:pt x="4277" y="2417"/>
                      <a:pt x="4277" y="2417"/>
                    </a:cubicBezTo>
                    <a:cubicBezTo>
                      <a:pt x="7026" y="2417"/>
                      <a:pt x="7026" y="2417"/>
                      <a:pt x="7026" y="2417"/>
                    </a:cubicBezTo>
                    <a:cubicBezTo>
                      <a:pt x="6560" y="1863"/>
                      <a:pt x="5896" y="1352"/>
                      <a:pt x="4965" y="909"/>
                    </a:cubicBezTo>
                  </a:path>
                </a:pathLst>
              </a:cu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="" xmlns:a16="http://schemas.microsoft.com/office/drawing/2014/main" id="{E8DFE3CE-D561-4E75-8B0E-09A735B79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3881" y="1919662"/>
                <a:ext cx="432329" cy="386615"/>
              </a:xfrm>
              <a:custGeom>
                <a:avLst/>
                <a:gdLst>
                  <a:gd name="T0" fmla="*/ 1462 w 1463"/>
                  <a:gd name="T1" fmla="*/ 1309 h 1310"/>
                  <a:gd name="T2" fmla="*/ 1462 w 1463"/>
                  <a:gd name="T3" fmla="*/ 1309 h 1310"/>
                  <a:gd name="T4" fmla="*/ 1462 w 1463"/>
                  <a:gd name="T5" fmla="*/ 0 h 1310"/>
                  <a:gd name="T6" fmla="*/ 0 w 1463"/>
                  <a:gd name="T7" fmla="*/ 1309 h 1310"/>
                  <a:gd name="T8" fmla="*/ 1462 w 1463"/>
                  <a:gd name="T9" fmla="*/ 1309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3" h="1310">
                    <a:moveTo>
                      <a:pt x="1462" y="1309"/>
                    </a:moveTo>
                    <a:lnTo>
                      <a:pt x="1462" y="1309"/>
                    </a:lnTo>
                    <a:cubicBezTo>
                      <a:pt x="1462" y="0"/>
                      <a:pt x="1462" y="0"/>
                      <a:pt x="1462" y="0"/>
                    </a:cubicBezTo>
                    <a:cubicBezTo>
                      <a:pt x="886" y="378"/>
                      <a:pt x="377" y="821"/>
                      <a:pt x="0" y="1309"/>
                    </a:cubicBezTo>
                    <a:lnTo>
                      <a:pt x="1462" y="1309"/>
                    </a:lnTo>
                  </a:path>
                </a:pathLst>
              </a:cu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E19F6856-3C3F-49D0-828A-E997934A3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32" y="6110113"/>
              <a:ext cx="2181084" cy="747887"/>
            </a:xfrm>
            <a:custGeom>
              <a:avLst/>
              <a:gdLst>
                <a:gd name="T0" fmla="*/ 0 w 9309"/>
                <a:gd name="T1" fmla="*/ 3279 h 3280"/>
                <a:gd name="T2" fmla="*/ 1219 w 9309"/>
                <a:gd name="T3" fmla="*/ 0 h 3280"/>
                <a:gd name="T4" fmla="*/ 7779 w 9309"/>
                <a:gd name="T5" fmla="*/ 1396 h 3280"/>
                <a:gd name="T6" fmla="*/ 7779 w 9309"/>
                <a:gd name="T7" fmla="*/ 1174 h 3280"/>
                <a:gd name="T8" fmla="*/ 9308 w 9309"/>
                <a:gd name="T9" fmla="*/ 3279 h 3280"/>
                <a:gd name="T10" fmla="*/ 0 w 9309"/>
                <a:gd name="T11" fmla="*/ 3279 h 3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09" h="3280">
                  <a:moveTo>
                    <a:pt x="0" y="3279"/>
                  </a:moveTo>
                  <a:lnTo>
                    <a:pt x="1219" y="0"/>
                  </a:lnTo>
                  <a:lnTo>
                    <a:pt x="7779" y="1396"/>
                  </a:lnTo>
                  <a:lnTo>
                    <a:pt x="7779" y="1174"/>
                  </a:lnTo>
                  <a:lnTo>
                    <a:pt x="9308" y="3279"/>
                  </a:lnTo>
                  <a:lnTo>
                    <a:pt x="0" y="3279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0DB3FC6A-6C90-44DF-8CFA-5EB5763F7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331" y="5735668"/>
              <a:ext cx="1537095" cy="692524"/>
            </a:xfrm>
            <a:custGeom>
              <a:avLst/>
              <a:gdLst>
                <a:gd name="T0" fmla="*/ 6560 w 6561"/>
                <a:gd name="T1" fmla="*/ 3037 h 3038"/>
                <a:gd name="T2" fmla="*/ 0 w 6561"/>
                <a:gd name="T3" fmla="*/ 1641 h 3038"/>
                <a:gd name="T4" fmla="*/ 554 w 6561"/>
                <a:gd name="T5" fmla="*/ 0 h 3038"/>
                <a:gd name="T6" fmla="*/ 6560 w 6561"/>
                <a:gd name="T7" fmla="*/ 1419 h 3038"/>
                <a:gd name="T8" fmla="*/ 6560 w 6561"/>
                <a:gd name="T9" fmla="*/ 3037 h 3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1" h="3038">
                  <a:moveTo>
                    <a:pt x="6560" y="3037"/>
                  </a:moveTo>
                  <a:lnTo>
                    <a:pt x="0" y="1641"/>
                  </a:lnTo>
                  <a:lnTo>
                    <a:pt x="554" y="0"/>
                  </a:lnTo>
                  <a:lnTo>
                    <a:pt x="6560" y="1419"/>
                  </a:lnTo>
                  <a:lnTo>
                    <a:pt x="6560" y="3037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F495D0B1-264B-414D-AB99-2EAFD2056583}"/>
                </a:ext>
              </a:extLst>
            </p:cNvPr>
            <p:cNvGrpSpPr/>
            <p:nvPr/>
          </p:nvGrpSpPr>
          <p:grpSpPr>
            <a:xfrm>
              <a:off x="849527" y="4167423"/>
              <a:ext cx="2867451" cy="621057"/>
              <a:chOff x="1484612" y="3377305"/>
              <a:chExt cx="3623210" cy="805883"/>
            </a:xfrm>
            <a:solidFill>
              <a:schemeClr val="accent3"/>
            </a:solidFill>
          </p:grpSpPr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CE57F2FB-0C77-4502-AB53-DCAB4567D4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967" y="3377305"/>
                <a:ext cx="1330949" cy="805883"/>
              </a:xfrm>
              <a:custGeom>
                <a:avLst/>
                <a:gdLst>
                  <a:gd name="T0" fmla="*/ 4499 w 4500"/>
                  <a:gd name="T1" fmla="*/ 0 h 2727"/>
                  <a:gd name="T2" fmla="*/ 4499 w 4500"/>
                  <a:gd name="T3" fmla="*/ 0 h 2727"/>
                  <a:gd name="T4" fmla="*/ 0 w 4500"/>
                  <a:gd name="T5" fmla="*/ 0 h 2727"/>
                  <a:gd name="T6" fmla="*/ 0 w 4500"/>
                  <a:gd name="T7" fmla="*/ 2726 h 2727"/>
                  <a:gd name="T8" fmla="*/ 399 w 4500"/>
                  <a:gd name="T9" fmla="*/ 2726 h 2727"/>
                  <a:gd name="T10" fmla="*/ 399 w 4500"/>
                  <a:gd name="T11" fmla="*/ 2593 h 2727"/>
                  <a:gd name="T12" fmla="*/ 377 w 4500"/>
                  <a:gd name="T13" fmla="*/ 2504 h 2727"/>
                  <a:gd name="T14" fmla="*/ 311 w 4500"/>
                  <a:gd name="T15" fmla="*/ 2349 h 2727"/>
                  <a:gd name="T16" fmla="*/ 244 w 4500"/>
                  <a:gd name="T17" fmla="*/ 2105 h 2727"/>
                  <a:gd name="T18" fmla="*/ 244 w 4500"/>
                  <a:gd name="T19" fmla="*/ 2105 h 2727"/>
                  <a:gd name="T20" fmla="*/ 244 w 4500"/>
                  <a:gd name="T21" fmla="*/ 2105 h 2727"/>
                  <a:gd name="T22" fmla="*/ 244 w 4500"/>
                  <a:gd name="T23" fmla="*/ 2105 h 2727"/>
                  <a:gd name="T24" fmla="*/ 665 w 4500"/>
                  <a:gd name="T25" fmla="*/ 1773 h 2727"/>
                  <a:gd name="T26" fmla="*/ 1086 w 4500"/>
                  <a:gd name="T27" fmla="*/ 2128 h 2727"/>
                  <a:gd name="T28" fmla="*/ 1086 w 4500"/>
                  <a:gd name="T29" fmla="*/ 2128 h 2727"/>
                  <a:gd name="T30" fmla="*/ 997 w 4500"/>
                  <a:gd name="T31" fmla="*/ 2349 h 2727"/>
                  <a:gd name="T32" fmla="*/ 931 w 4500"/>
                  <a:gd name="T33" fmla="*/ 2481 h 2727"/>
                  <a:gd name="T34" fmla="*/ 908 w 4500"/>
                  <a:gd name="T35" fmla="*/ 2593 h 2727"/>
                  <a:gd name="T36" fmla="*/ 908 w 4500"/>
                  <a:gd name="T37" fmla="*/ 2593 h 2727"/>
                  <a:gd name="T38" fmla="*/ 908 w 4500"/>
                  <a:gd name="T39" fmla="*/ 2726 h 2727"/>
                  <a:gd name="T40" fmla="*/ 4499 w 4500"/>
                  <a:gd name="T41" fmla="*/ 2726 h 2727"/>
                  <a:gd name="T42" fmla="*/ 4499 w 4500"/>
                  <a:gd name="T43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00" h="2727">
                    <a:moveTo>
                      <a:pt x="4499" y="0"/>
                    </a:moveTo>
                    <a:lnTo>
                      <a:pt x="4499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2726"/>
                      <a:pt x="0" y="2726"/>
                      <a:pt x="0" y="2726"/>
                    </a:cubicBezTo>
                    <a:cubicBezTo>
                      <a:pt x="399" y="2726"/>
                      <a:pt x="399" y="2726"/>
                      <a:pt x="399" y="2726"/>
                    </a:cubicBezTo>
                    <a:cubicBezTo>
                      <a:pt x="399" y="2593"/>
                      <a:pt x="399" y="2593"/>
                      <a:pt x="399" y="2593"/>
                    </a:cubicBezTo>
                    <a:cubicBezTo>
                      <a:pt x="377" y="2504"/>
                      <a:pt x="377" y="2504"/>
                      <a:pt x="377" y="2504"/>
                    </a:cubicBezTo>
                    <a:cubicBezTo>
                      <a:pt x="355" y="2437"/>
                      <a:pt x="355" y="2416"/>
                      <a:pt x="311" y="2349"/>
                    </a:cubicBezTo>
                    <a:cubicBezTo>
                      <a:pt x="244" y="2282"/>
                      <a:pt x="222" y="2216"/>
                      <a:pt x="244" y="2105"/>
                    </a:cubicBezTo>
                    <a:lnTo>
                      <a:pt x="244" y="2105"/>
                    </a:lnTo>
                    <a:lnTo>
                      <a:pt x="244" y="2105"/>
                    </a:lnTo>
                    <a:lnTo>
                      <a:pt x="244" y="2105"/>
                    </a:lnTo>
                    <a:cubicBezTo>
                      <a:pt x="244" y="1906"/>
                      <a:pt x="443" y="1773"/>
                      <a:pt x="665" y="1773"/>
                    </a:cubicBezTo>
                    <a:cubicBezTo>
                      <a:pt x="886" y="1773"/>
                      <a:pt x="1086" y="1928"/>
                      <a:pt x="1086" y="2128"/>
                    </a:cubicBezTo>
                    <a:lnTo>
                      <a:pt x="1086" y="2128"/>
                    </a:lnTo>
                    <a:cubicBezTo>
                      <a:pt x="1086" y="2216"/>
                      <a:pt x="1064" y="2282"/>
                      <a:pt x="997" y="2349"/>
                    </a:cubicBezTo>
                    <a:cubicBezTo>
                      <a:pt x="975" y="2416"/>
                      <a:pt x="953" y="2437"/>
                      <a:pt x="931" y="2481"/>
                    </a:cubicBezTo>
                    <a:cubicBezTo>
                      <a:pt x="908" y="2593"/>
                      <a:pt x="908" y="2593"/>
                      <a:pt x="908" y="2593"/>
                    </a:cubicBezTo>
                    <a:lnTo>
                      <a:pt x="908" y="2593"/>
                    </a:lnTo>
                    <a:cubicBezTo>
                      <a:pt x="908" y="2726"/>
                      <a:pt x="908" y="2726"/>
                      <a:pt x="908" y="2726"/>
                    </a:cubicBezTo>
                    <a:cubicBezTo>
                      <a:pt x="4499" y="2726"/>
                      <a:pt x="4499" y="2726"/>
                      <a:pt x="4499" y="2726"/>
                    </a:cubicBezTo>
                    <a:lnTo>
                      <a:pt x="4499" y="0"/>
                    </a:lnTo>
                  </a:path>
                </a:pathLst>
              </a:cu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A9C045F3-5A62-4077-80DC-56A427D67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4612" y="3377305"/>
                <a:ext cx="852904" cy="805883"/>
              </a:xfrm>
              <a:custGeom>
                <a:avLst/>
                <a:gdLst>
                  <a:gd name="T0" fmla="*/ 2881 w 2882"/>
                  <a:gd name="T1" fmla="*/ 0 h 2727"/>
                  <a:gd name="T2" fmla="*/ 2881 w 2882"/>
                  <a:gd name="T3" fmla="*/ 0 h 2727"/>
                  <a:gd name="T4" fmla="*/ 22 w 2882"/>
                  <a:gd name="T5" fmla="*/ 0 h 2727"/>
                  <a:gd name="T6" fmla="*/ 598 w 2882"/>
                  <a:gd name="T7" fmla="*/ 2726 h 2727"/>
                  <a:gd name="T8" fmla="*/ 2881 w 2882"/>
                  <a:gd name="T9" fmla="*/ 2726 h 2727"/>
                  <a:gd name="T10" fmla="*/ 2881 w 2882"/>
                  <a:gd name="T11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727">
                    <a:moveTo>
                      <a:pt x="2881" y="0"/>
                    </a:moveTo>
                    <a:lnTo>
                      <a:pt x="2881" y="0"/>
                    </a:lnTo>
                    <a:cubicBezTo>
                      <a:pt x="22" y="0"/>
                      <a:pt x="22" y="0"/>
                      <a:pt x="22" y="0"/>
                    </a:cubicBezTo>
                    <a:cubicBezTo>
                      <a:pt x="0" y="864"/>
                      <a:pt x="133" y="1773"/>
                      <a:pt x="598" y="2726"/>
                    </a:cubicBezTo>
                    <a:cubicBezTo>
                      <a:pt x="2881" y="2726"/>
                      <a:pt x="2881" y="2726"/>
                      <a:pt x="2881" y="2726"/>
                    </a:cubicBezTo>
                    <a:lnTo>
                      <a:pt x="2881" y="0"/>
                    </a:lnTo>
                  </a:path>
                </a:pathLst>
              </a:cu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="" xmlns:a16="http://schemas.microsoft.com/office/drawing/2014/main" id="{B9D83D3A-0253-4555-8F30-8C9BCAED01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6671" y="3377305"/>
                <a:ext cx="1161151" cy="805883"/>
              </a:xfrm>
              <a:custGeom>
                <a:avLst/>
                <a:gdLst>
                  <a:gd name="T0" fmla="*/ 1927 w 3923"/>
                  <a:gd name="T1" fmla="*/ 2459 h 2727"/>
                  <a:gd name="T2" fmla="*/ 1927 w 3923"/>
                  <a:gd name="T3" fmla="*/ 2459 h 2727"/>
                  <a:gd name="T4" fmla="*/ 1839 w 3923"/>
                  <a:gd name="T5" fmla="*/ 2305 h 2727"/>
                  <a:gd name="T6" fmla="*/ 1772 w 3923"/>
                  <a:gd name="T7" fmla="*/ 2061 h 2727"/>
                  <a:gd name="T8" fmla="*/ 1772 w 3923"/>
                  <a:gd name="T9" fmla="*/ 2061 h 2727"/>
                  <a:gd name="T10" fmla="*/ 1772 w 3923"/>
                  <a:gd name="T11" fmla="*/ 2039 h 2727"/>
                  <a:gd name="T12" fmla="*/ 1772 w 3923"/>
                  <a:gd name="T13" fmla="*/ 2039 h 2727"/>
                  <a:gd name="T14" fmla="*/ 2194 w 3923"/>
                  <a:gd name="T15" fmla="*/ 1707 h 2727"/>
                  <a:gd name="T16" fmla="*/ 2615 w 3923"/>
                  <a:gd name="T17" fmla="*/ 2083 h 2727"/>
                  <a:gd name="T18" fmla="*/ 2615 w 3923"/>
                  <a:gd name="T19" fmla="*/ 2083 h 2727"/>
                  <a:gd name="T20" fmla="*/ 2549 w 3923"/>
                  <a:gd name="T21" fmla="*/ 2305 h 2727"/>
                  <a:gd name="T22" fmla="*/ 2482 w 3923"/>
                  <a:gd name="T23" fmla="*/ 2437 h 2727"/>
                  <a:gd name="T24" fmla="*/ 2460 w 3923"/>
                  <a:gd name="T25" fmla="*/ 2526 h 2727"/>
                  <a:gd name="T26" fmla="*/ 2438 w 3923"/>
                  <a:gd name="T27" fmla="*/ 2526 h 2727"/>
                  <a:gd name="T28" fmla="*/ 2438 w 3923"/>
                  <a:gd name="T29" fmla="*/ 2726 h 2727"/>
                  <a:gd name="T30" fmla="*/ 3922 w 3923"/>
                  <a:gd name="T31" fmla="*/ 2726 h 2727"/>
                  <a:gd name="T32" fmla="*/ 2925 w 3923"/>
                  <a:gd name="T33" fmla="*/ 443 h 2727"/>
                  <a:gd name="T34" fmla="*/ 3014 w 3923"/>
                  <a:gd name="T35" fmla="*/ 0 h 2727"/>
                  <a:gd name="T36" fmla="*/ 0 w 3923"/>
                  <a:gd name="T37" fmla="*/ 0 h 2727"/>
                  <a:gd name="T38" fmla="*/ 0 w 3923"/>
                  <a:gd name="T39" fmla="*/ 466 h 2727"/>
                  <a:gd name="T40" fmla="*/ 177 w 3923"/>
                  <a:gd name="T41" fmla="*/ 466 h 2727"/>
                  <a:gd name="T42" fmla="*/ 266 w 3923"/>
                  <a:gd name="T43" fmla="*/ 443 h 2727"/>
                  <a:gd name="T44" fmla="*/ 399 w 3923"/>
                  <a:gd name="T45" fmla="*/ 354 h 2727"/>
                  <a:gd name="T46" fmla="*/ 642 w 3923"/>
                  <a:gd name="T47" fmla="*/ 288 h 2727"/>
                  <a:gd name="T48" fmla="*/ 665 w 3923"/>
                  <a:gd name="T49" fmla="*/ 288 h 2727"/>
                  <a:gd name="T50" fmla="*/ 665 w 3923"/>
                  <a:gd name="T51" fmla="*/ 288 h 2727"/>
                  <a:gd name="T52" fmla="*/ 665 w 3923"/>
                  <a:gd name="T53" fmla="*/ 288 h 2727"/>
                  <a:gd name="T54" fmla="*/ 996 w 3923"/>
                  <a:gd name="T55" fmla="*/ 710 h 2727"/>
                  <a:gd name="T56" fmla="*/ 620 w 3923"/>
                  <a:gd name="T57" fmla="*/ 1130 h 2727"/>
                  <a:gd name="T58" fmla="*/ 620 w 3923"/>
                  <a:gd name="T59" fmla="*/ 1130 h 2727"/>
                  <a:gd name="T60" fmla="*/ 399 w 3923"/>
                  <a:gd name="T61" fmla="*/ 1064 h 2727"/>
                  <a:gd name="T62" fmla="*/ 266 w 3923"/>
                  <a:gd name="T63" fmla="*/ 998 h 2727"/>
                  <a:gd name="T64" fmla="*/ 177 w 3923"/>
                  <a:gd name="T65" fmla="*/ 976 h 2727"/>
                  <a:gd name="T66" fmla="*/ 177 w 3923"/>
                  <a:gd name="T67" fmla="*/ 953 h 2727"/>
                  <a:gd name="T68" fmla="*/ 0 w 3923"/>
                  <a:gd name="T69" fmla="*/ 953 h 2727"/>
                  <a:gd name="T70" fmla="*/ 0 w 3923"/>
                  <a:gd name="T71" fmla="*/ 2726 h 2727"/>
                  <a:gd name="T72" fmla="*/ 1949 w 3923"/>
                  <a:gd name="T73" fmla="*/ 2726 h 2727"/>
                  <a:gd name="T74" fmla="*/ 1949 w 3923"/>
                  <a:gd name="T75" fmla="*/ 2526 h 2727"/>
                  <a:gd name="T76" fmla="*/ 1927 w 3923"/>
                  <a:gd name="T77" fmla="*/ 2459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923" h="2727">
                    <a:moveTo>
                      <a:pt x="1927" y="2459"/>
                    </a:moveTo>
                    <a:lnTo>
                      <a:pt x="1927" y="2459"/>
                    </a:lnTo>
                    <a:cubicBezTo>
                      <a:pt x="1905" y="2394"/>
                      <a:pt x="1883" y="2371"/>
                      <a:pt x="1839" y="2305"/>
                    </a:cubicBezTo>
                    <a:cubicBezTo>
                      <a:pt x="1794" y="2238"/>
                      <a:pt x="1772" y="2150"/>
                      <a:pt x="1772" y="2061"/>
                    </a:cubicBezTo>
                    <a:lnTo>
                      <a:pt x="1772" y="2061"/>
                    </a:lnTo>
                    <a:cubicBezTo>
                      <a:pt x="1772" y="2039"/>
                      <a:pt x="1772" y="2039"/>
                      <a:pt x="1772" y="2039"/>
                    </a:cubicBezTo>
                    <a:lnTo>
                      <a:pt x="1772" y="2039"/>
                    </a:lnTo>
                    <a:cubicBezTo>
                      <a:pt x="1794" y="1862"/>
                      <a:pt x="1972" y="1707"/>
                      <a:pt x="2194" y="1707"/>
                    </a:cubicBezTo>
                    <a:cubicBezTo>
                      <a:pt x="2438" y="1707"/>
                      <a:pt x="2615" y="1884"/>
                      <a:pt x="2615" y="2083"/>
                    </a:cubicBezTo>
                    <a:lnTo>
                      <a:pt x="2615" y="2083"/>
                    </a:lnTo>
                    <a:cubicBezTo>
                      <a:pt x="2615" y="2172"/>
                      <a:pt x="2592" y="2238"/>
                      <a:pt x="2549" y="2305"/>
                    </a:cubicBezTo>
                    <a:cubicBezTo>
                      <a:pt x="2504" y="2349"/>
                      <a:pt x="2482" y="2394"/>
                      <a:pt x="2482" y="2437"/>
                    </a:cubicBezTo>
                    <a:cubicBezTo>
                      <a:pt x="2460" y="2526"/>
                      <a:pt x="2460" y="2526"/>
                      <a:pt x="2460" y="2526"/>
                    </a:cubicBezTo>
                    <a:cubicBezTo>
                      <a:pt x="2438" y="2526"/>
                      <a:pt x="2438" y="2526"/>
                      <a:pt x="2438" y="2526"/>
                    </a:cubicBezTo>
                    <a:cubicBezTo>
                      <a:pt x="2438" y="2726"/>
                      <a:pt x="2438" y="2726"/>
                      <a:pt x="2438" y="2726"/>
                    </a:cubicBezTo>
                    <a:cubicBezTo>
                      <a:pt x="3922" y="2726"/>
                      <a:pt x="3922" y="2726"/>
                      <a:pt x="3922" y="2726"/>
                    </a:cubicBezTo>
                    <a:cubicBezTo>
                      <a:pt x="3922" y="2726"/>
                      <a:pt x="2947" y="1064"/>
                      <a:pt x="2925" y="443"/>
                    </a:cubicBezTo>
                    <a:cubicBezTo>
                      <a:pt x="2925" y="332"/>
                      <a:pt x="2970" y="288"/>
                      <a:pt x="30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66"/>
                      <a:pt x="0" y="466"/>
                      <a:pt x="0" y="466"/>
                    </a:cubicBezTo>
                    <a:cubicBezTo>
                      <a:pt x="177" y="466"/>
                      <a:pt x="177" y="466"/>
                      <a:pt x="177" y="466"/>
                    </a:cubicBezTo>
                    <a:cubicBezTo>
                      <a:pt x="266" y="443"/>
                      <a:pt x="266" y="443"/>
                      <a:pt x="266" y="443"/>
                    </a:cubicBezTo>
                    <a:cubicBezTo>
                      <a:pt x="310" y="421"/>
                      <a:pt x="332" y="399"/>
                      <a:pt x="399" y="354"/>
                    </a:cubicBezTo>
                    <a:cubicBezTo>
                      <a:pt x="465" y="311"/>
                      <a:pt x="553" y="288"/>
                      <a:pt x="642" y="288"/>
                    </a:cubicBezTo>
                    <a:cubicBezTo>
                      <a:pt x="665" y="288"/>
                      <a:pt x="665" y="288"/>
                      <a:pt x="665" y="288"/>
                    </a:cubicBezTo>
                    <a:lnTo>
                      <a:pt x="665" y="288"/>
                    </a:lnTo>
                    <a:lnTo>
                      <a:pt x="665" y="288"/>
                    </a:lnTo>
                    <a:cubicBezTo>
                      <a:pt x="842" y="311"/>
                      <a:pt x="996" y="488"/>
                      <a:pt x="996" y="710"/>
                    </a:cubicBezTo>
                    <a:cubicBezTo>
                      <a:pt x="996" y="953"/>
                      <a:pt x="819" y="1130"/>
                      <a:pt x="620" y="1130"/>
                    </a:cubicBezTo>
                    <a:lnTo>
                      <a:pt x="620" y="1130"/>
                    </a:lnTo>
                    <a:cubicBezTo>
                      <a:pt x="553" y="1130"/>
                      <a:pt x="465" y="1108"/>
                      <a:pt x="399" y="1064"/>
                    </a:cubicBezTo>
                    <a:cubicBezTo>
                      <a:pt x="354" y="1020"/>
                      <a:pt x="332" y="998"/>
                      <a:pt x="266" y="998"/>
                    </a:cubicBezTo>
                    <a:cubicBezTo>
                      <a:pt x="177" y="976"/>
                      <a:pt x="177" y="976"/>
                      <a:pt x="177" y="976"/>
                    </a:cubicBezTo>
                    <a:cubicBezTo>
                      <a:pt x="177" y="953"/>
                      <a:pt x="177" y="953"/>
                      <a:pt x="177" y="953"/>
                    </a:cubicBezTo>
                    <a:cubicBezTo>
                      <a:pt x="0" y="953"/>
                      <a:pt x="0" y="953"/>
                      <a:pt x="0" y="953"/>
                    </a:cubicBezTo>
                    <a:cubicBezTo>
                      <a:pt x="0" y="2726"/>
                      <a:pt x="0" y="2726"/>
                      <a:pt x="0" y="2726"/>
                    </a:cubicBezTo>
                    <a:cubicBezTo>
                      <a:pt x="1949" y="2726"/>
                      <a:pt x="1949" y="2726"/>
                      <a:pt x="1949" y="2726"/>
                    </a:cubicBezTo>
                    <a:cubicBezTo>
                      <a:pt x="1949" y="2526"/>
                      <a:pt x="1949" y="2526"/>
                      <a:pt x="1949" y="2526"/>
                    </a:cubicBezTo>
                    <a:lnTo>
                      <a:pt x="1927" y="2459"/>
                    </a:lnTo>
                  </a:path>
                </a:pathLst>
              </a:cu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4112F4F6-2DAC-43C7-A965-9FBC18530FFA}"/>
                </a:ext>
              </a:extLst>
            </p:cNvPr>
            <p:cNvGrpSpPr/>
            <p:nvPr/>
          </p:nvGrpSpPr>
          <p:grpSpPr>
            <a:xfrm>
              <a:off x="865032" y="3443694"/>
              <a:ext cx="2664850" cy="621057"/>
              <a:chOff x="1504203" y="2438196"/>
              <a:chExt cx="3367209" cy="805883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01A6CBA2-E08C-4730-8828-DAF60AE8F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6671" y="2438196"/>
                <a:ext cx="924741" cy="805883"/>
              </a:xfrm>
              <a:custGeom>
                <a:avLst/>
                <a:gdLst>
                  <a:gd name="T0" fmla="*/ 2393 w 3125"/>
                  <a:gd name="T1" fmla="*/ 0 h 2727"/>
                  <a:gd name="T2" fmla="*/ 2393 w 3125"/>
                  <a:gd name="T3" fmla="*/ 0 h 2727"/>
                  <a:gd name="T4" fmla="*/ 0 w 3125"/>
                  <a:gd name="T5" fmla="*/ 0 h 2727"/>
                  <a:gd name="T6" fmla="*/ 0 w 3125"/>
                  <a:gd name="T7" fmla="*/ 2726 h 2727"/>
                  <a:gd name="T8" fmla="*/ 399 w 3125"/>
                  <a:gd name="T9" fmla="*/ 2726 h 2727"/>
                  <a:gd name="T10" fmla="*/ 399 w 3125"/>
                  <a:gd name="T11" fmla="*/ 2637 h 2727"/>
                  <a:gd name="T12" fmla="*/ 376 w 3125"/>
                  <a:gd name="T13" fmla="*/ 2571 h 2727"/>
                  <a:gd name="T14" fmla="*/ 310 w 3125"/>
                  <a:gd name="T15" fmla="*/ 2415 h 2727"/>
                  <a:gd name="T16" fmla="*/ 244 w 3125"/>
                  <a:gd name="T17" fmla="*/ 2171 h 2727"/>
                  <a:gd name="T18" fmla="*/ 244 w 3125"/>
                  <a:gd name="T19" fmla="*/ 2171 h 2727"/>
                  <a:gd name="T20" fmla="*/ 244 w 3125"/>
                  <a:gd name="T21" fmla="*/ 2149 h 2727"/>
                  <a:gd name="T22" fmla="*/ 244 w 3125"/>
                  <a:gd name="T23" fmla="*/ 2149 h 2727"/>
                  <a:gd name="T24" fmla="*/ 665 w 3125"/>
                  <a:gd name="T25" fmla="*/ 1817 h 2727"/>
                  <a:gd name="T26" fmla="*/ 1085 w 3125"/>
                  <a:gd name="T27" fmla="*/ 2194 h 2727"/>
                  <a:gd name="T28" fmla="*/ 1085 w 3125"/>
                  <a:gd name="T29" fmla="*/ 2194 h 2727"/>
                  <a:gd name="T30" fmla="*/ 1019 w 3125"/>
                  <a:gd name="T31" fmla="*/ 2415 h 2727"/>
                  <a:gd name="T32" fmla="*/ 931 w 3125"/>
                  <a:gd name="T33" fmla="*/ 2549 h 2727"/>
                  <a:gd name="T34" fmla="*/ 908 w 3125"/>
                  <a:gd name="T35" fmla="*/ 2637 h 2727"/>
                  <a:gd name="T36" fmla="*/ 908 w 3125"/>
                  <a:gd name="T37" fmla="*/ 2637 h 2727"/>
                  <a:gd name="T38" fmla="*/ 908 w 3125"/>
                  <a:gd name="T39" fmla="*/ 2726 h 2727"/>
                  <a:gd name="T40" fmla="*/ 3080 w 3125"/>
                  <a:gd name="T41" fmla="*/ 2726 h 2727"/>
                  <a:gd name="T42" fmla="*/ 2393 w 3125"/>
                  <a:gd name="T43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25" h="2727">
                    <a:moveTo>
                      <a:pt x="2393" y="0"/>
                    </a:moveTo>
                    <a:lnTo>
                      <a:pt x="2393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2726"/>
                      <a:pt x="0" y="2726"/>
                      <a:pt x="0" y="2726"/>
                    </a:cubicBezTo>
                    <a:cubicBezTo>
                      <a:pt x="399" y="2726"/>
                      <a:pt x="399" y="2726"/>
                      <a:pt x="399" y="2726"/>
                    </a:cubicBezTo>
                    <a:cubicBezTo>
                      <a:pt x="399" y="2637"/>
                      <a:pt x="399" y="2637"/>
                      <a:pt x="399" y="2637"/>
                    </a:cubicBezTo>
                    <a:cubicBezTo>
                      <a:pt x="376" y="2571"/>
                      <a:pt x="376" y="2571"/>
                      <a:pt x="376" y="2571"/>
                    </a:cubicBezTo>
                    <a:cubicBezTo>
                      <a:pt x="376" y="2504"/>
                      <a:pt x="354" y="2482"/>
                      <a:pt x="310" y="2415"/>
                    </a:cubicBezTo>
                    <a:cubicBezTo>
                      <a:pt x="244" y="2349"/>
                      <a:pt x="244" y="2260"/>
                      <a:pt x="244" y="2171"/>
                    </a:cubicBezTo>
                    <a:lnTo>
                      <a:pt x="244" y="2171"/>
                    </a:lnTo>
                    <a:cubicBezTo>
                      <a:pt x="244" y="2149"/>
                      <a:pt x="244" y="2149"/>
                      <a:pt x="244" y="2149"/>
                    </a:cubicBezTo>
                    <a:lnTo>
                      <a:pt x="244" y="2149"/>
                    </a:lnTo>
                    <a:cubicBezTo>
                      <a:pt x="266" y="1972"/>
                      <a:pt x="443" y="1817"/>
                      <a:pt x="665" y="1817"/>
                    </a:cubicBezTo>
                    <a:cubicBezTo>
                      <a:pt x="886" y="1817"/>
                      <a:pt x="1085" y="1994"/>
                      <a:pt x="1085" y="2194"/>
                    </a:cubicBezTo>
                    <a:lnTo>
                      <a:pt x="1085" y="2194"/>
                    </a:lnTo>
                    <a:cubicBezTo>
                      <a:pt x="1085" y="2282"/>
                      <a:pt x="1063" y="2349"/>
                      <a:pt x="1019" y="2415"/>
                    </a:cubicBezTo>
                    <a:cubicBezTo>
                      <a:pt x="975" y="2460"/>
                      <a:pt x="953" y="2504"/>
                      <a:pt x="931" y="2549"/>
                    </a:cubicBezTo>
                    <a:cubicBezTo>
                      <a:pt x="908" y="2637"/>
                      <a:pt x="908" y="2637"/>
                      <a:pt x="908" y="2637"/>
                    </a:cubicBezTo>
                    <a:lnTo>
                      <a:pt x="908" y="2637"/>
                    </a:lnTo>
                    <a:cubicBezTo>
                      <a:pt x="908" y="2726"/>
                      <a:pt x="908" y="2726"/>
                      <a:pt x="908" y="2726"/>
                    </a:cubicBezTo>
                    <a:cubicBezTo>
                      <a:pt x="3080" y="2726"/>
                      <a:pt x="3080" y="2726"/>
                      <a:pt x="3080" y="2726"/>
                    </a:cubicBezTo>
                    <a:cubicBezTo>
                      <a:pt x="3124" y="2017"/>
                      <a:pt x="3036" y="997"/>
                      <a:pt x="2393" y="0"/>
                    </a:cubicBezTo>
                  </a:path>
                </a:pathLst>
              </a:cu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5FD9A152-4948-4FF9-BDDA-2EBCB5171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967" y="2438196"/>
                <a:ext cx="1330949" cy="805883"/>
              </a:xfrm>
              <a:custGeom>
                <a:avLst/>
                <a:gdLst>
                  <a:gd name="T0" fmla="*/ 0 w 4500"/>
                  <a:gd name="T1" fmla="*/ 0 h 2727"/>
                  <a:gd name="T2" fmla="*/ 0 w 4500"/>
                  <a:gd name="T3" fmla="*/ 0 h 2727"/>
                  <a:gd name="T4" fmla="*/ 0 w 4500"/>
                  <a:gd name="T5" fmla="*/ 2726 h 2727"/>
                  <a:gd name="T6" fmla="*/ 3479 w 4500"/>
                  <a:gd name="T7" fmla="*/ 2726 h 2727"/>
                  <a:gd name="T8" fmla="*/ 3479 w 4500"/>
                  <a:gd name="T9" fmla="*/ 2460 h 2727"/>
                  <a:gd name="T10" fmla="*/ 3457 w 4500"/>
                  <a:gd name="T11" fmla="*/ 2371 h 2727"/>
                  <a:gd name="T12" fmla="*/ 3391 w 4500"/>
                  <a:gd name="T13" fmla="*/ 2238 h 2727"/>
                  <a:gd name="T14" fmla="*/ 3324 w 4500"/>
                  <a:gd name="T15" fmla="*/ 1972 h 2727"/>
                  <a:gd name="T16" fmla="*/ 3324 w 4500"/>
                  <a:gd name="T17" fmla="*/ 1972 h 2727"/>
                  <a:gd name="T18" fmla="*/ 3324 w 4500"/>
                  <a:gd name="T19" fmla="*/ 1972 h 2727"/>
                  <a:gd name="T20" fmla="*/ 3324 w 4500"/>
                  <a:gd name="T21" fmla="*/ 1972 h 2727"/>
                  <a:gd name="T22" fmla="*/ 3745 w 4500"/>
                  <a:gd name="T23" fmla="*/ 1640 h 2727"/>
                  <a:gd name="T24" fmla="*/ 4166 w 4500"/>
                  <a:gd name="T25" fmla="*/ 1994 h 2727"/>
                  <a:gd name="T26" fmla="*/ 4166 w 4500"/>
                  <a:gd name="T27" fmla="*/ 1994 h 2727"/>
                  <a:gd name="T28" fmla="*/ 4100 w 4500"/>
                  <a:gd name="T29" fmla="*/ 2238 h 2727"/>
                  <a:gd name="T30" fmla="*/ 4011 w 4500"/>
                  <a:gd name="T31" fmla="*/ 2349 h 2727"/>
                  <a:gd name="T32" fmla="*/ 3989 w 4500"/>
                  <a:gd name="T33" fmla="*/ 2460 h 2727"/>
                  <a:gd name="T34" fmla="*/ 3989 w 4500"/>
                  <a:gd name="T35" fmla="*/ 2460 h 2727"/>
                  <a:gd name="T36" fmla="*/ 3989 w 4500"/>
                  <a:gd name="T37" fmla="*/ 2726 h 2727"/>
                  <a:gd name="T38" fmla="*/ 4499 w 4500"/>
                  <a:gd name="T39" fmla="*/ 2726 h 2727"/>
                  <a:gd name="T40" fmla="*/ 4499 w 4500"/>
                  <a:gd name="T41" fmla="*/ 0 h 2727"/>
                  <a:gd name="T42" fmla="*/ 0 w 4500"/>
                  <a:gd name="T43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00" h="2727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2726"/>
                      <a:pt x="0" y="2726"/>
                      <a:pt x="0" y="2726"/>
                    </a:cubicBezTo>
                    <a:cubicBezTo>
                      <a:pt x="3479" y="2726"/>
                      <a:pt x="3479" y="2726"/>
                      <a:pt x="3479" y="2726"/>
                    </a:cubicBezTo>
                    <a:cubicBezTo>
                      <a:pt x="3479" y="2460"/>
                      <a:pt x="3479" y="2460"/>
                      <a:pt x="3479" y="2460"/>
                    </a:cubicBezTo>
                    <a:cubicBezTo>
                      <a:pt x="3457" y="2371"/>
                      <a:pt x="3457" y="2371"/>
                      <a:pt x="3457" y="2371"/>
                    </a:cubicBezTo>
                    <a:cubicBezTo>
                      <a:pt x="3435" y="2305"/>
                      <a:pt x="3435" y="2282"/>
                      <a:pt x="3391" y="2238"/>
                    </a:cubicBezTo>
                    <a:cubicBezTo>
                      <a:pt x="3324" y="2149"/>
                      <a:pt x="3302" y="2083"/>
                      <a:pt x="3324" y="1972"/>
                    </a:cubicBezTo>
                    <a:lnTo>
                      <a:pt x="3324" y="1972"/>
                    </a:lnTo>
                    <a:lnTo>
                      <a:pt x="3324" y="1972"/>
                    </a:lnTo>
                    <a:lnTo>
                      <a:pt x="3324" y="1972"/>
                    </a:lnTo>
                    <a:cubicBezTo>
                      <a:pt x="3347" y="1795"/>
                      <a:pt x="3524" y="1640"/>
                      <a:pt x="3745" y="1640"/>
                    </a:cubicBezTo>
                    <a:cubicBezTo>
                      <a:pt x="3967" y="1640"/>
                      <a:pt x="4166" y="1795"/>
                      <a:pt x="4166" y="1994"/>
                    </a:cubicBezTo>
                    <a:lnTo>
                      <a:pt x="4166" y="1994"/>
                    </a:lnTo>
                    <a:cubicBezTo>
                      <a:pt x="4166" y="2083"/>
                      <a:pt x="4144" y="2171"/>
                      <a:pt x="4100" y="2238"/>
                    </a:cubicBezTo>
                    <a:cubicBezTo>
                      <a:pt x="4056" y="2282"/>
                      <a:pt x="4034" y="2305"/>
                      <a:pt x="4011" y="2349"/>
                    </a:cubicBezTo>
                    <a:cubicBezTo>
                      <a:pt x="3989" y="2460"/>
                      <a:pt x="3989" y="2460"/>
                      <a:pt x="3989" y="2460"/>
                    </a:cubicBezTo>
                    <a:lnTo>
                      <a:pt x="3989" y="2460"/>
                    </a:lnTo>
                    <a:cubicBezTo>
                      <a:pt x="3989" y="2726"/>
                      <a:pt x="3989" y="2726"/>
                      <a:pt x="3989" y="2726"/>
                    </a:cubicBezTo>
                    <a:cubicBezTo>
                      <a:pt x="4499" y="2726"/>
                      <a:pt x="4499" y="2726"/>
                      <a:pt x="4499" y="2726"/>
                    </a:cubicBezTo>
                    <a:cubicBezTo>
                      <a:pt x="4499" y="0"/>
                      <a:pt x="4499" y="0"/>
                      <a:pt x="4499" y="0"/>
                    </a:cubicBezTo>
                    <a:lnTo>
                      <a:pt x="0" y="0"/>
                    </a:lnTo>
                  </a:path>
                </a:pathLst>
              </a:cu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B05F3CDA-11F5-4090-AF60-7F3BF5A75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4203" y="2438196"/>
                <a:ext cx="832006" cy="805883"/>
              </a:xfrm>
              <a:custGeom>
                <a:avLst/>
                <a:gdLst>
                  <a:gd name="T0" fmla="*/ 2814 w 2815"/>
                  <a:gd name="T1" fmla="*/ 0 h 2727"/>
                  <a:gd name="T2" fmla="*/ 2814 w 2815"/>
                  <a:gd name="T3" fmla="*/ 0 h 2727"/>
                  <a:gd name="T4" fmla="*/ 997 w 2815"/>
                  <a:gd name="T5" fmla="*/ 0 h 2727"/>
                  <a:gd name="T6" fmla="*/ 620 w 2815"/>
                  <a:gd name="T7" fmla="*/ 642 h 2727"/>
                  <a:gd name="T8" fmla="*/ 0 w 2815"/>
                  <a:gd name="T9" fmla="*/ 2726 h 2727"/>
                  <a:gd name="T10" fmla="*/ 1706 w 2815"/>
                  <a:gd name="T11" fmla="*/ 2726 h 2727"/>
                  <a:gd name="T12" fmla="*/ 1706 w 2815"/>
                  <a:gd name="T13" fmla="*/ 2460 h 2727"/>
                  <a:gd name="T14" fmla="*/ 1684 w 2815"/>
                  <a:gd name="T15" fmla="*/ 2371 h 2727"/>
                  <a:gd name="T16" fmla="*/ 1596 w 2815"/>
                  <a:gd name="T17" fmla="*/ 2238 h 2727"/>
                  <a:gd name="T18" fmla="*/ 1529 w 2815"/>
                  <a:gd name="T19" fmla="*/ 1994 h 2727"/>
                  <a:gd name="T20" fmla="*/ 1529 w 2815"/>
                  <a:gd name="T21" fmla="*/ 1972 h 2727"/>
                  <a:gd name="T22" fmla="*/ 1529 w 2815"/>
                  <a:gd name="T23" fmla="*/ 1972 h 2727"/>
                  <a:gd name="T24" fmla="*/ 1529 w 2815"/>
                  <a:gd name="T25" fmla="*/ 1972 h 2727"/>
                  <a:gd name="T26" fmla="*/ 1950 w 2815"/>
                  <a:gd name="T27" fmla="*/ 1640 h 2727"/>
                  <a:gd name="T28" fmla="*/ 2371 w 2815"/>
                  <a:gd name="T29" fmla="*/ 2017 h 2727"/>
                  <a:gd name="T30" fmla="*/ 2371 w 2815"/>
                  <a:gd name="T31" fmla="*/ 2017 h 2727"/>
                  <a:gd name="T32" fmla="*/ 2305 w 2815"/>
                  <a:gd name="T33" fmla="*/ 2238 h 2727"/>
                  <a:gd name="T34" fmla="*/ 2238 w 2815"/>
                  <a:gd name="T35" fmla="*/ 2371 h 2727"/>
                  <a:gd name="T36" fmla="*/ 2216 w 2815"/>
                  <a:gd name="T37" fmla="*/ 2460 h 2727"/>
                  <a:gd name="T38" fmla="*/ 2216 w 2815"/>
                  <a:gd name="T39" fmla="*/ 2460 h 2727"/>
                  <a:gd name="T40" fmla="*/ 2216 w 2815"/>
                  <a:gd name="T41" fmla="*/ 2726 h 2727"/>
                  <a:gd name="T42" fmla="*/ 2814 w 2815"/>
                  <a:gd name="T43" fmla="*/ 2726 h 2727"/>
                  <a:gd name="T44" fmla="*/ 2814 w 2815"/>
                  <a:gd name="T45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15" h="2727">
                    <a:moveTo>
                      <a:pt x="2814" y="0"/>
                    </a:moveTo>
                    <a:lnTo>
                      <a:pt x="2814" y="0"/>
                    </a:lnTo>
                    <a:cubicBezTo>
                      <a:pt x="997" y="0"/>
                      <a:pt x="997" y="0"/>
                      <a:pt x="997" y="0"/>
                    </a:cubicBezTo>
                    <a:cubicBezTo>
                      <a:pt x="842" y="221"/>
                      <a:pt x="730" y="443"/>
                      <a:pt x="620" y="642"/>
                    </a:cubicBezTo>
                    <a:cubicBezTo>
                      <a:pt x="332" y="1241"/>
                      <a:pt x="88" y="1928"/>
                      <a:pt x="0" y="2726"/>
                    </a:cubicBezTo>
                    <a:cubicBezTo>
                      <a:pt x="1706" y="2726"/>
                      <a:pt x="1706" y="2726"/>
                      <a:pt x="1706" y="2726"/>
                    </a:cubicBezTo>
                    <a:cubicBezTo>
                      <a:pt x="1706" y="2460"/>
                      <a:pt x="1706" y="2460"/>
                      <a:pt x="1706" y="2460"/>
                    </a:cubicBezTo>
                    <a:cubicBezTo>
                      <a:pt x="1684" y="2371"/>
                      <a:pt x="1684" y="2371"/>
                      <a:pt x="1684" y="2371"/>
                    </a:cubicBezTo>
                    <a:cubicBezTo>
                      <a:pt x="1662" y="2327"/>
                      <a:pt x="1639" y="2305"/>
                      <a:pt x="1596" y="2238"/>
                    </a:cubicBezTo>
                    <a:cubicBezTo>
                      <a:pt x="1551" y="2171"/>
                      <a:pt x="1529" y="2083"/>
                      <a:pt x="1529" y="1994"/>
                    </a:cubicBezTo>
                    <a:cubicBezTo>
                      <a:pt x="1529" y="1972"/>
                      <a:pt x="1529" y="1972"/>
                      <a:pt x="1529" y="1972"/>
                    </a:cubicBezTo>
                    <a:lnTo>
                      <a:pt x="1529" y="1972"/>
                    </a:lnTo>
                    <a:lnTo>
                      <a:pt x="1529" y="1972"/>
                    </a:lnTo>
                    <a:cubicBezTo>
                      <a:pt x="1551" y="1795"/>
                      <a:pt x="1729" y="1640"/>
                      <a:pt x="1950" y="1640"/>
                    </a:cubicBezTo>
                    <a:cubicBezTo>
                      <a:pt x="2194" y="1640"/>
                      <a:pt x="2371" y="1817"/>
                      <a:pt x="2371" y="2017"/>
                    </a:cubicBezTo>
                    <a:lnTo>
                      <a:pt x="2371" y="2017"/>
                    </a:lnTo>
                    <a:cubicBezTo>
                      <a:pt x="2371" y="2083"/>
                      <a:pt x="2349" y="2171"/>
                      <a:pt x="2305" y="2238"/>
                    </a:cubicBezTo>
                    <a:cubicBezTo>
                      <a:pt x="2261" y="2282"/>
                      <a:pt x="2261" y="2305"/>
                      <a:pt x="2238" y="2371"/>
                    </a:cubicBezTo>
                    <a:cubicBezTo>
                      <a:pt x="2216" y="2460"/>
                      <a:pt x="2216" y="2460"/>
                      <a:pt x="2216" y="2460"/>
                    </a:cubicBezTo>
                    <a:lnTo>
                      <a:pt x="2216" y="2460"/>
                    </a:lnTo>
                    <a:cubicBezTo>
                      <a:pt x="2216" y="2726"/>
                      <a:pt x="2216" y="2726"/>
                      <a:pt x="2216" y="2726"/>
                    </a:cubicBezTo>
                    <a:cubicBezTo>
                      <a:pt x="2814" y="2726"/>
                      <a:pt x="2814" y="2726"/>
                      <a:pt x="2814" y="2726"/>
                    </a:cubicBezTo>
                    <a:lnTo>
                      <a:pt x="2814" y="0"/>
                    </a:lnTo>
                  </a:path>
                </a:pathLst>
              </a:cu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C4D41C47-DA15-41F8-BFF0-764193E162DF}"/>
              </a:ext>
            </a:extLst>
          </p:cNvPr>
          <p:cNvGrpSpPr/>
          <p:nvPr/>
        </p:nvGrpSpPr>
        <p:grpSpPr>
          <a:xfrm>
            <a:off x="3718284" y="1329351"/>
            <a:ext cx="4638924" cy="3104452"/>
            <a:chOff x="3718284" y="1329351"/>
            <a:chExt cx="4638924" cy="3104452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C1131938-3CA3-49BB-9FFC-A4431C298273}"/>
                </a:ext>
              </a:extLst>
            </p:cNvPr>
            <p:cNvGrpSpPr/>
            <p:nvPr/>
          </p:nvGrpSpPr>
          <p:grpSpPr>
            <a:xfrm>
              <a:off x="6590129" y="1329351"/>
              <a:ext cx="1735037" cy="636137"/>
              <a:chOff x="719139" y="2787514"/>
              <a:chExt cx="2492088" cy="913704"/>
            </a:xfrm>
          </p:grpSpPr>
          <p:sp>
            <p:nvSpPr>
              <p:cNvPr id="34" name="文本框 40">
                <a:extLst>
                  <a:ext uri="{FF2B5EF4-FFF2-40B4-BE49-F238E27FC236}">
                    <a16:creationId xmlns="" xmlns:a16="http://schemas.microsoft.com/office/drawing/2014/main" id="{76696112-8E2F-4CBB-B8DA-6535FDE7D7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2008" y="3064513"/>
                <a:ext cx="2489218" cy="636705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此部分内容作为文字排版占位显示（建议使用主题字体）</a:t>
                </a: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文本框 41">
                <a:extLst>
                  <a:ext uri="{FF2B5EF4-FFF2-40B4-BE49-F238E27FC236}">
                    <a16:creationId xmlns="" xmlns:a16="http://schemas.microsoft.com/office/drawing/2014/main" id="{07F7DFA9-32A1-4668-8F66-AD501F6848D4}"/>
                  </a:ext>
                </a:extLst>
              </p:cNvPr>
              <p:cNvSpPr txBox="1"/>
              <p:nvPr/>
            </p:nvSpPr>
            <p:spPr>
              <a:xfrm>
                <a:off x="719139" y="2787514"/>
                <a:ext cx="2492088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b="1" dirty="0">
                    <a:solidFill>
                      <a:srgbClr val="2171B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4069484D-DB1F-4FD5-8C32-B65410044FDB}"/>
                </a:ext>
              </a:extLst>
            </p:cNvPr>
            <p:cNvGrpSpPr/>
            <p:nvPr/>
          </p:nvGrpSpPr>
          <p:grpSpPr>
            <a:xfrm>
              <a:off x="6590129" y="2162586"/>
              <a:ext cx="1735037" cy="636137"/>
              <a:chOff x="719139" y="2787514"/>
              <a:chExt cx="2492088" cy="913704"/>
            </a:xfrm>
          </p:grpSpPr>
          <p:sp>
            <p:nvSpPr>
              <p:cNvPr id="32" name="文本框 43">
                <a:extLst>
                  <a:ext uri="{FF2B5EF4-FFF2-40B4-BE49-F238E27FC236}">
                    <a16:creationId xmlns="" xmlns:a16="http://schemas.microsoft.com/office/drawing/2014/main" id="{00539C6D-77D4-4558-820A-74448EB3DD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2008" y="3064513"/>
                <a:ext cx="2489218" cy="636705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此部分内容作为文字排版占位显示（建议使用主题字体）</a:t>
                </a: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文本框 44">
                <a:extLst>
                  <a:ext uri="{FF2B5EF4-FFF2-40B4-BE49-F238E27FC236}">
                    <a16:creationId xmlns="" xmlns:a16="http://schemas.microsoft.com/office/drawing/2014/main" id="{018375CB-720A-4796-BE96-523F6DE79186}"/>
                  </a:ext>
                </a:extLst>
              </p:cNvPr>
              <p:cNvSpPr txBox="1"/>
              <p:nvPr/>
            </p:nvSpPr>
            <p:spPr>
              <a:xfrm>
                <a:off x="719139" y="2787514"/>
                <a:ext cx="2492088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b="1">
                    <a:solidFill>
                      <a:srgbClr val="2171B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  <a:endParaRPr lang="zh-CN" altLang="en-US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5C99E9B5-E901-4198-9EAF-647F751CA2DA}"/>
                </a:ext>
              </a:extLst>
            </p:cNvPr>
            <p:cNvGrpSpPr/>
            <p:nvPr/>
          </p:nvGrpSpPr>
          <p:grpSpPr>
            <a:xfrm>
              <a:off x="6622171" y="2995107"/>
              <a:ext cx="1735037" cy="636137"/>
              <a:chOff x="719139" y="2787514"/>
              <a:chExt cx="2492088" cy="913704"/>
            </a:xfrm>
          </p:grpSpPr>
          <p:sp>
            <p:nvSpPr>
              <p:cNvPr id="30" name="文本框 46">
                <a:extLst>
                  <a:ext uri="{FF2B5EF4-FFF2-40B4-BE49-F238E27FC236}">
                    <a16:creationId xmlns="" xmlns:a16="http://schemas.microsoft.com/office/drawing/2014/main" id="{41EC5C61-901E-4FC9-BD86-F6374003B3B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2008" y="3064513"/>
                <a:ext cx="2489218" cy="636705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此部分内容作为文字排版占位显示（建议使用主题字体）</a:t>
                </a: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文本框 47">
                <a:extLst>
                  <a:ext uri="{FF2B5EF4-FFF2-40B4-BE49-F238E27FC236}">
                    <a16:creationId xmlns="" xmlns:a16="http://schemas.microsoft.com/office/drawing/2014/main" id="{AAA5C7D1-2EAE-4A2C-9597-5E077BDE7E35}"/>
                  </a:ext>
                </a:extLst>
              </p:cNvPr>
              <p:cNvSpPr txBox="1"/>
              <p:nvPr/>
            </p:nvSpPr>
            <p:spPr>
              <a:xfrm>
                <a:off x="719139" y="2787514"/>
                <a:ext cx="2492088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b="1" dirty="0">
                    <a:solidFill>
                      <a:srgbClr val="2171B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05CCED7C-AB06-46A4-9FC6-B8E80B1F898F}"/>
                </a:ext>
              </a:extLst>
            </p:cNvPr>
            <p:cNvGrpSpPr/>
            <p:nvPr/>
          </p:nvGrpSpPr>
          <p:grpSpPr>
            <a:xfrm>
              <a:off x="6590129" y="3775882"/>
              <a:ext cx="1735037" cy="636137"/>
              <a:chOff x="719139" y="2787514"/>
              <a:chExt cx="2492088" cy="913704"/>
            </a:xfrm>
          </p:grpSpPr>
          <p:sp>
            <p:nvSpPr>
              <p:cNvPr id="28" name="文本框 49">
                <a:extLst>
                  <a:ext uri="{FF2B5EF4-FFF2-40B4-BE49-F238E27FC236}">
                    <a16:creationId xmlns="" xmlns:a16="http://schemas.microsoft.com/office/drawing/2014/main" id="{6B69BB66-ED31-4715-A0A8-44E97C8ADA6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2008" y="3064513"/>
                <a:ext cx="2489218" cy="636705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此部分内容作为文字排版占位显示（建议使用主题字体）</a:t>
                </a: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文本框 50">
                <a:extLst>
                  <a:ext uri="{FF2B5EF4-FFF2-40B4-BE49-F238E27FC236}">
                    <a16:creationId xmlns="" xmlns:a16="http://schemas.microsoft.com/office/drawing/2014/main" id="{A0DEE504-3A09-414E-9765-2A63BBF4C9FA}"/>
                  </a:ext>
                </a:extLst>
              </p:cNvPr>
              <p:cNvSpPr txBox="1"/>
              <p:nvPr/>
            </p:nvSpPr>
            <p:spPr>
              <a:xfrm>
                <a:off x="719139" y="2787514"/>
                <a:ext cx="2492088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b="1" dirty="0">
                    <a:solidFill>
                      <a:srgbClr val="2171B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cxnSp>
          <p:nvCxnSpPr>
            <p:cNvPr id="12" name="连接符: 肘形 11">
              <a:extLst>
                <a:ext uri="{FF2B5EF4-FFF2-40B4-BE49-F238E27FC236}">
                  <a16:creationId xmlns="" xmlns:a16="http://schemas.microsoft.com/office/drawing/2014/main" id="{2178A723-EA74-43EB-A2FF-AD7008711F83}"/>
                </a:ext>
              </a:extLst>
            </p:cNvPr>
            <p:cNvCxnSpPr>
              <a:stCxn id="22" idx="2"/>
              <a:endCxn id="20" idx="2"/>
            </p:cNvCxnSpPr>
            <p:nvPr/>
          </p:nvCxnSpPr>
          <p:spPr>
            <a:xfrm rot="10800000" flipV="1">
              <a:off x="5824441" y="1647422"/>
              <a:ext cx="9525" cy="2496615"/>
            </a:xfrm>
            <a:prstGeom prst="bentConnector3">
              <a:avLst>
                <a:gd name="adj1" fmla="val 1800000"/>
              </a:avLst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连接符: 肘形 12">
              <a:extLst>
                <a:ext uri="{FF2B5EF4-FFF2-40B4-BE49-F238E27FC236}">
                  <a16:creationId xmlns="" xmlns:a16="http://schemas.microsoft.com/office/drawing/2014/main" id="{1B0FAF86-5649-40F9-BCF3-438639B1CDCE}"/>
                </a:ext>
              </a:extLst>
            </p:cNvPr>
            <p:cNvCxnSpPr>
              <a:stCxn id="24" idx="2"/>
              <a:endCxn id="26" idx="2"/>
            </p:cNvCxnSpPr>
            <p:nvPr/>
          </p:nvCxnSpPr>
          <p:spPr>
            <a:xfrm rot="10800000" flipV="1">
              <a:off x="5824441" y="2479626"/>
              <a:ext cx="9525" cy="832205"/>
            </a:xfrm>
            <a:prstGeom prst="bentConnector3">
              <a:avLst>
                <a:gd name="adj1" fmla="val 1800000"/>
              </a:avLst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0B848E09-26F3-4813-8CEE-14A4A0118E6D}"/>
                </a:ext>
              </a:extLst>
            </p:cNvPr>
            <p:cNvGrpSpPr/>
            <p:nvPr/>
          </p:nvGrpSpPr>
          <p:grpSpPr>
            <a:xfrm>
              <a:off x="5824441" y="3022067"/>
              <a:ext cx="579531" cy="579531"/>
              <a:chOff x="7595363" y="4026117"/>
              <a:chExt cx="772708" cy="772708"/>
            </a:xfrm>
          </p:grpSpPr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AAB34C10-4C61-49D7-93D9-AEA1AD8A63D7}"/>
                  </a:ext>
                </a:extLst>
              </p:cNvPr>
              <p:cNvSpPr/>
              <p:nvPr/>
            </p:nvSpPr>
            <p:spPr>
              <a:xfrm>
                <a:off x="7595363" y="4026117"/>
                <a:ext cx="772708" cy="772708"/>
              </a:xfrm>
              <a:prstGeom prst="ellipse">
                <a:avLst/>
              </a:pr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42915C22-13B3-4693-91A6-6F72047666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1571" y="4229326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0AE9EF0B-E080-41FF-B7B6-DFB890BA5A31}"/>
                </a:ext>
              </a:extLst>
            </p:cNvPr>
            <p:cNvGrpSpPr/>
            <p:nvPr/>
          </p:nvGrpSpPr>
          <p:grpSpPr>
            <a:xfrm>
              <a:off x="5824441" y="2189862"/>
              <a:ext cx="579531" cy="579531"/>
              <a:chOff x="7595363" y="2916510"/>
              <a:chExt cx="772708" cy="772708"/>
            </a:xfrm>
          </p:grpSpPr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DF43EA4C-5FC7-4328-9E2E-1A1F252CA729}"/>
                  </a:ext>
                </a:extLst>
              </p:cNvPr>
              <p:cNvSpPr/>
              <p:nvPr/>
            </p:nvSpPr>
            <p:spPr>
              <a:xfrm>
                <a:off x="7595363" y="2916510"/>
                <a:ext cx="772708" cy="772708"/>
              </a:xfrm>
              <a:prstGeom prst="ellipse">
                <a:avLst/>
              </a:pr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AFE38841-0EE3-409C-AC4C-58F5543E8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1571" y="3119719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F30F79E6-3D36-4C69-94B9-B2389DD2E4CB}"/>
                </a:ext>
              </a:extLst>
            </p:cNvPr>
            <p:cNvGrpSpPr/>
            <p:nvPr/>
          </p:nvGrpSpPr>
          <p:grpSpPr>
            <a:xfrm>
              <a:off x="5824441" y="1357656"/>
              <a:ext cx="579531" cy="579531"/>
              <a:chOff x="7595363" y="1806903"/>
              <a:chExt cx="772708" cy="77270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374040EE-A788-48D6-BA65-376362850130}"/>
                  </a:ext>
                </a:extLst>
              </p:cNvPr>
              <p:cNvSpPr/>
              <p:nvPr/>
            </p:nvSpPr>
            <p:spPr>
              <a:xfrm>
                <a:off x="7595363" y="1806903"/>
                <a:ext cx="772708" cy="772708"/>
              </a:xfrm>
              <a:prstGeom prst="ellipse">
                <a:avLst/>
              </a:pr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8EDA5B32-C409-4F1F-9C93-B28736958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1571" y="2010112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F15D5DFD-343F-41C4-B66F-26D316E568DD}"/>
                </a:ext>
              </a:extLst>
            </p:cNvPr>
            <p:cNvGrpSpPr/>
            <p:nvPr/>
          </p:nvGrpSpPr>
          <p:grpSpPr>
            <a:xfrm>
              <a:off x="5824441" y="3854272"/>
              <a:ext cx="579531" cy="579531"/>
              <a:chOff x="7595363" y="5135723"/>
              <a:chExt cx="772708" cy="772708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D00468F4-9A97-4E96-A17D-9283748DD39C}"/>
                  </a:ext>
                </a:extLst>
              </p:cNvPr>
              <p:cNvSpPr/>
              <p:nvPr/>
            </p:nvSpPr>
            <p:spPr>
              <a:xfrm>
                <a:off x="7595363" y="5135723"/>
                <a:ext cx="772708" cy="772708"/>
              </a:xfrm>
              <a:prstGeom prst="ellipse">
                <a:avLst/>
              </a:prstGeom>
              <a:blipFill dpi="0" rotWithShape="1">
                <a:blip r:embed="rId3"/>
                <a:srcRect/>
                <a:tile tx="-3505200" ty="0" sx="100000" sy="100000" flip="none" algn="tl"/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6C0B8F8C-FE7C-45B3-83D6-EF0C4BF61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1571" y="5338932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79916822-9D85-4232-892F-6A0D6197D1FB}"/>
                </a:ext>
              </a:extLst>
            </p:cNvPr>
            <p:cNvSpPr/>
            <p:nvPr/>
          </p:nvSpPr>
          <p:spPr>
            <a:xfrm>
              <a:off x="3718284" y="2791783"/>
              <a:ext cx="1942139" cy="163149"/>
            </a:xfrm>
            <a:custGeom>
              <a:avLst/>
              <a:gdLst>
                <a:gd name="connsiteX0" fmla="*/ 2589519 w 2589519"/>
                <a:gd name="connsiteY0" fmla="*/ 0 h 284310"/>
                <a:gd name="connsiteX1" fmla="*/ 0 w 2589519"/>
                <a:gd name="connsiteY1" fmla="*/ 0 h 284310"/>
                <a:gd name="connsiteX2" fmla="*/ 0 w 2589519"/>
                <a:gd name="connsiteY2" fmla="*/ 284310 h 28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89519" h="284310">
                  <a:moveTo>
                    <a:pt x="2589519" y="0"/>
                  </a:moveTo>
                  <a:lnTo>
                    <a:pt x="0" y="0"/>
                  </a:lnTo>
                  <a:lnTo>
                    <a:pt x="0" y="284310"/>
                  </a:lnTo>
                </a:path>
              </a:pathLst>
            </a:cu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84FC46DA-E5C2-4ED7-844D-F65C2D39D435}"/>
              </a:ext>
            </a:extLst>
          </p:cNvPr>
          <p:cNvSpPr/>
          <p:nvPr/>
        </p:nvSpPr>
        <p:spPr>
          <a:xfrm>
            <a:off x="3670631" y="2910531"/>
            <a:ext cx="95306" cy="9530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810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39d3dd7-90c0-46b7-ad30-43ca467af0b5"/>
          <p:cNvGrpSpPr>
            <a:grpSpLocks noChangeAspect="1"/>
          </p:cNvGrpSpPr>
          <p:nvPr/>
        </p:nvGrpSpPr>
        <p:grpSpPr>
          <a:xfrm>
            <a:off x="645158" y="1232665"/>
            <a:ext cx="7839251" cy="3187686"/>
            <a:chOff x="860211" y="1610693"/>
            <a:chExt cx="10452335" cy="4250248"/>
          </a:xfrm>
        </p:grpSpPr>
        <p:sp>
          <p:nvSpPr>
            <p:cNvPr id="4" name="Freeform: Shape 152"/>
            <p:cNvSpPr>
              <a:spLocks/>
            </p:cNvSpPr>
            <p:nvPr/>
          </p:nvSpPr>
          <p:spPr bwMode="auto">
            <a:xfrm rot="13500000">
              <a:off x="6164539" y="2973026"/>
              <a:ext cx="2139941" cy="2139940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3505200" ty="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: Shape 153"/>
            <p:cNvSpPr>
              <a:spLocks/>
            </p:cNvSpPr>
            <p:nvPr/>
          </p:nvSpPr>
          <p:spPr bwMode="auto">
            <a:xfrm rot="13500000">
              <a:off x="8501074" y="2972813"/>
              <a:ext cx="2139941" cy="2139940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3505200" ty="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: Shape 162"/>
            <p:cNvSpPr>
              <a:spLocks/>
            </p:cNvSpPr>
            <p:nvPr/>
          </p:nvSpPr>
          <p:spPr bwMode="auto">
            <a:xfrm rot="13500000">
              <a:off x="3836966" y="2959176"/>
              <a:ext cx="2139941" cy="2139940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3505200" ty="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: Shape 163"/>
            <p:cNvSpPr>
              <a:spLocks/>
            </p:cNvSpPr>
            <p:nvPr/>
          </p:nvSpPr>
          <p:spPr bwMode="auto">
            <a:xfrm rot="2700000">
              <a:off x="5001961" y="1820072"/>
              <a:ext cx="2139941" cy="2139941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3505200" ty="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75"/>
            <p:cNvGrpSpPr/>
            <p:nvPr/>
          </p:nvGrpSpPr>
          <p:grpSpPr>
            <a:xfrm>
              <a:off x="860211" y="1826822"/>
              <a:ext cx="2860348" cy="3253178"/>
              <a:chOff x="429245" y="2218707"/>
              <a:chExt cx="3247772" cy="3242767"/>
            </a:xfrm>
          </p:grpSpPr>
          <p:sp>
            <p:nvSpPr>
              <p:cNvPr id="52" name="Teardrop 143"/>
              <p:cNvSpPr>
                <a:spLocks noChangeAspect="1"/>
              </p:cNvSpPr>
              <p:nvPr/>
            </p:nvSpPr>
            <p:spPr>
              <a:xfrm rot="10800000">
                <a:off x="437017" y="2218707"/>
                <a:ext cx="3240000" cy="3240000"/>
              </a:xfrm>
              <a:prstGeom prst="teardrop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Teardrop 144"/>
              <p:cNvSpPr>
                <a:spLocks noChangeAspect="1"/>
              </p:cNvSpPr>
              <p:nvPr/>
            </p:nvSpPr>
            <p:spPr>
              <a:xfrm>
                <a:off x="429245" y="2221474"/>
                <a:ext cx="3240000" cy="3240000"/>
              </a:xfrm>
              <a:prstGeom prst="teardrop">
                <a:avLst/>
              </a:prstGeom>
              <a:blipFill dpi="0" rotWithShape="1">
                <a:blip r:embed="rId4"/>
                <a:srcRect/>
                <a:tile tx="-350520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: Shape 150"/>
            <p:cNvSpPr/>
            <p:nvPr/>
          </p:nvSpPr>
          <p:spPr>
            <a:xfrm rot="18900000">
              <a:off x="3686506" y="1725030"/>
              <a:ext cx="1064989" cy="1826383"/>
            </a:xfrm>
            <a:custGeom>
              <a:avLst/>
              <a:gdLst>
                <a:gd name="connsiteX0" fmla="*/ 825115 w 1169415"/>
                <a:gd name="connsiteY0" fmla="*/ 0 h 2005467"/>
                <a:gd name="connsiteX1" fmla="*/ 1169415 w 1169415"/>
                <a:gd name="connsiteY1" fmla="*/ 828820 h 2005467"/>
                <a:gd name="connsiteX2" fmla="*/ 823972 w 1169415"/>
                <a:gd name="connsiteY2" fmla="*/ 1662681 h 2005467"/>
                <a:gd name="connsiteX3" fmla="*/ 109526 w 1169415"/>
                <a:gd name="connsiteY3" fmla="*/ 2000123 h 2005467"/>
                <a:gd name="connsiteX4" fmla="*/ 0 w 1169415"/>
                <a:gd name="connsiteY4" fmla="*/ 2005467 h 2005467"/>
                <a:gd name="connsiteX5" fmla="*/ 0 w 1169415"/>
                <a:gd name="connsiteY5" fmla="*/ 1452354 h 2005467"/>
                <a:gd name="connsiteX6" fmla="*/ 115260 w 1169415"/>
                <a:gd name="connsiteY6" fmla="*/ 1439917 h 2005467"/>
                <a:gd name="connsiteX7" fmla="*/ 431411 w 1169415"/>
                <a:gd name="connsiteY7" fmla="*/ 1270120 h 2005467"/>
                <a:gd name="connsiteX8" fmla="*/ 614425 w 1169415"/>
                <a:gd name="connsiteY8" fmla="*/ 831485 h 2005467"/>
                <a:gd name="connsiteX9" fmla="*/ 434299 w 1169415"/>
                <a:gd name="connsiteY9" fmla="*/ 390816 h 2005467"/>
                <a:gd name="connsiteX10" fmla="*/ 825115 w 1169415"/>
                <a:gd name="connsiteY10" fmla="*/ 0 h 200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9415" h="2005467">
                  <a:moveTo>
                    <a:pt x="825115" y="0"/>
                  </a:moveTo>
                  <a:cubicBezTo>
                    <a:pt x="1046501" y="221386"/>
                    <a:pt x="1167346" y="515926"/>
                    <a:pt x="1169415" y="828820"/>
                  </a:cubicBezTo>
                  <a:cubicBezTo>
                    <a:pt x="1169198" y="1143998"/>
                    <a:pt x="1047949" y="1438705"/>
                    <a:pt x="823972" y="1662681"/>
                  </a:cubicBezTo>
                  <a:cubicBezTo>
                    <a:pt x="629993" y="1856661"/>
                    <a:pt x="380111" y="1973740"/>
                    <a:pt x="109526" y="2000123"/>
                  </a:cubicBezTo>
                  <a:lnTo>
                    <a:pt x="0" y="2005467"/>
                  </a:lnTo>
                  <a:lnTo>
                    <a:pt x="0" y="1452354"/>
                  </a:lnTo>
                  <a:lnTo>
                    <a:pt x="115260" y="1439917"/>
                  </a:lnTo>
                  <a:cubicBezTo>
                    <a:pt x="234753" y="1415426"/>
                    <a:pt x="343992" y="1357539"/>
                    <a:pt x="431411" y="1270120"/>
                  </a:cubicBezTo>
                  <a:cubicBezTo>
                    <a:pt x="550256" y="1151275"/>
                    <a:pt x="614312" y="995926"/>
                    <a:pt x="614425" y="831485"/>
                  </a:cubicBezTo>
                  <a:cubicBezTo>
                    <a:pt x="616823" y="664759"/>
                    <a:pt x="550698" y="507215"/>
                    <a:pt x="434299" y="390816"/>
                  </a:cubicBezTo>
                  <a:cubicBezTo>
                    <a:pt x="434299" y="390816"/>
                    <a:pt x="434299" y="390816"/>
                    <a:pt x="825115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350520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: Shape 154"/>
            <p:cNvSpPr>
              <a:spLocks/>
            </p:cNvSpPr>
            <p:nvPr/>
          </p:nvSpPr>
          <p:spPr bwMode="auto">
            <a:xfrm rot="2700000">
              <a:off x="7329534" y="1833922"/>
              <a:ext cx="2139941" cy="2139941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3505200" ty="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: Shape 155"/>
            <p:cNvSpPr/>
            <p:nvPr/>
          </p:nvSpPr>
          <p:spPr>
            <a:xfrm rot="10800000">
              <a:off x="9676905" y="1834093"/>
              <a:ext cx="1064989" cy="1826383"/>
            </a:xfrm>
            <a:custGeom>
              <a:avLst/>
              <a:gdLst>
                <a:gd name="connsiteX0" fmla="*/ 825115 w 1169415"/>
                <a:gd name="connsiteY0" fmla="*/ 0 h 2005467"/>
                <a:gd name="connsiteX1" fmla="*/ 1169415 w 1169415"/>
                <a:gd name="connsiteY1" fmla="*/ 828820 h 2005467"/>
                <a:gd name="connsiteX2" fmla="*/ 823972 w 1169415"/>
                <a:gd name="connsiteY2" fmla="*/ 1662681 h 2005467"/>
                <a:gd name="connsiteX3" fmla="*/ 109526 w 1169415"/>
                <a:gd name="connsiteY3" fmla="*/ 2000123 h 2005467"/>
                <a:gd name="connsiteX4" fmla="*/ 0 w 1169415"/>
                <a:gd name="connsiteY4" fmla="*/ 2005467 h 2005467"/>
                <a:gd name="connsiteX5" fmla="*/ 0 w 1169415"/>
                <a:gd name="connsiteY5" fmla="*/ 1452354 h 2005467"/>
                <a:gd name="connsiteX6" fmla="*/ 115260 w 1169415"/>
                <a:gd name="connsiteY6" fmla="*/ 1439917 h 2005467"/>
                <a:gd name="connsiteX7" fmla="*/ 431411 w 1169415"/>
                <a:gd name="connsiteY7" fmla="*/ 1270120 h 2005467"/>
                <a:gd name="connsiteX8" fmla="*/ 614425 w 1169415"/>
                <a:gd name="connsiteY8" fmla="*/ 831485 h 2005467"/>
                <a:gd name="connsiteX9" fmla="*/ 434299 w 1169415"/>
                <a:gd name="connsiteY9" fmla="*/ 390816 h 2005467"/>
                <a:gd name="connsiteX10" fmla="*/ 825115 w 1169415"/>
                <a:gd name="connsiteY10" fmla="*/ 0 h 200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9415" h="2005467">
                  <a:moveTo>
                    <a:pt x="825115" y="0"/>
                  </a:moveTo>
                  <a:cubicBezTo>
                    <a:pt x="1046501" y="221386"/>
                    <a:pt x="1167346" y="515926"/>
                    <a:pt x="1169415" y="828820"/>
                  </a:cubicBezTo>
                  <a:cubicBezTo>
                    <a:pt x="1169198" y="1143998"/>
                    <a:pt x="1047949" y="1438705"/>
                    <a:pt x="823972" y="1662681"/>
                  </a:cubicBezTo>
                  <a:cubicBezTo>
                    <a:pt x="629993" y="1856661"/>
                    <a:pt x="380111" y="1973740"/>
                    <a:pt x="109526" y="2000123"/>
                  </a:cubicBezTo>
                  <a:lnTo>
                    <a:pt x="0" y="2005467"/>
                  </a:lnTo>
                  <a:lnTo>
                    <a:pt x="0" y="1452354"/>
                  </a:lnTo>
                  <a:lnTo>
                    <a:pt x="115260" y="1439917"/>
                  </a:lnTo>
                  <a:cubicBezTo>
                    <a:pt x="234753" y="1415426"/>
                    <a:pt x="343992" y="1357539"/>
                    <a:pt x="431411" y="1270120"/>
                  </a:cubicBezTo>
                  <a:cubicBezTo>
                    <a:pt x="550256" y="1151275"/>
                    <a:pt x="614312" y="995926"/>
                    <a:pt x="614425" y="831485"/>
                  </a:cubicBezTo>
                  <a:cubicBezTo>
                    <a:pt x="616823" y="664759"/>
                    <a:pt x="550698" y="507215"/>
                    <a:pt x="434299" y="390816"/>
                  </a:cubicBezTo>
                  <a:cubicBezTo>
                    <a:pt x="434299" y="390816"/>
                    <a:pt x="434299" y="390816"/>
                    <a:pt x="825115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350520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80"/>
            <p:cNvSpPr/>
            <p:nvPr/>
          </p:nvSpPr>
          <p:spPr>
            <a:xfrm>
              <a:off x="6995083" y="4823395"/>
              <a:ext cx="492388" cy="492388"/>
            </a:xfrm>
            <a:prstGeom prst="ellipse">
              <a:avLst/>
            </a:prstGeom>
            <a:solidFill>
              <a:srgbClr val="2171BA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en-US" altLang="zh-CN" sz="1100" b="1">
                  <a:solidFill>
                    <a:srgbClr val="FFFFFF">
                      <a:lumMod val="9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13" name="Oval 178"/>
            <p:cNvSpPr/>
            <p:nvPr/>
          </p:nvSpPr>
          <p:spPr>
            <a:xfrm>
              <a:off x="8164232" y="1624543"/>
              <a:ext cx="492388" cy="492388"/>
            </a:xfrm>
            <a:prstGeom prst="ellipse">
              <a:avLst/>
            </a:prstGeom>
            <a:solidFill>
              <a:srgbClr val="2171BA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en-US" altLang="zh-CN" sz="1100" b="1">
                  <a:solidFill>
                    <a:srgbClr val="FFFFFF">
                      <a:lumMod val="9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14" name="Oval 176"/>
            <p:cNvSpPr>
              <a:spLocks noChangeAspect="1"/>
            </p:cNvSpPr>
            <p:nvPr/>
          </p:nvSpPr>
          <p:spPr>
            <a:xfrm>
              <a:off x="10626747" y="1727090"/>
              <a:ext cx="685799" cy="68579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77500" lnSpcReduction="20000"/>
            </a:bodyPr>
            <a:lstStyle/>
            <a:p>
              <a:pPr lvl="0" algn="ctr"/>
              <a:r>
                <a:rPr lang="id-ID" altLang="zh-CN" sz="1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GO</a:t>
              </a:r>
            </a:p>
          </p:txBody>
        </p:sp>
        <p:sp>
          <p:nvSpPr>
            <p:cNvPr id="15" name="Freeform: Shape 159"/>
            <p:cNvSpPr>
              <a:spLocks/>
            </p:cNvSpPr>
            <p:nvPr/>
          </p:nvSpPr>
          <p:spPr bwMode="auto">
            <a:xfrm>
              <a:off x="5841393" y="2668605"/>
              <a:ext cx="458640" cy="442874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rgbClr val="2171B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: Shape 160"/>
            <p:cNvSpPr>
              <a:spLocks/>
            </p:cNvSpPr>
            <p:nvPr/>
          </p:nvSpPr>
          <p:spPr bwMode="auto">
            <a:xfrm>
              <a:off x="7001181" y="3896931"/>
              <a:ext cx="442875" cy="335381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rgbClr val="2171B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7" name="Group 161"/>
            <p:cNvGrpSpPr/>
            <p:nvPr/>
          </p:nvGrpSpPr>
          <p:grpSpPr>
            <a:xfrm rot="10800000">
              <a:off x="4673065" y="3839614"/>
              <a:ext cx="451474" cy="442875"/>
              <a:chOff x="11962312" y="810757"/>
              <a:chExt cx="500063" cy="490538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8" name="Freeform: Shape 172"/>
              <p:cNvSpPr>
                <a:spLocks/>
              </p:cNvSpPr>
              <p:nvPr/>
            </p:nvSpPr>
            <p:spPr bwMode="auto">
              <a:xfrm rot="10800000">
                <a:off x="11962312" y="810757"/>
                <a:ext cx="500063" cy="490538"/>
              </a:xfrm>
              <a:custGeom>
                <a:avLst/>
                <a:gdLst>
                  <a:gd name="T0" fmla="*/ 127 w 130"/>
                  <a:gd name="T1" fmla="*/ 42 h 128"/>
                  <a:gd name="T2" fmla="*/ 87 w 130"/>
                  <a:gd name="T3" fmla="*/ 2 h 128"/>
                  <a:gd name="T4" fmla="*/ 79 w 130"/>
                  <a:gd name="T5" fmla="*/ 0 h 128"/>
                  <a:gd name="T6" fmla="*/ 75 w 130"/>
                  <a:gd name="T7" fmla="*/ 2 h 128"/>
                  <a:gd name="T8" fmla="*/ 73 w 130"/>
                  <a:gd name="T9" fmla="*/ 6 h 128"/>
                  <a:gd name="T10" fmla="*/ 64 w 130"/>
                  <a:gd name="T11" fmla="*/ 21 h 128"/>
                  <a:gd name="T12" fmla="*/ 41 w 130"/>
                  <a:gd name="T13" fmla="*/ 37 h 128"/>
                  <a:gd name="T14" fmla="*/ 15 w 130"/>
                  <a:gd name="T15" fmla="*/ 55 h 128"/>
                  <a:gd name="T16" fmla="*/ 1 w 130"/>
                  <a:gd name="T17" fmla="*/ 78 h 128"/>
                  <a:gd name="T18" fmla="*/ 3 w 130"/>
                  <a:gd name="T19" fmla="*/ 86 h 128"/>
                  <a:gd name="T20" fmla="*/ 43 w 130"/>
                  <a:gd name="T21" fmla="*/ 126 h 128"/>
                  <a:gd name="T22" fmla="*/ 51 w 130"/>
                  <a:gd name="T23" fmla="*/ 128 h 128"/>
                  <a:gd name="T24" fmla="*/ 55 w 130"/>
                  <a:gd name="T25" fmla="*/ 126 h 128"/>
                  <a:gd name="T26" fmla="*/ 57 w 130"/>
                  <a:gd name="T27" fmla="*/ 122 h 128"/>
                  <a:gd name="T28" fmla="*/ 66 w 130"/>
                  <a:gd name="T29" fmla="*/ 107 h 128"/>
                  <a:gd name="T30" fmla="*/ 89 w 130"/>
                  <a:gd name="T31" fmla="*/ 91 h 128"/>
                  <a:gd name="T32" fmla="*/ 115 w 130"/>
                  <a:gd name="T33" fmla="*/ 73 h 128"/>
                  <a:gd name="T34" fmla="*/ 129 w 130"/>
                  <a:gd name="T35" fmla="*/ 50 h 128"/>
                  <a:gd name="T36" fmla="*/ 127 w 130"/>
                  <a:gd name="T37" fmla="*/ 42 h 128"/>
                  <a:gd name="T38" fmla="*/ 49 w 130"/>
                  <a:gd name="T39" fmla="*/ 120 h 128"/>
                  <a:gd name="T40" fmla="*/ 9 w 130"/>
                  <a:gd name="T41" fmla="*/ 80 h 128"/>
                  <a:gd name="T42" fmla="*/ 81 w 130"/>
                  <a:gd name="T43" fmla="*/ 8 h 128"/>
                  <a:gd name="T44" fmla="*/ 121 w 130"/>
                  <a:gd name="T45" fmla="*/ 48 h 128"/>
                  <a:gd name="T46" fmla="*/ 49 w 130"/>
                  <a:gd name="T47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0" h="128">
                    <a:moveTo>
                      <a:pt x="127" y="42"/>
                    </a:moveTo>
                    <a:cubicBezTo>
                      <a:pt x="87" y="2"/>
                      <a:pt x="87" y="2"/>
                      <a:pt x="87" y="2"/>
                    </a:cubicBezTo>
                    <a:cubicBezTo>
                      <a:pt x="85" y="0"/>
                      <a:pt x="82" y="0"/>
                      <a:pt x="79" y="0"/>
                    </a:cubicBezTo>
                    <a:cubicBezTo>
                      <a:pt x="78" y="1"/>
                      <a:pt x="76" y="1"/>
                      <a:pt x="75" y="2"/>
                    </a:cubicBezTo>
                    <a:cubicBezTo>
                      <a:pt x="74" y="3"/>
                      <a:pt x="74" y="4"/>
                      <a:pt x="73" y="6"/>
                    </a:cubicBezTo>
                    <a:cubicBezTo>
                      <a:pt x="72" y="12"/>
                      <a:pt x="68" y="17"/>
                      <a:pt x="64" y="21"/>
                    </a:cubicBezTo>
                    <a:cubicBezTo>
                      <a:pt x="58" y="27"/>
                      <a:pt x="50" y="32"/>
                      <a:pt x="41" y="37"/>
                    </a:cubicBezTo>
                    <a:cubicBezTo>
                      <a:pt x="32" y="42"/>
                      <a:pt x="23" y="48"/>
                      <a:pt x="15" y="55"/>
                    </a:cubicBezTo>
                    <a:cubicBezTo>
                      <a:pt x="8" y="62"/>
                      <a:pt x="4" y="69"/>
                      <a:pt x="1" y="78"/>
                    </a:cubicBezTo>
                    <a:cubicBezTo>
                      <a:pt x="0" y="80"/>
                      <a:pt x="1" y="84"/>
                      <a:pt x="3" y="8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5" y="128"/>
                      <a:pt x="48" y="128"/>
                      <a:pt x="51" y="128"/>
                    </a:cubicBezTo>
                    <a:cubicBezTo>
                      <a:pt x="52" y="127"/>
                      <a:pt x="54" y="127"/>
                      <a:pt x="55" y="126"/>
                    </a:cubicBezTo>
                    <a:cubicBezTo>
                      <a:pt x="56" y="125"/>
                      <a:pt x="56" y="124"/>
                      <a:pt x="57" y="122"/>
                    </a:cubicBezTo>
                    <a:cubicBezTo>
                      <a:pt x="58" y="116"/>
                      <a:pt x="62" y="111"/>
                      <a:pt x="66" y="107"/>
                    </a:cubicBezTo>
                    <a:cubicBezTo>
                      <a:pt x="72" y="101"/>
                      <a:pt x="80" y="96"/>
                      <a:pt x="89" y="91"/>
                    </a:cubicBezTo>
                    <a:cubicBezTo>
                      <a:pt x="98" y="86"/>
                      <a:pt x="107" y="80"/>
                      <a:pt x="115" y="73"/>
                    </a:cubicBezTo>
                    <a:cubicBezTo>
                      <a:pt x="122" y="66"/>
                      <a:pt x="126" y="59"/>
                      <a:pt x="129" y="50"/>
                    </a:cubicBezTo>
                    <a:cubicBezTo>
                      <a:pt x="130" y="48"/>
                      <a:pt x="129" y="44"/>
                      <a:pt x="127" y="42"/>
                    </a:cubicBezTo>
                    <a:close/>
                    <a:moveTo>
                      <a:pt x="49" y="120"/>
                    </a:moveTo>
                    <a:cubicBezTo>
                      <a:pt x="36" y="107"/>
                      <a:pt x="22" y="93"/>
                      <a:pt x="9" y="80"/>
                    </a:cubicBezTo>
                    <a:cubicBezTo>
                      <a:pt x="20" y="43"/>
                      <a:pt x="70" y="45"/>
                      <a:pt x="81" y="8"/>
                    </a:cubicBezTo>
                    <a:cubicBezTo>
                      <a:pt x="94" y="21"/>
                      <a:pt x="108" y="35"/>
                      <a:pt x="121" y="48"/>
                    </a:cubicBezTo>
                    <a:cubicBezTo>
                      <a:pt x="110" y="85"/>
                      <a:pt x="60" y="83"/>
                      <a:pt x="49" y="120"/>
                    </a:cubicBezTo>
                    <a:close/>
                  </a:path>
                </a:pathLst>
              </a:custGeom>
              <a:solidFill>
                <a:srgbClr val="2171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: Shape 173"/>
              <p:cNvSpPr>
                <a:spLocks/>
              </p:cNvSpPr>
              <p:nvPr/>
            </p:nvSpPr>
            <p:spPr bwMode="auto">
              <a:xfrm>
                <a:off x="12143287" y="983795"/>
                <a:ext cx="134938" cy="138113"/>
              </a:xfrm>
              <a:custGeom>
                <a:avLst/>
                <a:gdLst>
                  <a:gd name="T0" fmla="*/ 28 w 35"/>
                  <a:gd name="T1" fmla="*/ 12 h 36"/>
                  <a:gd name="T2" fmla="*/ 20 w 35"/>
                  <a:gd name="T3" fmla="*/ 13 h 36"/>
                  <a:gd name="T4" fmla="*/ 10 w 35"/>
                  <a:gd name="T5" fmla="*/ 7 h 36"/>
                  <a:gd name="T6" fmla="*/ 15 w 35"/>
                  <a:gd name="T7" fmla="*/ 6 h 36"/>
                  <a:gd name="T8" fmla="*/ 19 w 35"/>
                  <a:gd name="T9" fmla="*/ 6 h 36"/>
                  <a:gd name="T10" fmla="*/ 20 w 35"/>
                  <a:gd name="T11" fmla="*/ 2 h 36"/>
                  <a:gd name="T12" fmla="*/ 13 w 35"/>
                  <a:gd name="T13" fmla="*/ 1 h 36"/>
                  <a:gd name="T14" fmla="*/ 6 w 35"/>
                  <a:gd name="T15" fmla="*/ 4 h 36"/>
                  <a:gd name="T16" fmla="*/ 5 w 35"/>
                  <a:gd name="T17" fmla="*/ 3 h 36"/>
                  <a:gd name="T18" fmla="*/ 3 w 35"/>
                  <a:gd name="T19" fmla="*/ 5 h 36"/>
                  <a:gd name="T20" fmla="*/ 4 w 35"/>
                  <a:gd name="T21" fmla="*/ 6 h 36"/>
                  <a:gd name="T22" fmla="*/ 1 w 35"/>
                  <a:gd name="T23" fmla="*/ 15 h 36"/>
                  <a:gd name="T24" fmla="*/ 3 w 35"/>
                  <a:gd name="T25" fmla="*/ 22 h 36"/>
                  <a:gd name="T26" fmla="*/ 18 w 35"/>
                  <a:gd name="T27" fmla="*/ 21 h 36"/>
                  <a:gd name="T28" fmla="*/ 23 w 35"/>
                  <a:gd name="T29" fmla="*/ 31 h 36"/>
                  <a:gd name="T30" fmla="*/ 19 w 35"/>
                  <a:gd name="T31" fmla="*/ 30 h 36"/>
                  <a:gd name="T32" fmla="*/ 16 w 35"/>
                  <a:gd name="T33" fmla="*/ 28 h 36"/>
                  <a:gd name="T34" fmla="*/ 13 w 35"/>
                  <a:gd name="T35" fmla="*/ 31 h 36"/>
                  <a:gd name="T36" fmla="*/ 17 w 35"/>
                  <a:gd name="T37" fmla="*/ 35 h 36"/>
                  <a:gd name="T38" fmla="*/ 25 w 35"/>
                  <a:gd name="T39" fmla="*/ 36 h 36"/>
                  <a:gd name="T40" fmla="*/ 31 w 35"/>
                  <a:gd name="T41" fmla="*/ 35 h 36"/>
                  <a:gd name="T42" fmla="*/ 33 w 35"/>
                  <a:gd name="T43" fmla="*/ 34 h 36"/>
                  <a:gd name="T44" fmla="*/ 33 w 35"/>
                  <a:gd name="T45" fmla="*/ 32 h 36"/>
                  <a:gd name="T46" fmla="*/ 34 w 35"/>
                  <a:gd name="T47" fmla="*/ 26 h 36"/>
                  <a:gd name="T48" fmla="*/ 35 w 35"/>
                  <a:gd name="T49" fmla="*/ 18 h 36"/>
                  <a:gd name="T50" fmla="*/ 10 w 35"/>
                  <a:gd name="T51" fmla="*/ 17 h 36"/>
                  <a:gd name="T52" fmla="*/ 6 w 35"/>
                  <a:gd name="T53" fmla="*/ 15 h 36"/>
                  <a:gd name="T54" fmla="*/ 7 w 35"/>
                  <a:gd name="T55" fmla="*/ 11 h 36"/>
                  <a:gd name="T56" fmla="*/ 14 w 35"/>
                  <a:gd name="T57" fmla="*/ 16 h 36"/>
                  <a:gd name="T58" fmla="*/ 29 w 35"/>
                  <a:gd name="T59" fmla="*/ 25 h 36"/>
                  <a:gd name="T60" fmla="*/ 21 w 35"/>
                  <a:gd name="T61" fmla="*/ 20 h 36"/>
                  <a:gd name="T62" fmla="*/ 25 w 35"/>
                  <a:gd name="T63" fmla="*/ 18 h 36"/>
                  <a:gd name="T64" fmla="*/ 28 w 35"/>
                  <a:gd name="T65" fmla="*/ 20 h 36"/>
                  <a:gd name="T66" fmla="*/ 29 w 35"/>
                  <a:gd name="T67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36">
                    <a:moveTo>
                      <a:pt x="32" y="15"/>
                    </a:moveTo>
                    <a:cubicBezTo>
                      <a:pt x="31" y="14"/>
                      <a:pt x="30" y="13"/>
                      <a:pt x="28" y="12"/>
                    </a:cubicBezTo>
                    <a:cubicBezTo>
                      <a:pt x="27" y="12"/>
                      <a:pt x="26" y="12"/>
                      <a:pt x="24" y="12"/>
                    </a:cubicBezTo>
                    <a:cubicBezTo>
                      <a:pt x="23" y="12"/>
                      <a:pt x="22" y="12"/>
                      <a:pt x="20" y="13"/>
                    </a:cubicBezTo>
                    <a:cubicBezTo>
                      <a:pt x="19" y="13"/>
                      <a:pt x="18" y="14"/>
                      <a:pt x="16" y="15"/>
                    </a:cubicBezTo>
                    <a:cubicBezTo>
                      <a:pt x="14" y="12"/>
                      <a:pt x="12" y="10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4" y="6"/>
                      <a:pt x="14" y="6"/>
                      <a:pt x="15" y="6"/>
                    </a:cubicBezTo>
                    <a:cubicBezTo>
                      <a:pt x="16" y="7"/>
                      <a:pt x="17" y="7"/>
                      <a:pt x="18" y="7"/>
                    </a:cubicBezTo>
                    <a:cubicBezTo>
                      <a:pt x="18" y="7"/>
                      <a:pt x="19" y="7"/>
                      <a:pt x="19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19" y="1"/>
                      <a:pt x="18" y="1"/>
                      <a:pt x="16" y="0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11" y="1"/>
                      <a:pt x="10" y="1"/>
                      <a:pt x="9" y="2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2" y="9"/>
                      <a:pt x="2" y="10"/>
                    </a:cubicBezTo>
                    <a:cubicBezTo>
                      <a:pt x="1" y="12"/>
                      <a:pt x="1" y="13"/>
                      <a:pt x="1" y="15"/>
                    </a:cubicBezTo>
                    <a:cubicBezTo>
                      <a:pt x="0" y="16"/>
                      <a:pt x="1" y="17"/>
                      <a:pt x="1" y="18"/>
                    </a:cubicBezTo>
                    <a:cubicBezTo>
                      <a:pt x="1" y="20"/>
                      <a:pt x="2" y="21"/>
                      <a:pt x="3" y="22"/>
                    </a:cubicBezTo>
                    <a:cubicBezTo>
                      <a:pt x="5" y="23"/>
                      <a:pt x="8" y="24"/>
                      <a:pt x="10" y="24"/>
                    </a:cubicBezTo>
                    <a:cubicBezTo>
                      <a:pt x="13" y="23"/>
                      <a:pt x="15" y="23"/>
                      <a:pt x="18" y="21"/>
                    </a:cubicBezTo>
                    <a:cubicBezTo>
                      <a:pt x="21" y="24"/>
                      <a:pt x="23" y="27"/>
                      <a:pt x="25" y="29"/>
                    </a:cubicBezTo>
                    <a:cubicBezTo>
                      <a:pt x="24" y="30"/>
                      <a:pt x="24" y="30"/>
                      <a:pt x="23" y="31"/>
                    </a:cubicBezTo>
                    <a:cubicBezTo>
                      <a:pt x="22" y="31"/>
                      <a:pt x="21" y="31"/>
                      <a:pt x="21" y="31"/>
                    </a:cubicBezTo>
                    <a:cubicBezTo>
                      <a:pt x="20" y="30"/>
                      <a:pt x="20" y="30"/>
                      <a:pt x="19" y="30"/>
                    </a:cubicBezTo>
                    <a:cubicBezTo>
                      <a:pt x="18" y="29"/>
                      <a:pt x="18" y="29"/>
                      <a:pt x="17" y="29"/>
                    </a:cubicBezTo>
                    <a:cubicBezTo>
                      <a:pt x="17" y="28"/>
                      <a:pt x="16" y="28"/>
                      <a:pt x="16" y="28"/>
                    </a:cubicBezTo>
                    <a:cubicBezTo>
                      <a:pt x="15" y="28"/>
                      <a:pt x="15" y="29"/>
                      <a:pt x="14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32"/>
                      <a:pt x="13" y="33"/>
                      <a:pt x="14" y="33"/>
                    </a:cubicBezTo>
                    <a:cubicBezTo>
                      <a:pt x="15" y="34"/>
                      <a:pt x="16" y="35"/>
                      <a:pt x="17" y="35"/>
                    </a:cubicBezTo>
                    <a:cubicBezTo>
                      <a:pt x="18" y="36"/>
                      <a:pt x="19" y="36"/>
                      <a:pt x="20" y="36"/>
                    </a:cubicBezTo>
                    <a:cubicBezTo>
                      <a:pt x="22" y="36"/>
                      <a:pt x="23" y="36"/>
                      <a:pt x="25" y="36"/>
                    </a:cubicBezTo>
                    <a:cubicBezTo>
                      <a:pt x="26" y="35"/>
                      <a:pt x="27" y="34"/>
                      <a:pt x="29" y="33"/>
                    </a:cubicBezTo>
                    <a:cubicBezTo>
                      <a:pt x="30" y="33"/>
                      <a:pt x="30" y="34"/>
                      <a:pt x="31" y="35"/>
                    </a:cubicBezTo>
                    <a:cubicBezTo>
                      <a:pt x="31" y="35"/>
                      <a:pt x="32" y="35"/>
                      <a:pt x="32" y="35"/>
                    </a:cubicBezTo>
                    <a:cubicBezTo>
                      <a:pt x="33" y="35"/>
                      <a:pt x="33" y="35"/>
                      <a:pt x="33" y="34"/>
                    </a:cubicBezTo>
                    <a:cubicBezTo>
                      <a:pt x="33" y="34"/>
                      <a:pt x="34" y="34"/>
                      <a:pt x="34" y="33"/>
                    </a:cubicBezTo>
                    <a:cubicBezTo>
                      <a:pt x="34" y="33"/>
                      <a:pt x="33" y="32"/>
                      <a:pt x="33" y="32"/>
                    </a:cubicBezTo>
                    <a:cubicBezTo>
                      <a:pt x="32" y="32"/>
                      <a:pt x="32" y="31"/>
                      <a:pt x="31" y="30"/>
                    </a:cubicBezTo>
                    <a:cubicBezTo>
                      <a:pt x="32" y="29"/>
                      <a:pt x="33" y="27"/>
                      <a:pt x="34" y="26"/>
                    </a:cubicBezTo>
                    <a:cubicBezTo>
                      <a:pt x="35" y="24"/>
                      <a:pt x="35" y="23"/>
                      <a:pt x="35" y="21"/>
                    </a:cubicBezTo>
                    <a:cubicBezTo>
                      <a:pt x="35" y="20"/>
                      <a:pt x="35" y="19"/>
                      <a:pt x="35" y="18"/>
                    </a:cubicBezTo>
                    <a:cubicBezTo>
                      <a:pt x="34" y="17"/>
                      <a:pt x="33" y="16"/>
                      <a:pt x="32" y="15"/>
                    </a:cubicBezTo>
                    <a:close/>
                    <a:moveTo>
                      <a:pt x="10" y="17"/>
                    </a:moveTo>
                    <a:cubicBezTo>
                      <a:pt x="9" y="17"/>
                      <a:pt x="8" y="17"/>
                      <a:pt x="7" y="16"/>
                    </a:cubicBezTo>
                    <a:cubicBezTo>
                      <a:pt x="7" y="16"/>
                      <a:pt x="6" y="15"/>
                      <a:pt x="6" y="15"/>
                    </a:cubicBezTo>
                    <a:cubicBezTo>
                      <a:pt x="6" y="14"/>
                      <a:pt x="6" y="14"/>
                      <a:pt x="6" y="13"/>
                    </a:cubicBezTo>
                    <a:cubicBezTo>
                      <a:pt x="6" y="13"/>
                      <a:pt x="6" y="12"/>
                      <a:pt x="7" y="11"/>
                    </a:cubicBezTo>
                    <a:cubicBezTo>
                      <a:pt x="7" y="11"/>
                      <a:pt x="7" y="10"/>
                      <a:pt x="8" y="9"/>
                    </a:cubicBezTo>
                    <a:cubicBezTo>
                      <a:pt x="10" y="11"/>
                      <a:pt x="12" y="14"/>
                      <a:pt x="14" y="16"/>
                    </a:cubicBezTo>
                    <a:cubicBezTo>
                      <a:pt x="12" y="17"/>
                      <a:pt x="11" y="17"/>
                      <a:pt x="10" y="17"/>
                    </a:cubicBezTo>
                    <a:close/>
                    <a:moveTo>
                      <a:pt x="29" y="25"/>
                    </a:moveTo>
                    <a:cubicBezTo>
                      <a:pt x="28" y="26"/>
                      <a:pt x="28" y="27"/>
                      <a:pt x="27" y="27"/>
                    </a:cubicBezTo>
                    <a:cubicBezTo>
                      <a:pt x="25" y="25"/>
                      <a:pt x="23" y="22"/>
                      <a:pt x="21" y="20"/>
                    </a:cubicBezTo>
                    <a:cubicBezTo>
                      <a:pt x="21" y="20"/>
                      <a:pt x="22" y="19"/>
                      <a:pt x="23" y="19"/>
                    </a:cubicBezTo>
                    <a:cubicBezTo>
                      <a:pt x="23" y="19"/>
                      <a:pt x="24" y="19"/>
                      <a:pt x="25" y="18"/>
                    </a:cubicBezTo>
                    <a:cubicBezTo>
                      <a:pt x="25" y="18"/>
                      <a:pt x="26" y="18"/>
                      <a:pt x="27" y="19"/>
                    </a:cubicBezTo>
                    <a:cubicBezTo>
                      <a:pt x="27" y="19"/>
                      <a:pt x="28" y="19"/>
                      <a:pt x="28" y="20"/>
                    </a:cubicBezTo>
                    <a:cubicBezTo>
                      <a:pt x="29" y="20"/>
                      <a:pt x="29" y="21"/>
                      <a:pt x="29" y="21"/>
                    </a:cubicBezTo>
                    <a:cubicBezTo>
                      <a:pt x="30" y="22"/>
                      <a:pt x="30" y="23"/>
                      <a:pt x="29" y="23"/>
                    </a:cubicBezTo>
                    <a:cubicBezTo>
                      <a:pt x="29" y="24"/>
                      <a:pt x="29" y="25"/>
                      <a:pt x="29" y="25"/>
                    </a:cubicBezTo>
                    <a:close/>
                  </a:path>
                </a:pathLst>
              </a:custGeom>
              <a:solidFill>
                <a:srgbClr val="2171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: Shape 174"/>
              <p:cNvSpPr>
                <a:spLocks/>
              </p:cNvSpPr>
              <p:nvPr/>
            </p:nvSpPr>
            <p:spPr bwMode="auto">
              <a:xfrm>
                <a:off x="12132176" y="1148894"/>
                <a:ext cx="73024" cy="79376"/>
              </a:xfrm>
              <a:custGeom>
                <a:avLst/>
                <a:gdLst>
                  <a:gd name="T0" fmla="*/ 16 w 19"/>
                  <a:gd name="T1" fmla="*/ 1 h 21"/>
                  <a:gd name="T2" fmla="*/ 16 w 19"/>
                  <a:gd name="T3" fmla="*/ 1 h 21"/>
                  <a:gd name="T4" fmla="*/ 9 w 19"/>
                  <a:gd name="T5" fmla="*/ 7 h 21"/>
                  <a:gd name="T6" fmla="*/ 3 w 19"/>
                  <a:gd name="T7" fmla="*/ 14 h 21"/>
                  <a:gd name="T8" fmla="*/ 0 w 19"/>
                  <a:gd name="T9" fmla="*/ 17 h 21"/>
                  <a:gd name="T10" fmla="*/ 0 w 19"/>
                  <a:gd name="T11" fmla="*/ 17 h 21"/>
                  <a:gd name="T12" fmla="*/ 0 w 19"/>
                  <a:gd name="T13" fmla="*/ 20 h 21"/>
                  <a:gd name="T14" fmla="*/ 3 w 19"/>
                  <a:gd name="T15" fmla="*/ 20 h 21"/>
                  <a:gd name="T16" fmla="*/ 3 w 19"/>
                  <a:gd name="T17" fmla="*/ 20 h 21"/>
                  <a:gd name="T18" fmla="*/ 6 w 19"/>
                  <a:gd name="T19" fmla="*/ 16 h 21"/>
                  <a:gd name="T20" fmla="*/ 11 w 19"/>
                  <a:gd name="T21" fmla="*/ 10 h 21"/>
                  <a:gd name="T22" fmla="*/ 18 w 19"/>
                  <a:gd name="T23" fmla="*/ 4 h 21"/>
                  <a:gd name="T24" fmla="*/ 18 w 19"/>
                  <a:gd name="T25" fmla="*/ 4 h 21"/>
                  <a:gd name="T26" fmla="*/ 19 w 19"/>
                  <a:gd name="T27" fmla="*/ 4 h 21"/>
                  <a:gd name="T28" fmla="*/ 19 w 19"/>
                  <a:gd name="T29" fmla="*/ 1 h 21"/>
                  <a:gd name="T30" fmla="*/ 16 w 19"/>
                  <a:gd name="T3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1">
                    <a:moveTo>
                      <a:pt x="16" y="1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3" y="3"/>
                      <a:pt x="11" y="5"/>
                      <a:pt x="9" y="7"/>
                    </a:cubicBezTo>
                    <a:cubicBezTo>
                      <a:pt x="6" y="9"/>
                      <a:pt x="5" y="11"/>
                      <a:pt x="3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4"/>
                      <a:pt x="9" y="12"/>
                      <a:pt x="11" y="10"/>
                    </a:cubicBezTo>
                    <a:cubicBezTo>
                      <a:pt x="14" y="8"/>
                      <a:pt x="16" y="6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: Shape 175"/>
              <p:cNvSpPr>
                <a:spLocks/>
              </p:cNvSpPr>
              <p:nvPr/>
            </p:nvSpPr>
            <p:spPr bwMode="auto">
              <a:xfrm>
                <a:off x="12219488" y="886957"/>
                <a:ext cx="77788" cy="80963"/>
              </a:xfrm>
              <a:custGeom>
                <a:avLst/>
                <a:gdLst>
                  <a:gd name="T0" fmla="*/ 8 w 20"/>
                  <a:gd name="T1" fmla="*/ 11 h 21"/>
                  <a:gd name="T2" fmla="*/ 1 w 20"/>
                  <a:gd name="T3" fmla="*/ 17 h 21"/>
                  <a:gd name="T4" fmla="*/ 0 w 20"/>
                  <a:gd name="T5" fmla="*/ 17 h 21"/>
                  <a:gd name="T6" fmla="*/ 0 w 20"/>
                  <a:gd name="T7" fmla="*/ 20 h 21"/>
                  <a:gd name="T8" fmla="*/ 3 w 20"/>
                  <a:gd name="T9" fmla="*/ 20 h 21"/>
                  <a:gd name="T10" fmla="*/ 3 w 20"/>
                  <a:gd name="T11" fmla="*/ 20 h 21"/>
                  <a:gd name="T12" fmla="*/ 10 w 20"/>
                  <a:gd name="T13" fmla="*/ 14 h 21"/>
                  <a:gd name="T14" fmla="*/ 16 w 20"/>
                  <a:gd name="T15" fmla="*/ 7 h 21"/>
                  <a:gd name="T16" fmla="*/ 19 w 20"/>
                  <a:gd name="T17" fmla="*/ 3 h 21"/>
                  <a:gd name="T18" fmla="*/ 19 w 20"/>
                  <a:gd name="T19" fmla="*/ 3 h 21"/>
                  <a:gd name="T20" fmla="*/ 19 w 20"/>
                  <a:gd name="T21" fmla="*/ 0 h 21"/>
                  <a:gd name="T22" fmla="*/ 16 w 20"/>
                  <a:gd name="T23" fmla="*/ 0 h 21"/>
                  <a:gd name="T24" fmla="*/ 16 w 20"/>
                  <a:gd name="T25" fmla="*/ 1 h 21"/>
                  <a:gd name="T26" fmla="*/ 13 w 20"/>
                  <a:gd name="T27" fmla="*/ 5 h 21"/>
                  <a:gd name="T28" fmla="*/ 8 w 20"/>
                  <a:gd name="T2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1">
                    <a:moveTo>
                      <a:pt x="8" y="11"/>
                    </a:moveTo>
                    <a:cubicBezTo>
                      <a:pt x="5" y="13"/>
                      <a:pt x="3" y="15"/>
                      <a:pt x="1" y="17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8"/>
                      <a:pt x="8" y="16"/>
                      <a:pt x="10" y="14"/>
                    </a:cubicBezTo>
                    <a:cubicBezTo>
                      <a:pt x="13" y="12"/>
                      <a:pt x="14" y="9"/>
                      <a:pt x="16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2"/>
                      <a:pt x="20" y="1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7"/>
                      <a:pt x="10" y="9"/>
                      <a:pt x="8" y="1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Oval 170"/>
            <p:cNvSpPr/>
            <p:nvPr/>
          </p:nvSpPr>
          <p:spPr>
            <a:xfrm>
              <a:off x="4651758" y="4798312"/>
              <a:ext cx="492388" cy="492388"/>
            </a:xfrm>
            <a:prstGeom prst="ellipse">
              <a:avLst/>
            </a:prstGeom>
            <a:solidFill>
              <a:srgbClr val="2171BA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id-ID" altLang="zh-CN" sz="1100" b="1">
                  <a:solidFill>
                    <a:srgbClr val="FFFFFF">
                      <a:lumMod val="9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9" name="Oval 168"/>
            <p:cNvSpPr/>
            <p:nvPr/>
          </p:nvSpPr>
          <p:spPr>
            <a:xfrm>
              <a:off x="5836659" y="1610693"/>
              <a:ext cx="492388" cy="492388"/>
            </a:xfrm>
            <a:prstGeom prst="ellipse">
              <a:avLst/>
            </a:prstGeom>
            <a:solidFill>
              <a:srgbClr val="2171BA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en-US" altLang="zh-CN" sz="1100" b="1" dirty="0">
                  <a:solidFill>
                    <a:srgbClr val="FFFFFF">
                      <a:lumMod val="9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20" name="Freeform: Shape 166"/>
            <p:cNvSpPr>
              <a:spLocks noChangeAspect="1"/>
            </p:cNvSpPr>
            <p:nvPr/>
          </p:nvSpPr>
          <p:spPr bwMode="auto">
            <a:xfrm>
              <a:off x="8184381" y="2680008"/>
              <a:ext cx="419624" cy="420068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rgbClr val="2171B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: Shape 167"/>
            <p:cNvSpPr>
              <a:spLocks noChangeAspect="1"/>
            </p:cNvSpPr>
            <p:nvPr/>
          </p:nvSpPr>
          <p:spPr bwMode="auto">
            <a:xfrm>
              <a:off x="9389482" y="3893369"/>
              <a:ext cx="334576" cy="335363"/>
            </a:xfrm>
            <a:custGeom>
              <a:avLst/>
              <a:gdLst>
                <a:gd name="T0" fmla="*/ 136 w 360"/>
                <a:gd name="T1" fmla="*/ 226 h 361"/>
                <a:gd name="T2" fmla="*/ 56 w 360"/>
                <a:gd name="T3" fmla="*/ 194 h 361"/>
                <a:gd name="T4" fmla="*/ 56 w 360"/>
                <a:gd name="T5" fmla="*/ 221 h 361"/>
                <a:gd name="T6" fmla="*/ 136 w 360"/>
                <a:gd name="T7" fmla="*/ 253 h 361"/>
                <a:gd name="T8" fmla="*/ 136 w 360"/>
                <a:gd name="T9" fmla="*/ 226 h 361"/>
                <a:gd name="T10" fmla="*/ 136 w 360"/>
                <a:gd name="T11" fmla="*/ 143 h 361"/>
                <a:gd name="T12" fmla="*/ 56 w 360"/>
                <a:gd name="T13" fmla="*/ 111 h 361"/>
                <a:gd name="T14" fmla="*/ 56 w 360"/>
                <a:gd name="T15" fmla="*/ 138 h 361"/>
                <a:gd name="T16" fmla="*/ 136 w 360"/>
                <a:gd name="T17" fmla="*/ 170 h 361"/>
                <a:gd name="T18" fmla="*/ 136 w 360"/>
                <a:gd name="T19" fmla="*/ 143 h 361"/>
                <a:gd name="T20" fmla="*/ 351 w 360"/>
                <a:gd name="T21" fmla="*/ 4 h 361"/>
                <a:gd name="T22" fmla="*/ 332 w 360"/>
                <a:gd name="T23" fmla="*/ 2 h 361"/>
                <a:gd name="T24" fmla="*/ 180 w 360"/>
                <a:gd name="T25" fmla="*/ 63 h 361"/>
                <a:gd name="T26" fmla="*/ 27 w 360"/>
                <a:gd name="T27" fmla="*/ 2 h 361"/>
                <a:gd name="T28" fmla="*/ 8 w 360"/>
                <a:gd name="T29" fmla="*/ 4 h 361"/>
                <a:gd name="T30" fmla="*/ 0 w 360"/>
                <a:gd name="T31" fmla="*/ 21 h 361"/>
                <a:gd name="T32" fmla="*/ 0 w 360"/>
                <a:gd name="T33" fmla="*/ 277 h 361"/>
                <a:gd name="T34" fmla="*/ 12 w 360"/>
                <a:gd name="T35" fmla="*/ 295 h 361"/>
                <a:gd name="T36" fmla="*/ 172 w 360"/>
                <a:gd name="T37" fmla="*/ 359 h 361"/>
                <a:gd name="T38" fmla="*/ 176 w 360"/>
                <a:gd name="T39" fmla="*/ 361 h 361"/>
                <a:gd name="T40" fmla="*/ 180 w 360"/>
                <a:gd name="T41" fmla="*/ 361 h 361"/>
                <a:gd name="T42" fmla="*/ 184 w 360"/>
                <a:gd name="T43" fmla="*/ 361 h 361"/>
                <a:gd name="T44" fmla="*/ 187 w 360"/>
                <a:gd name="T45" fmla="*/ 359 h 361"/>
                <a:gd name="T46" fmla="*/ 347 w 360"/>
                <a:gd name="T47" fmla="*/ 295 h 361"/>
                <a:gd name="T48" fmla="*/ 360 w 360"/>
                <a:gd name="T49" fmla="*/ 277 h 361"/>
                <a:gd name="T50" fmla="*/ 360 w 360"/>
                <a:gd name="T51" fmla="*/ 21 h 361"/>
                <a:gd name="T52" fmla="*/ 351 w 360"/>
                <a:gd name="T53" fmla="*/ 4 h 361"/>
                <a:gd name="T54" fmla="*/ 160 w 360"/>
                <a:gd name="T55" fmla="*/ 320 h 361"/>
                <a:gd name="T56" fmla="*/ 32 w 360"/>
                <a:gd name="T57" fmla="*/ 269 h 361"/>
                <a:gd name="T58" fmla="*/ 32 w 360"/>
                <a:gd name="T59" fmla="*/ 45 h 361"/>
                <a:gd name="T60" fmla="*/ 160 w 360"/>
                <a:gd name="T61" fmla="*/ 96 h 361"/>
                <a:gd name="T62" fmla="*/ 160 w 360"/>
                <a:gd name="T63" fmla="*/ 320 h 361"/>
                <a:gd name="T64" fmla="*/ 328 w 360"/>
                <a:gd name="T65" fmla="*/ 269 h 361"/>
                <a:gd name="T66" fmla="*/ 200 w 360"/>
                <a:gd name="T67" fmla="*/ 320 h 361"/>
                <a:gd name="T68" fmla="*/ 200 w 360"/>
                <a:gd name="T69" fmla="*/ 96 h 361"/>
                <a:gd name="T70" fmla="*/ 328 w 360"/>
                <a:gd name="T71" fmla="*/ 45 h 361"/>
                <a:gd name="T72" fmla="*/ 328 w 360"/>
                <a:gd name="T73" fmla="*/ 269 h 361"/>
                <a:gd name="T74" fmla="*/ 304 w 360"/>
                <a:gd name="T75" fmla="*/ 194 h 361"/>
                <a:gd name="T76" fmla="*/ 224 w 360"/>
                <a:gd name="T77" fmla="*/ 226 h 361"/>
                <a:gd name="T78" fmla="*/ 224 w 360"/>
                <a:gd name="T79" fmla="*/ 253 h 361"/>
                <a:gd name="T80" fmla="*/ 304 w 360"/>
                <a:gd name="T81" fmla="*/ 221 h 361"/>
                <a:gd name="T82" fmla="*/ 304 w 360"/>
                <a:gd name="T83" fmla="*/ 194 h 361"/>
                <a:gd name="T84" fmla="*/ 304 w 360"/>
                <a:gd name="T85" fmla="*/ 111 h 361"/>
                <a:gd name="T86" fmla="*/ 224 w 360"/>
                <a:gd name="T87" fmla="*/ 143 h 361"/>
                <a:gd name="T88" fmla="*/ 224 w 360"/>
                <a:gd name="T89" fmla="*/ 170 h 361"/>
                <a:gd name="T90" fmla="*/ 304 w 360"/>
                <a:gd name="T91" fmla="*/ 138 h 361"/>
                <a:gd name="T92" fmla="*/ 304 w 360"/>
                <a:gd name="T93" fmla="*/ 1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0" h="361">
                  <a:moveTo>
                    <a:pt x="136" y="226"/>
                  </a:moveTo>
                  <a:cubicBezTo>
                    <a:pt x="56" y="194"/>
                    <a:pt x="56" y="194"/>
                    <a:pt x="56" y="194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136" y="253"/>
                    <a:pt x="136" y="253"/>
                    <a:pt x="136" y="253"/>
                  </a:cubicBezTo>
                  <a:lnTo>
                    <a:pt x="136" y="226"/>
                  </a:lnTo>
                  <a:close/>
                  <a:moveTo>
                    <a:pt x="136" y="143"/>
                  </a:moveTo>
                  <a:cubicBezTo>
                    <a:pt x="56" y="111"/>
                    <a:pt x="56" y="111"/>
                    <a:pt x="56" y="111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136" y="170"/>
                    <a:pt x="136" y="170"/>
                    <a:pt x="136" y="170"/>
                  </a:cubicBezTo>
                  <a:lnTo>
                    <a:pt x="136" y="143"/>
                  </a:lnTo>
                  <a:close/>
                  <a:moveTo>
                    <a:pt x="351" y="4"/>
                  </a:moveTo>
                  <a:cubicBezTo>
                    <a:pt x="345" y="1"/>
                    <a:pt x="338" y="0"/>
                    <a:pt x="332" y="2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1" y="0"/>
                    <a:pt x="14" y="1"/>
                    <a:pt x="8" y="4"/>
                  </a:cubicBezTo>
                  <a:cubicBezTo>
                    <a:pt x="3" y="8"/>
                    <a:pt x="0" y="14"/>
                    <a:pt x="0" y="2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85"/>
                    <a:pt x="5" y="292"/>
                    <a:pt x="12" y="295"/>
                  </a:cubicBezTo>
                  <a:cubicBezTo>
                    <a:pt x="172" y="359"/>
                    <a:pt x="172" y="359"/>
                    <a:pt x="172" y="359"/>
                  </a:cubicBezTo>
                  <a:cubicBezTo>
                    <a:pt x="172" y="359"/>
                    <a:pt x="175" y="360"/>
                    <a:pt x="176" y="361"/>
                  </a:cubicBezTo>
                  <a:cubicBezTo>
                    <a:pt x="177" y="361"/>
                    <a:pt x="178" y="361"/>
                    <a:pt x="180" y="361"/>
                  </a:cubicBezTo>
                  <a:cubicBezTo>
                    <a:pt x="181" y="361"/>
                    <a:pt x="182" y="361"/>
                    <a:pt x="184" y="361"/>
                  </a:cubicBezTo>
                  <a:cubicBezTo>
                    <a:pt x="184" y="360"/>
                    <a:pt x="187" y="359"/>
                    <a:pt x="187" y="359"/>
                  </a:cubicBezTo>
                  <a:cubicBezTo>
                    <a:pt x="347" y="295"/>
                    <a:pt x="347" y="295"/>
                    <a:pt x="347" y="295"/>
                  </a:cubicBezTo>
                  <a:cubicBezTo>
                    <a:pt x="355" y="292"/>
                    <a:pt x="360" y="285"/>
                    <a:pt x="360" y="277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0" y="14"/>
                    <a:pt x="356" y="8"/>
                    <a:pt x="351" y="4"/>
                  </a:cubicBezTo>
                  <a:close/>
                  <a:moveTo>
                    <a:pt x="160" y="320"/>
                  </a:moveTo>
                  <a:cubicBezTo>
                    <a:pt x="32" y="269"/>
                    <a:pt x="32" y="269"/>
                    <a:pt x="32" y="269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320"/>
                  </a:lnTo>
                  <a:close/>
                  <a:moveTo>
                    <a:pt x="328" y="269"/>
                  </a:moveTo>
                  <a:cubicBezTo>
                    <a:pt x="200" y="320"/>
                    <a:pt x="200" y="320"/>
                    <a:pt x="200" y="320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328" y="45"/>
                    <a:pt x="328" y="45"/>
                    <a:pt x="328" y="45"/>
                  </a:cubicBezTo>
                  <a:lnTo>
                    <a:pt x="328" y="269"/>
                  </a:lnTo>
                  <a:close/>
                  <a:moveTo>
                    <a:pt x="304" y="194"/>
                  </a:moveTo>
                  <a:cubicBezTo>
                    <a:pt x="224" y="226"/>
                    <a:pt x="224" y="226"/>
                    <a:pt x="224" y="226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304" y="221"/>
                    <a:pt x="304" y="221"/>
                    <a:pt x="304" y="221"/>
                  </a:cubicBezTo>
                  <a:lnTo>
                    <a:pt x="304" y="194"/>
                  </a:lnTo>
                  <a:close/>
                  <a:moveTo>
                    <a:pt x="304" y="111"/>
                  </a:moveTo>
                  <a:cubicBezTo>
                    <a:pt x="224" y="143"/>
                    <a:pt x="224" y="143"/>
                    <a:pt x="224" y="143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304" y="138"/>
                    <a:pt x="304" y="138"/>
                    <a:pt x="304" y="138"/>
                  </a:cubicBezTo>
                  <a:lnTo>
                    <a:pt x="304" y="111"/>
                  </a:lnTo>
                  <a:close/>
                </a:path>
              </a:pathLst>
            </a:custGeom>
            <a:solidFill>
              <a:srgbClr val="2171B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148"/>
            <p:cNvSpPr/>
            <p:nvPr/>
          </p:nvSpPr>
          <p:spPr>
            <a:xfrm>
              <a:off x="9325562" y="4857352"/>
              <a:ext cx="492388" cy="492388"/>
            </a:xfrm>
            <a:prstGeom prst="ellipse">
              <a:avLst/>
            </a:prstGeom>
            <a:solidFill>
              <a:srgbClr val="2171BA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en-US" altLang="zh-CN" sz="1100" b="1">
                  <a:solidFill>
                    <a:srgbClr val="FFFFFF">
                      <a:lumMod val="9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</a:p>
          </p:txBody>
        </p:sp>
        <p:grpSp>
          <p:nvGrpSpPr>
            <p:cNvPr id="23" name="Group 182"/>
            <p:cNvGrpSpPr/>
            <p:nvPr/>
          </p:nvGrpSpPr>
          <p:grpSpPr>
            <a:xfrm>
              <a:off x="921215" y="5370062"/>
              <a:ext cx="10305033" cy="304800"/>
              <a:chOff x="667890" y="4248150"/>
              <a:chExt cx="7655077" cy="304800"/>
            </a:xfrm>
          </p:grpSpPr>
          <p:cxnSp>
            <p:nvCxnSpPr>
              <p:cNvPr id="46" name="Straight Connector 183"/>
              <p:cNvCxnSpPr/>
              <p:nvPr/>
            </p:nvCxnSpPr>
            <p:spPr>
              <a:xfrm flipH="1">
                <a:off x="667890" y="4552950"/>
                <a:ext cx="7655077" cy="0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84"/>
              <p:cNvCxnSpPr/>
              <p:nvPr/>
            </p:nvCxnSpPr>
            <p:spPr>
              <a:xfrm flipH="1">
                <a:off x="667890" y="4248150"/>
                <a:ext cx="7655077" cy="0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5"/>
            <p:cNvGrpSpPr/>
            <p:nvPr/>
          </p:nvGrpSpPr>
          <p:grpSpPr>
            <a:xfrm>
              <a:off x="1725649" y="5691664"/>
              <a:ext cx="8416516" cy="169277"/>
              <a:chOff x="1725649" y="5691664"/>
              <a:chExt cx="8416516" cy="169277"/>
            </a:xfrm>
          </p:grpSpPr>
          <p:grpSp>
            <p:nvGrpSpPr>
              <p:cNvPr id="28" name="Group 4"/>
              <p:cNvGrpSpPr/>
              <p:nvPr/>
            </p:nvGrpSpPr>
            <p:grpSpPr>
              <a:xfrm>
                <a:off x="1725649" y="5691664"/>
                <a:ext cx="1061031" cy="169277"/>
                <a:chOff x="1725649" y="5691664"/>
                <a:chExt cx="1061031" cy="169277"/>
              </a:xfrm>
            </p:grpSpPr>
            <p:sp>
              <p:nvSpPr>
                <p:cNvPr id="44" name="Oval 202"/>
                <p:cNvSpPr/>
                <p:nvPr/>
              </p:nvSpPr>
              <p:spPr>
                <a:xfrm>
                  <a:off x="1725649" y="5713026"/>
                  <a:ext cx="141942" cy="141942"/>
                </a:xfrm>
                <a:prstGeom prst="ellipse">
                  <a:avLst/>
                </a:prstGeom>
                <a:solidFill>
                  <a:schemeClr val="accent5">
                    <a:alpha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5" name="Rectangle 203"/>
                <p:cNvSpPr>
                  <a:spLocks/>
                </p:cNvSpPr>
                <p:nvPr/>
              </p:nvSpPr>
              <p:spPr bwMode="auto">
                <a:xfrm>
                  <a:off x="1867591" y="5691664"/>
                  <a:ext cx="919089" cy="1692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72000" tIns="0" rIns="0" bIns="0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b="1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grpSp>
            <p:nvGrpSpPr>
              <p:cNvPr id="29" name="Group 53"/>
              <p:cNvGrpSpPr/>
              <p:nvPr/>
            </p:nvGrpSpPr>
            <p:grpSpPr>
              <a:xfrm>
                <a:off x="3196746" y="5691664"/>
                <a:ext cx="1061031" cy="169277"/>
                <a:chOff x="1725649" y="5691664"/>
                <a:chExt cx="1061031" cy="169277"/>
              </a:xfrm>
            </p:grpSpPr>
            <p:sp>
              <p:nvSpPr>
                <p:cNvPr id="42" name="Oval 54"/>
                <p:cNvSpPr/>
                <p:nvPr/>
              </p:nvSpPr>
              <p:spPr>
                <a:xfrm>
                  <a:off x="1725649" y="5713026"/>
                  <a:ext cx="141942" cy="141942"/>
                </a:xfrm>
                <a:prstGeom prst="ellipse">
                  <a:avLst/>
                </a:prstGeom>
                <a:solidFill>
                  <a:schemeClr val="accent4">
                    <a:alpha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Rectangle 55"/>
                <p:cNvSpPr>
                  <a:spLocks/>
                </p:cNvSpPr>
                <p:nvPr/>
              </p:nvSpPr>
              <p:spPr bwMode="auto">
                <a:xfrm>
                  <a:off x="1867591" y="5691664"/>
                  <a:ext cx="919089" cy="1692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4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72000" tIns="0" rIns="0" bIns="0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b="1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grpSp>
            <p:nvGrpSpPr>
              <p:cNvPr id="30" name="Group 56"/>
              <p:cNvGrpSpPr/>
              <p:nvPr/>
            </p:nvGrpSpPr>
            <p:grpSpPr>
              <a:xfrm>
                <a:off x="4667843" y="5691664"/>
                <a:ext cx="1061031" cy="169277"/>
                <a:chOff x="1725649" y="5691664"/>
                <a:chExt cx="1061031" cy="169277"/>
              </a:xfrm>
            </p:grpSpPr>
            <p:sp>
              <p:nvSpPr>
                <p:cNvPr id="40" name="Oval 57"/>
                <p:cNvSpPr/>
                <p:nvPr/>
              </p:nvSpPr>
              <p:spPr>
                <a:xfrm>
                  <a:off x="1725649" y="5713026"/>
                  <a:ext cx="141942" cy="141942"/>
                </a:xfrm>
                <a:prstGeom prst="ellipse">
                  <a:avLst/>
                </a:prstGeom>
                <a:solidFill>
                  <a:schemeClr val="accent3">
                    <a:alpha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Rectangle 58"/>
                <p:cNvSpPr>
                  <a:spLocks/>
                </p:cNvSpPr>
                <p:nvPr/>
              </p:nvSpPr>
              <p:spPr bwMode="auto">
                <a:xfrm>
                  <a:off x="1867591" y="5691664"/>
                  <a:ext cx="919089" cy="1692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3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72000" tIns="0" rIns="0" bIns="0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b="1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grpSp>
            <p:nvGrpSpPr>
              <p:cNvPr id="31" name="Group 59"/>
              <p:cNvGrpSpPr/>
              <p:nvPr/>
            </p:nvGrpSpPr>
            <p:grpSpPr>
              <a:xfrm>
                <a:off x="6138940" y="5691664"/>
                <a:ext cx="1061031" cy="169277"/>
                <a:chOff x="1725649" y="5691664"/>
                <a:chExt cx="1061031" cy="169277"/>
              </a:xfrm>
            </p:grpSpPr>
            <p:sp>
              <p:nvSpPr>
                <p:cNvPr id="38" name="Oval 60"/>
                <p:cNvSpPr/>
                <p:nvPr/>
              </p:nvSpPr>
              <p:spPr>
                <a:xfrm>
                  <a:off x="1725649" y="5713026"/>
                  <a:ext cx="141942" cy="141942"/>
                </a:xfrm>
                <a:prstGeom prst="ellipse">
                  <a:avLst/>
                </a:prstGeom>
                <a:solidFill>
                  <a:schemeClr val="accent2">
                    <a:alpha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61"/>
                <p:cNvSpPr>
                  <a:spLocks/>
                </p:cNvSpPr>
                <p:nvPr/>
              </p:nvSpPr>
              <p:spPr bwMode="auto">
                <a:xfrm>
                  <a:off x="1867591" y="5691664"/>
                  <a:ext cx="919089" cy="1692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72000" tIns="0" rIns="0" bIns="0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b="1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grpSp>
            <p:nvGrpSpPr>
              <p:cNvPr id="32" name="Group 62"/>
              <p:cNvGrpSpPr/>
              <p:nvPr/>
            </p:nvGrpSpPr>
            <p:grpSpPr>
              <a:xfrm>
                <a:off x="7610037" y="5691664"/>
                <a:ext cx="1061031" cy="169277"/>
                <a:chOff x="1725649" y="5691664"/>
                <a:chExt cx="1061031" cy="169277"/>
              </a:xfrm>
            </p:grpSpPr>
            <p:sp>
              <p:nvSpPr>
                <p:cNvPr id="36" name="Oval 63"/>
                <p:cNvSpPr/>
                <p:nvPr/>
              </p:nvSpPr>
              <p:spPr>
                <a:xfrm>
                  <a:off x="1725649" y="5713026"/>
                  <a:ext cx="141942" cy="141942"/>
                </a:xfrm>
                <a:prstGeom prst="ellipse">
                  <a:avLst/>
                </a:prstGeom>
                <a:solidFill>
                  <a:schemeClr val="accent1">
                    <a:alpha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Rectangle 64"/>
                <p:cNvSpPr>
                  <a:spLocks/>
                </p:cNvSpPr>
                <p:nvPr/>
              </p:nvSpPr>
              <p:spPr bwMode="auto">
                <a:xfrm>
                  <a:off x="1867591" y="5691664"/>
                  <a:ext cx="919089" cy="1692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72000" tIns="0" rIns="0" bIns="0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b="1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grpSp>
            <p:nvGrpSpPr>
              <p:cNvPr id="33" name="Group 65"/>
              <p:cNvGrpSpPr/>
              <p:nvPr/>
            </p:nvGrpSpPr>
            <p:grpSpPr>
              <a:xfrm>
                <a:off x="9081134" y="5691664"/>
                <a:ext cx="1061031" cy="169277"/>
                <a:chOff x="1725649" y="5691664"/>
                <a:chExt cx="1061031" cy="169277"/>
              </a:xfrm>
            </p:grpSpPr>
            <p:sp>
              <p:nvSpPr>
                <p:cNvPr id="34" name="Oval 66"/>
                <p:cNvSpPr/>
                <p:nvPr/>
              </p:nvSpPr>
              <p:spPr>
                <a:xfrm>
                  <a:off x="1725649" y="5713026"/>
                  <a:ext cx="141942" cy="141942"/>
                </a:xfrm>
                <a:prstGeom prst="ellipse">
                  <a:avLst/>
                </a:prstGeom>
                <a:solidFill>
                  <a:schemeClr val="accent6">
                    <a:alpha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Rectangle 67"/>
                <p:cNvSpPr>
                  <a:spLocks/>
                </p:cNvSpPr>
                <p:nvPr/>
              </p:nvSpPr>
              <p:spPr bwMode="auto">
                <a:xfrm>
                  <a:off x="1867591" y="5691664"/>
                  <a:ext cx="919089" cy="1692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6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72000" tIns="0" rIns="0" bIns="0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b="1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25" name="Group 6"/>
            <p:cNvGrpSpPr/>
            <p:nvPr/>
          </p:nvGrpSpPr>
          <p:grpSpPr>
            <a:xfrm>
              <a:off x="1103780" y="2103083"/>
              <a:ext cx="2104388" cy="2589570"/>
              <a:chOff x="1103780" y="2289778"/>
              <a:chExt cx="2104388" cy="1396457"/>
            </a:xfrm>
          </p:grpSpPr>
          <p:sp>
            <p:nvSpPr>
              <p:cNvPr id="26" name="TextBox 52"/>
              <p:cNvSpPr txBox="1"/>
              <p:nvPr/>
            </p:nvSpPr>
            <p:spPr>
              <a:xfrm>
                <a:off x="1103780" y="2766120"/>
                <a:ext cx="2104388" cy="920115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t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7" name="Rectangle 68"/>
              <p:cNvSpPr/>
              <p:nvPr/>
            </p:nvSpPr>
            <p:spPr>
              <a:xfrm>
                <a:off x="1103780" y="2289778"/>
                <a:ext cx="2104388" cy="480331"/>
              </a:xfrm>
              <a:prstGeom prst="rect">
                <a:avLst/>
              </a:prstGeom>
            </p:spPr>
            <p:txBody>
              <a:bodyPr wrap="none" lIns="72000" tIns="0" rIns="72000" bIns="0" anchor="b">
                <a:normAutofit/>
              </a:bodyPr>
              <a:lstStyle/>
              <a:p>
                <a:pPr lvl="0" algn="r" defTabSz="914378">
                  <a:defRPr/>
                </a:pPr>
                <a:r>
                  <a:rPr lang="zh-CN" altLang="en-US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</p:grpSp>
      <p:sp>
        <p:nvSpPr>
          <p:cNvPr id="55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46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>
            <a:spLocks/>
          </p:cNvSpPr>
          <p:nvPr/>
        </p:nvSpPr>
        <p:spPr bwMode="auto">
          <a:xfrm>
            <a:off x="521551" y="2139702"/>
            <a:ext cx="1296144" cy="881467"/>
          </a:xfrm>
          <a:custGeom>
            <a:avLst/>
            <a:gdLst>
              <a:gd name="connsiteX0" fmla="*/ 2733362 w 5651500"/>
              <a:gd name="connsiteY0" fmla="*/ 2894016 h 3843408"/>
              <a:gd name="connsiteX1" fmla="*/ 2692554 w 5651500"/>
              <a:gd name="connsiteY1" fmla="*/ 2917657 h 3843408"/>
              <a:gd name="connsiteX2" fmla="*/ 2620007 w 5651500"/>
              <a:gd name="connsiteY2" fmla="*/ 2957214 h 3843408"/>
              <a:gd name="connsiteX3" fmla="*/ 2656281 w 5651500"/>
              <a:gd name="connsiteY3" fmla="*/ 3102255 h 3843408"/>
              <a:gd name="connsiteX4" fmla="*/ 2751911 w 5651500"/>
              <a:gd name="connsiteY4" fmla="*/ 3085773 h 3843408"/>
              <a:gd name="connsiteX5" fmla="*/ 2745315 w 5651500"/>
              <a:gd name="connsiteY5" fmla="*/ 3023142 h 3843408"/>
              <a:gd name="connsiteX6" fmla="*/ 2702447 w 5651500"/>
              <a:gd name="connsiteY6" fmla="*/ 2963807 h 3843408"/>
              <a:gd name="connsiteX7" fmla="*/ 2745315 w 5651500"/>
              <a:gd name="connsiteY7" fmla="*/ 2901175 h 3843408"/>
              <a:gd name="connsiteX8" fmla="*/ 2733362 w 5651500"/>
              <a:gd name="connsiteY8" fmla="*/ 2894016 h 3843408"/>
              <a:gd name="connsiteX9" fmla="*/ 3115643 w 5651500"/>
              <a:gd name="connsiteY9" fmla="*/ 2825409 h 3843408"/>
              <a:gd name="connsiteX10" fmla="*/ 3104752 w 5651500"/>
              <a:gd name="connsiteY10" fmla="*/ 2828654 h 3843408"/>
              <a:gd name="connsiteX11" fmla="*/ 2913492 w 5651500"/>
              <a:gd name="connsiteY11" fmla="*/ 2851729 h 3843408"/>
              <a:gd name="connsiteX12" fmla="*/ 2913492 w 5651500"/>
              <a:gd name="connsiteY12" fmla="*/ 2904472 h 3843408"/>
              <a:gd name="connsiteX13" fmla="*/ 3012420 w 5651500"/>
              <a:gd name="connsiteY13" fmla="*/ 2976992 h 3843408"/>
              <a:gd name="connsiteX14" fmla="*/ 2913492 w 5651500"/>
              <a:gd name="connsiteY14" fmla="*/ 3059402 h 3843408"/>
              <a:gd name="connsiteX15" fmla="*/ 3028908 w 5651500"/>
              <a:gd name="connsiteY15" fmla="*/ 3072588 h 3843408"/>
              <a:gd name="connsiteX16" fmla="*/ 3071776 w 5651500"/>
              <a:gd name="connsiteY16" fmla="*/ 2897879 h 3843408"/>
              <a:gd name="connsiteX17" fmla="*/ 3115643 w 5651500"/>
              <a:gd name="connsiteY17" fmla="*/ 2825409 h 3843408"/>
              <a:gd name="connsiteX18" fmla="*/ 2434442 w 5651500"/>
              <a:gd name="connsiteY18" fmla="*/ 2605454 h 3843408"/>
              <a:gd name="connsiteX19" fmla="*/ 2494735 w 5651500"/>
              <a:gd name="connsiteY19" fmla="*/ 2625237 h 3843408"/>
              <a:gd name="connsiteX20" fmla="*/ 2550898 w 5651500"/>
              <a:gd name="connsiteY20" fmla="*/ 2691180 h 3843408"/>
              <a:gd name="connsiteX21" fmla="*/ 2478216 w 5651500"/>
              <a:gd name="connsiteY21" fmla="*/ 2793390 h 3843408"/>
              <a:gd name="connsiteX22" fmla="*/ 2478216 w 5651500"/>
              <a:gd name="connsiteY22" fmla="*/ 3238501 h 3843408"/>
              <a:gd name="connsiteX23" fmla="*/ 2398927 w 5651500"/>
              <a:gd name="connsiteY23" fmla="*/ 3251689 h 3843408"/>
              <a:gd name="connsiteX24" fmla="*/ 2375801 w 5651500"/>
              <a:gd name="connsiteY24" fmla="*/ 3192341 h 3843408"/>
              <a:gd name="connsiteX25" fmla="*/ 2405534 w 5651500"/>
              <a:gd name="connsiteY25" fmla="*/ 2968137 h 3843408"/>
              <a:gd name="connsiteX26" fmla="*/ 2299815 w 5651500"/>
              <a:gd name="connsiteY26" fmla="*/ 3136290 h 3843408"/>
              <a:gd name="connsiteX27" fmla="*/ 2233741 w 5651500"/>
              <a:gd name="connsiteY27" fmla="*/ 3020891 h 3843408"/>
              <a:gd name="connsiteX28" fmla="*/ 2379104 w 5651500"/>
              <a:gd name="connsiteY28" fmla="*/ 2803282 h 3843408"/>
              <a:gd name="connsiteX29" fmla="*/ 2266778 w 5651500"/>
              <a:gd name="connsiteY29" fmla="*/ 2892304 h 3843408"/>
              <a:gd name="connsiteX30" fmla="*/ 2147844 w 5651500"/>
              <a:gd name="connsiteY30" fmla="*/ 2829658 h 3843408"/>
              <a:gd name="connsiteX31" fmla="*/ 2147844 w 5651500"/>
              <a:gd name="connsiteY31" fmla="*/ 2786796 h 3843408"/>
              <a:gd name="connsiteX32" fmla="*/ 2379104 w 5651500"/>
              <a:gd name="connsiteY32" fmla="*/ 2625237 h 3843408"/>
              <a:gd name="connsiteX33" fmla="*/ 2434442 w 5651500"/>
              <a:gd name="connsiteY33" fmla="*/ 2605454 h 3843408"/>
              <a:gd name="connsiteX34" fmla="*/ 2487610 w 5651500"/>
              <a:gd name="connsiteY34" fmla="*/ 2234213 h 3843408"/>
              <a:gd name="connsiteX35" fmla="*/ 2540854 w 5651500"/>
              <a:gd name="connsiteY35" fmla="*/ 2248165 h 3843408"/>
              <a:gd name="connsiteX36" fmla="*/ 2481246 w 5651500"/>
              <a:gd name="connsiteY36" fmla="*/ 2430066 h 3843408"/>
              <a:gd name="connsiteX37" fmla="*/ 2365341 w 5651500"/>
              <a:gd name="connsiteY37" fmla="*/ 2383764 h 3843408"/>
              <a:gd name="connsiteX38" fmla="*/ 2322290 w 5651500"/>
              <a:gd name="connsiteY38" fmla="*/ 2307696 h 3843408"/>
              <a:gd name="connsiteX39" fmla="*/ 2487610 w 5651500"/>
              <a:gd name="connsiteY39" fmla="*/ 2234213 h 3843408"/>
              <a:gd name="connsiteX40" fmla="*/ 2923385 w 5651500"/>
              <a:gd name="connsiteY40" fmla="*/ 2146300 h 3843408"/>
              <a:gd name="connsiteX41" fmla="*/ 3108050 w 5651500"/>
              <a:gd name="connsiteY41" fmla="*/ 2268267 h 3843408"/>
              <a:gd name="connsiteX42" fmla="*/ 2659578 w 5651500"/>
              <a:gd name="connsiteY42" fmla="*/ 2479236 h 3843408"/>
              <a:gd name="connsiteX43" fmla="*/ 2771696 w 5651500"/>
              <a:gd name="connsiteY43" fmla="*/ 2624278 h 3843408"/>
              <a:gd name="connsiteX44" fmla="*/ 2844243 w 5651500"/>
              <a:gd name="connsiteY44" fmla="*/ 2604499 h 3843408"/>
              <a:gd name="connsiteX45" fmla="*/ 2738720 w 5651500"/>
              <a:gd name="connsiteY45" fmla="*/ 2489125 h 3843408"/>
              <a:gd name="connsiteX46" fmla="*/ 2966254 w 5651500"/>
              <a:gd name="connsiteY46" fmla="*/ 2410012 h 3843408"/>
              <a:gd name="connsiteX47" fmla="*/ 3094860 w 5651500"/>
              <a:gd name="connsiteY47" fmla="*/ 2485829 h 3843408"/>
              <a:gd name="connsiteX48" fmla="*/ 2986039 w 5651500"/>
              <a:gd name="connsiteY48" fmla="*/ 2604499 h 3843408"/>
              <a:gd name="connsiteX49" fmla="*/ 3015717 w 5651500"/>
              <a:gd name="connsiteY49" fmla="*/ 2653945 h 3843408"/>
              <a:gd name="connsiteX50" fmla="*/ 2864028 w 5651500"/>
              <a:gd name="connsiteY50" fmla="*/ 2706688 h 3843408"/>
              <a:gd name="connsiteX51" fmla="*/ 2887112 w 5651500"/>
              <a:gd name="connsiteY51" fmla="*/ 2762726 h 3843408"/>
              <a:gd name="connsiteX52" fmla="*/ 2910195 w 5651500"/>
              <a:gd name="connsiteY52" fmla="*/ 2785801 h 3843408"/>
              <a:gd name="connsiteX53" fmla="*/ 3170704 w 5651500"/>
              <a:gd name="connsiteY53" fmla="*/ 2762726 h 3843408"/>
              <a:gd name="connsiteX54" fmla="*/ 3233358 w 5651500"/>
              <a:gd name="connsiteY54" fmla="*/ 2752837 h 3843408"/>
              <a:gd name="connsiteX55" fmla="*/ 3312500 w 5651500"/>
              <a:gd name="connsiteY55" fmla="*/ 2831951 h 3843408"/>
              <a:gd name="connsiteX56" fmla="*/ 3263036 w 5651500"/>
              <a:gd name="connsiteY56" fmla="*/ 2911064 h 3843408"/>
              <a:gd name="connsiteX57" fmla="*/ 3091562 w 5651500"/>
              <a:gd name="connsiteY57" fmla="*/ 3234111 h 3843408"/>
              <a:gd name="connsiteX58" fmla="*/ 2939873 w 5651500"/>
              <a:gd name="connsiteY58" fmla="*/ 3171480 h 3843408"/>
              <a:gd name="connsiteX59" fmla="*/ 2692554 w 5651500"/>
              <a:gd name="connsiteY59" fmla="*/ 3191258 h 3843408"/>
              <a:gd name="connsiteX60" fmla="*/ 2616709 w 5651500"/>
              <a:gd name="connsiteY60" fmla="*/ 3207740 h 3843408"/>
              <a:gd name="connsiteX61" fmla="*/ 2478211 w 5651500"/>
              <a:gd name="connsiteY61" fmla="*/ 2947325 h 3843408"/>
              <a:gd name="connsiteX62" fmla="*/ 2554055 w 5651500"/>
              <a:gd name="connsiteY62" fmla="*/ 2874804 h 3843408"/>
              <a:gd name="connsiteX63" fmla="*/ 2550758 w 5651500"/>
              <a:gd name="connsiteY63" fmla="*/ 2894582 h 3843408"/>
              <a:gd name="connsiteX64" fmla="*/ 2735423 w 5651500"/>
              <a:gd name="connsiteY64" fmla="*/ 2812172 h 3843408"/>
              <a:gd name="connsiteX65" fmla="*/ 2616709 w 5651500"/>
              <a:gd name="connsiteY65" fmla="*/ 2825358 h 3843408"/>
              <a:gd name="connsiteX66" fmla="*/ 2682661 w 5651500"/>
              <a:gd name="connsiteY66" fmla="*/ 2756134 h 3843408"/>
              <a:gd name="connsiteX67" fmla="*/ 2577138 w 5651500"/>
              <a:gd name="connsiteY67" fmla="*/ 2522089 h 3843408"/>
              <a:gd name="connsiteX68" fmla="*/ 2771696 w 5651500"/>
              <a:gd name="connsiteY68" fmla="*/ 2334195 h 3843408"/>
              <a:gd name="connsiteX69" fmla="*/ 2676066 w 5651500"/>
              <a:gd name="connsiteY69" fmla="*/ 2301231 h 3843408"/>
              <a:gd name="connsiteX70" fmla="*/ 2923385 w 5651500"/>
              <a:gd name="connsiteY70" fmla="*/ 2146300 h 3843408"/>
              <a:gd name="connsiteX71" fmla="*/ 2725125 w 5651500"/>
              <a:gd name="connsiteY71" fmla="*/ 1968664 h 3843408"/>
              <a:gd name="connsiteX72" fmla="*/ 2537072 w 5651500"/>
              <a:gd name="connsiteY72" fmla="*/ 2146716 h 3843408"/>
              <a:gd name="connsiteX73" fmla="*/ 2213751 w 5651500"/>
              <a:gd name="connsiteY73" fmla="*/ 2265417 h 3843408"/>
              <a:gd name="connsiteX74" fmla="*/ 2253342 w 5651500"/>
              <a:gd name="connsiteY74" fmla="*/ 2440171 h 3843408"/>
              <a:gd name="connsiteX75" fmla="*/ 1982809 w 5651500"/>
              <a:gd name="connsiteY75" fmla="*/ 2700654 h 3843408"/>
              <a:gd name="connsiteX76" fmla="*/ 2038895 w 5651500"/>
              <a:gd name="connsiteY76" fmla="*/ 2789680 h 3843408"/>
              <a:gd name="connsiteX77" fmla="*/ 2167563 w 5651500"/>
              <a:gd name="connsiteY77" fmla="*/ 2974326 h 3843408"/>
              <a:gd name="connsiteX78" fmla="*/ 2147768 w 5651500"/>
              <a:gd name="connsiteY78" fmla="*/ 3149080 h 3843408"/>
              <a:gd name="connsiteX79" fmla="*/ 2286334 w 5651500"/>
              <a:gd name="connsiteY79" fmla="*/ 3224916 h 3843408"/>
              <a:gd name="connsiteX80" fmla="*/ 2401805 w 5651500"/>
              <a:gd name="connsiteY80" fmla="*/ 3356806 h 3843408"/>
              <a:gd name="connsiteX81" fmla="*/ 2546969 w 5651500"/>
              <a:gd name="connsiteY81" fmla="*/ 3280970 h 3843408"/>
              <a:gd name="connsiteX82" fmla="*/ 2721826 w 5651500"/>
              <a:gd name="connsiteY82" fmla="*/ 3449129 h 3843408"/>
              <a:gd name="connsiteX83" fmla="*/ 2919777 w 5651500"/>
              <a:gd name="connsiteY83" fmla="*/ 3261186 h 3843408"/>
              <a:gd name="connsiteX84" fmla="*/ 3074838 w 5651500"/>
              <a:gd name="connsiteY84" fmla="*/ 3330428 h 3843408"/>
              <a:gd name="connsiteX85" fmla="*/ 3345371 w 5651500"/>
              <a:gd name="connsiteY85" fmla="*/ 2977623 h 3843408"/>
              <a:gd name="connsiteX86" fmla="*/ 3381662 w 5651500"/>
              <a:gd name="connsiteY86" fmla="*/ 2908381 h 3843408"/>
              <a:gd name="connsiteX87" fmla="*/ 3384962 w 5651500"/>
              <a:gd name="connsiteY87" fmla="*/ 2796274 h 3843408"/>
              <a:gd name="connsiteX88" fmla="*/ 3460843 w 5651500"/>
              <a:gd name="connsiteY88" fmla="*/ 2700654 h 3843408"/>
              <a:gd name="connsiteX89" fmla="*/ 3127625 w 5651500"/>
              <a:gd name="connsiteY89" fmla="*/ 2374226 h 3843408"/>
              <a:gd name="connsiteX90" fmla="*/ 3190310 w 5651500"/>
              <a:gd name="connsiteY90" fmla="*/ 2209364 h 3843408"/>
              <a:gd name="connsiteX91" fmla="*/ 2833998 w 5651500"/>
              <a:gd name="connsiteY91" fmla="*/ 2087365 h 3843408"/>
              <a:gd name="connsiteX92" fmla="*/ 2725125 w 5651500"/>
              <a:gd name="connsiteY92" fmla="*/ 1968664 h 3843408"/>
              <a:gd name="connsiteX93" fmla="*/ 5651500 w 5651500"/>
              <a:gd name="connsiteY93" fmla="*/ 936625 h 3843408"/>
              <a:gd name="connsiteX94" fmla="*/ 3869941 w 5651500"/>
              <a:gd name="connsiteY94" fmla="*/ 3630478 h 3843408"/>
              <a:gd name="connsiteX95" fmla="*/ 1685882 w 5651500"/>
              <a:gd name="connsiteY95" fmla="*/ 3630478 h 3843408"/>
              <a:gd name="connsiteX96" fmla="*/ 0 w 5651500"/>
              <a:gd name="connsiteY96" fmla="*/ 966300 h 3843408"/>
              <a:gd name="connsiteX97" fmla="*/ 5651500 w 5651500"/>
              <a:gd name="connsiteY97" fmla="*/ 936625 h 3843408"/>
              <a:gd name="connsiteX98" fmla="*/ 692944 w 5651500"/>
              <a:gd name="connsiteY98" fmla="*/ 454788 h 3843408"/>
              <a:gd name="connsiteX99" fmla="*/ 1276351 w 5651500"/>
              <a:gd name="connsiteY99" fmla="*/ 498475 h 3843408"/>
              <a:gd name="connsiteX100" fmla="*/ 1276351 w 5651500"/>
              <a:gd name="connsiteY100" fmla="*/ 1270000 h 3843408"/>
              <a:gd name="connsiteX101" fmla="*/ 109538 w 5651500"/>
              <a:gd name="connsiteY101" fmla="*/ 663331 h 3843408"/>
              <a:gd name="connsiteX102" fmla="*/ 692944 w 5651500"/>
              <a:gd name="connsiteY102" fmla="*/ 454788 h 3843408"/>
              <a:gd name="connsiteX103" fmla="*/ 4774407 w 5651500"/>
              <a:gd name="connsiteY103" fmla="*/ 439535 h 3843408"/>
              <a:gd name="connsiteX104" fmla="*/ 5391151 w 5651500"/>
              <a:gd name="connsiteY104" fmla="*/ 633338 h 3843408"/>
              <a:gd name="connsiteX105" fmla="*/ 4157663 w 5651500"/>
              <a:gd name="connsiteY105" fmla="*/ 1270001 h 3843408"/>
              <a:gd name="connsiteX106" fmla="*/ 4157663 w 5651500"/>
              <a:gd name="connsiteY106" fmla="*/ 498088 h 3843408"/>
              <a:gd name="connsiteX107" fmla="*/ 4774407 w 5651500"/>
              <a:gd name="connsiteY107" fmla="*/ 439535 h 3843408"/>
              <a:gd name="connsiteX108" fmla="*/ 2723357 w 5651500"/>
              <a:gd name="connsiteY108" fmla="*/ 0 h 3843408"/>
              <a:gd name="connsiteX109" fmla="*/ 4084639 w 5651500"/>
              <a:gd name="connsiteY109" fmla="*/ 774700 h 3843408"/>
              <a:gd name="connsiteX110" fmla="*/ 2723357 w 5651500"/>
              <a:gd name="connsiteY110" fmla="*/ 1549400 h 3843408"/>
              <a:gd name="connsiteX111" fmla="*/ 1362075 w 5651500"/>
              <a:gd name="connsiteY111" fmla="*/ 774700 h 3843408"/>
              <a:gd name="connsiteX112" fmla="*/ 2723357 w 5651500"/>
              <a:gd name="connsiteY112" fmla="*/ 0 h 384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651500" h="3843408">
                <a:moveTo>
                  <a:pt x="2733362" y="2894016"/>
                </a:moveTo>
                <a:cubicBezTo>
                  <a:pt x="2723469" y="2891698"/>
                  <a:pt x="2717286" y="2902823"/>
                  <a:pt x="2692554" y="2917657"/>
                </a:cubicBezTo>
                <a:cubicBezTo>
                  <a:pt x="2659578" y="2940732"/>
                  <a:pt x="2620007" y="2957214"/>
                  <a:pt x="2620007" y="2957214"/>
                </a:cubicBezTo>
                <a:cubicBezTo>
                  <a:pt x="2620007" y="2957214"/>
                  <a:pt x="2620007" y="2957214"/>
                  <a:pt x="2656281" y="3102255"/>
                </a:cubicBezTo>
                <a:lnTo>
                  <a:pt x="2751911" y="3085773"/>
                </a:lnTo>
                <a:cubicBezTo>
                  <a:pt x="2751911" y="3085773"/>
                  <a:pt x="2751911" y="3085773"/>
                  <a:pt x="2745315" y="3023142"/>
                </a:cubicBezTo>
                <a:cubicBezTo>
                  <a:pt x="2735423" y="3023142"/>
                  <a:pt x="2666173" y="2986881"/>
                  <a:pt x="2702447" y="2963807"/>
                </a:cubicBezTo>
                <a:cubicBezTo>
                  <a:pt x="2735423" y="2937436"/>
                  <a:pt x="2761803" y="2917657"/>
                  <a:pt x="2745315" y="2901175"/>
                </a:cubicBezTo>
                <a:cubicBezTo>
                  <a:pt x="2740369" y="2897055"/>
                  <a:pt x="2736659" y="2894788"/>
                  <a:pt x="2733362" y="2894016"/>
                </a:cubicBezTo>
                <a:close/>
                <a:moveTo>
                  <a:pt x="3115643" y="2825409"/>
                </a:moveTo>
                <a:cubicBezTo>
                  <a:pt x="3113615" y="2825203"/>
                  <a:pt x="3110111" y="2826182"/>
                  <a:pt x="3104752" y="2828654"/>
                </a:cubicBezTo>
                <a:cubicBezTo>
                  <a:pt x="3061884" y="2848433"/>
                  <a:pt x="2913492" y="2851729"/>
                  <a:pt x="2913492" y="2851729"/>
                </a:cubicBezTo>
                <a:cubicBezTo>
                  <a:pt x="2913492" y="2851729"/>
                  <a:pt x="2913492" y="2851729"/>
                  <a:pt x="2913492" y="2904472"/>
                </a:cubicBezTo>
                <a:cubicBezTo>
                  <a:pt x="2926683" y="2878100"/>
                  <a:pt x="3019015" y="2937436"/>
                  <a:pt x="3012420" y="2976992"/>
                </a:cubicBezTo>
                <a:cubicBezTo>
                  <a:pt x="3005825" y="3016549"/>
                  <a:pt x="2939873" y="3033031"/>
                  <a:pt x="2913492" y="3059402"/>
                </a:cubicBezTo>
                <a:cubicBezTo>
                  <a:pt x="2890409" y="3082477"/>
                  <a:pt x="3005825" y="3072588"/>
                  <a:pt x="3028908" y="3072588"/>
                </a:cubicBezTo>
                <a:cubicBezTo>
                  <a:pt x="3051991" y="3075884"/>
                  <a:pt x="3071776" y="2914361"/>
                  <a:pt x="3071776" y="2897879"/>
                </a:cubicBezTo>
                <a:cubicBezTo>
                  <a:pt x="3071776" y="2886341"/>
                  <a:pt x="3129845" y="2826852"/>
                  <a:pt x="3115643" y="2825409"/>
                </a:cubicBezTo>
                <a:close/>
                <a:moveTo>
                  <a:pt x="2434442" y="2605454"/>
                </a:moveTo>
                <a:cubicBezTo>
                  <a:pt x="2452612" y="2606279"/>
                  <a:pt x="2471609" y="2613697"/>
                  <a:pt x="2494735" y="2625237"/>
                </a:cubicBezTo>
                <a:cubicBezTo>
                  <a:pt x="2540987" y="2651614"/>
                  <a:pt x="2597150" y="2638426"/>
                  <a:pt x="2550898" y="2691180"/>
                </a:cubicBezTo>
                <a:cubicBezTo>
                  <a:pt x="2501342" y="2747231"/>
                  <a:pt x="2491431" y="2737339"/>
                  <a:pt x="2478216" y="2793390"/>
                </a:cubicBezTo>
                <a:cubicBezTo>
                  <a:pt x="2465001" y="2849441"/>
                  <a:pt x="2494735" y="3205530"/>
                  <a:pt x="2478216" y="3238501"/>
                </a:cubicBezTo>
                <a:cubicBezTo>
                  <a:pt x="2461697" y="3268175"/>
                  <a:pt x="2408838" y="3281363"/>
                  <a:pt x="2398927" y="3251689"/>
                </a:cubicBezTo>
                <a:cubicBezTo>
                  <a:pt x="2389016" y="3225312"/>
                  <a:pt x="2359282" y="3248392"/>
                  <a:pt x="2375801" y="3192341"/>
                </a:cubicBezTo>
                <a:cubicBezTo>
                  <a:pt x="2395623" y="3136290"/>
                  <a:pt x="2418749" y="2984623"/>
                  <a:pt x="2405534" y="2968137"/>
                </a:cubicBezTo>
                <a:cubicBezTo>
                  <a:pt x="2392319" y="2951652"/>
                  <a:pt x="2362586" y="3132993"/>
                  <a:pt x="2299815" y="3136290"/>
                </a:cubicBezTo>
                <a:cubicBezTo>
                  <a:pt x="2233741" y="3136290"/>
                  <a:pt x="2177578" y="3083536"/>
                  <a:pt x="2233741" y="3020891"/>
                </a:cubicBezTo>
                <a:cubicBezTo>
                  <a:pt x="2289904" y="2958246"/>
                  <a:pt x="2398927" y="2859332"/>
                  <a:pt x="2379104" y="2803282"/>
                </a:cubicBezTo>
                <a:cubicBezTo>
                  <a:pt x="2379104" y="2803282"/>
                  <a:pt x="2299815" y="2898898"/>
                  <a:pt x="2266778" y="2892304"/>
                </a:cubicBezTo>
                <a:cubicBezTo>
                  <a:pt x="2233741" y="2885709"/>
                  <a:pt x="2157755" y="2856035"/>
                  <a:pt x="2147844" y="2829658"/>
                </a:cubicBezTo>
                <a:cubicBezTo>
                  <a:pt x="2134629" y="2803282"/>
                  <a:pt x="2108200" y="2799984"/>
                  <a:pt x="2147844" y="2786796"/>
                </a:cubicBezTo>
                <a:cubicBezTo>
                  <a:pt x="2184185" y="2770310"/>
                  <a:pt x="2342764" y="2658208"/>
                  <a:pt x="2379104" y="2625237"/>
                </a:cubicBezTo>
                <a:cubicBezTo>
                  <a:pt x="2398927" y="2610400"/>
                  <a:pt x="2416271" y="2604630"/>
                  <a:pt x="2434442" y="2605454"/>
                </a:cubicBezTo>
                <a:close/>
                <a:moveTo>
                  <a:pt x="2487610" y="2234213"/>
                </a:moveTo>
                <a:cubicBezTo>
                  <a:pt x="2508152" y="2232869"/>
                  <a:pt x="2526780" y="2236590"/>
                  <a:pt x="2540854" y="2248165"/>
                </a:cubicBezTo>
                <a:cubicBezTo>
                  <a:pt x="2593839" y="2294467"/>
                  <a:pt x="2597150" y="2353999"/>
                  <a:pt x="2481246" y="2430066"/>
                </a:cubicBezTo>
                <a:cubicBezTo>
                  <a:pt x="2474622" y="2433374"/>
                  <a:pt x="2398456" y="2439988"/>
                  <a:pt x="2365341" y="2383764"/>
                </a:cubicBezTo>
                <a:cubicBezTo>
                  <a:pt x="2332225" y="2324233"/>
                  <a:pt x="2289175" y="2330848"/>
                  <a:pt x="2322290" y="2307696"/>
                </a:cubicBezTo>
                <a:cubicBezTo>
                  <a:pt x="2347127" y="2287853"/>
                  <a:pt x="2425984" y="2238243"/>
                  <a:pt x="2487610" y="2234213"/>
                </a:cubicBezTo>
                <a:close/>
                <a:moveTo>
                  <a:pt x="2923385" y="2146300"/>
                </a:moveTo>
                <a:cubicBezTo>
                  <a:pt x="2953063" y="2146300"/>
                  <a:pt x="3160811" y="2202339"/>
                  <a:pt x="3108050" y="2268267"/>
                </a:cubicBezTo>
                <a:cubicBezTo>
                  <a:pt x="3051991" y="2334195"/>
                  <a:pt x="2666173" y="2426494"/>
                  <a:pt x="2659578" y="2479236"/>
                </a:cubicBezTo>
                <a:cubicBezTo>
                  <a:pt x="2649685" y="2531979"/>
                  <a:pt x="2728827" y="2604499"/>
                  <a:pt x="2771696" y="2624278"/>
                </a:cubicBezTo>
                <a:cubicBezTo>
                  <a:pt x="2814565" y="2647352"/>
                  <a:pt x="2860731" y="2624278"/>
                  <a:pt x="2844243" y="2604499"/>
                </a:cubicBezTo>
                <a:cubicBezTo>
                  <a:pt x="2824457" y="2581425"/>
                  <a:pt x="2725530" y="2502311"/>
                  <a:pt x="2738720" y="2489125"/>
                </a:cubicBezTo>
                <a:cubicBezTo>
                  <a:pt x="2751911" y="2475940"/>
                  <a:pt x="2897004" y="2413308"/>
                  <a:pt x="2966254" y="2410012"/>
                </a:cubicBezTo>
                <a:cubicBezTo>
                  <a:pt x="3038801" y="2406716"/>
                  <a:pt x="3117943" y="2413308"/>
                  <a:pt x="3094860" y="2485829"/>
                </a:cubicBezTo>
                <a:cubicBezTo>
                  <a:pt x="3068479" y="2558350"/>
                  <a:pt x="2959659" y="2581425"/>
                  <a:pt x="2986039" y="2604499"/>
                </a:cubicBezTo>
                <a:cubicBezTo>
                  <a:pt x="3009122" y="2630871"/>
                  <a:pt x="3032205" y="2634167"/>
                  <a:pt x="3015717" y="2653945"/>
                </a:cubicBezTo>
                <a:cubicBezTo>
                  <a:pt x="2999230" y="2673724"/>
                  <a:pt x="2854136" y="2673724"/>
                  <a:pt x="2864028" y="2706688"/>
                </a:cubicBezTo>
                <a:cubicBezTo>
                  <a:pt x="2873921" y="2742948"/>
                  <a:pt x="2864028" y="2756134"/>
                  <a:pt x="2887112" y="2762726"/>
                </a:cubicBezTo>
                <a:cubicBezTo>
                  <a:pt x="2910195" y="2766023"/>
                  <a:pt x="2844243" y="2785801"/>
                  <a:pt x="2910195" y="2785801"/>
                </a:cubicBezTo>
                <a:cubicBezTo>
                  <a:pt x="2976146" y="2785801"/>
                  <a:pt x="3154216" y="2772616"/>
                  <a:pt x="3170704" y="2762726"/>
                </a:cubicBezTo>
                <a:cubicBezTo>
                  <a:pt x="3183894" y="2752837"/>
                  <a:pt x="3190490" y="2703391"/>
                  <a:pt x="3233358" y="2752837"/>
                </a:cubicBezTo>
                <a:cubicBezTo>
                  <a:pt x="3276227" y="2798987"/>
                  <a:pt x="3328988" y="2802283"/>
                  <a:pt x="3312500" y="2831951"/>
                </a:cubicBezTo>
                <a:cubicBezTo>
                  <a:pt x="3299310" y="2864915"/>
                  <a:pt x="3269632" y="2835247"/>
                  <a:pt x="3263036" y="2911064"/>
                </a:cubicBezTo>
                <a:cubicBezTo>
                  <a:pt x="3256441" y="2986881"/>
                  <a:pt x="3187192" y="3267075"/>
                  <a:pt x="3091562" y="3234111"/>
                </a:cubicBezTo>
                <a:cubicBezTo>
                  <a:pt x="2995932" y="3197851"/>
                  <a:pt x="3032205" y="3184665"/>
                  <a:pt x="2939873" y="3171480"/>
                </a:cubicBezTo>
                <a:cubicBezTo>
                  <a:pt x="2844243" y="3158294"/>
                  <a:pt x="2715637" y="3158294"/>
                  <a:pt x="2692554" y="3191258"/>
                </a:cubicBezTo>
                <a:cubicBezTo>
                  <a:pt x="2669471" y="3224222"/>
                  <a:pt x="2633197" y="3247297"/>
                  <a:pt x="2616709" y="3207740"/>
                </a:cubicBezTo>
                <a:cubicBezTo>
                  <a:pt x="2596924" y="3168183"/>
                  <a:pt x="2474913" y="2976992"/>
                  <a:pt x="2478211" y="2947325"/>
                </a:cubicBezTo>
                <a:cubicBezTo>
                  <a:pt x="2481508" y="2930843"/>
                  <a:pt x="2521079" y="2897879"/>
                  <a:pt x="2554055" y="2874804"/>
                </a:cubicBezTo>
                <a:cubicBezTo>
                  <a:pt x="2540865" y="2884693"/>
                  <a:pt x="2534270" y="2894582"/>
                  <a:pt x="2550758" y="2894582"/>
                </a:cubicBezTo>
                <a:cubicBezTo>
                  <a:pt x="2587031" y="2894582"/>
                  <a:pt x="2732125" y="2835247"/>
                  <a:pt x="2735423" y="2812172"/>
                </a:cubicBezTo>
                <a:cubicBezTo>
                  <a:pt x="2742018" y="2789098"/>
                  <a:pt x="2616709" y="2825358"/>
                  <a:pt x="2616709" y="2825358"/>
                </a:cubicBezTo>
                <a:cubicBezTo>
                  <a:pt x="2616709" y="2825358"/>
                  <a:pt x="2692554" y="2785801"/>
                  <a:pt x="2682661" y="2756134"/>
                </a:cubicBezTo>
                <a:cubicBezTo>
                  <a:pt x="2669471" y="2723170"/>
                  <a:pt x="2534270" y="2558350"/>
                  <a:pt x="2577138" y="2522089"/>
                </a:cubicBezTo>
                <a:cubicBezTo>
                  <a:pt x="2616709" y="2482533"/>
                  <a:pt x="2801374" y="2380344"/>
                  <a:pt x="2771696" y="2334195"/>
                </a:cubicBezTo>
                <a:cubicBezTo>
                  <a:pt x="2745315" y="2288045"/>
                  <a:pt x="2676066" y="2301231"/>
                  <a:pt x="2676066" y="2301231"/>
                </a:cubicBezTo>
                <a:cubicBezTo>
                  <a:pt x="2676066" y="2301231"/>
                  <a:pt x="2893707" y="2146300"/>
                  <a:pt x="2923385" y="2146300"/>
                </a:cubicBezTo>
                <a:close/>
                <a:moveTo>
                  <a:pt x="2725125" y="1968664"/>
                </a:moveTo>
                <a:cubicBezTo>
                  <a:pt x="2725125" y="1968664"/>
                  <a:pt x="2725125" y="1968664"/>
                  <a:pt x="2537072" y="2146716"/>
                </a:cubicBezTo>
                <a:cubicBezTo>
                  <a:pt x="2342420" y="2136824"/>
                  <a:pt x="2256641" y="2189580"/>
                  <a:pt x="2213751" y="2265417"/>
                </a:cubicBezTo>
                <a:cubicBezTo>
                  <a:pt x="2167563" y="2341254"/>
                  <a:pt x="2253342" y="2440171"/>
                  <a:pt x="2253342" y="2440171"/>
                </a:cubicBezTo>
                <a:cubicBezTo>
                  <a:pt x="2253342" y="2440171"/>
                  <a:pt x="2253342" y="2440171"/>
                  <a:pt x="1982809" y="2700654"/>
                </a:cubicBezTo>
                <a:cubicBezTo>
                  <a:pt x="1982809" y="2700654"/>
                  <a:pt x="1982809" y="2700654"/>
                  <a:pt x="2038895" y="2789680"/>
                </a:cubicBezTo>
                <a:cubicBezTo>
                  <a:pt x="2028997" y="2898489"/>
                  <a:pt x="2187358" y="2947948"/>
                  <a:pt x="2167563" y="2974326"/>
                </a:cubicBezTo>
                <a:cubicBezTo>
                  <a:pt x="2151067" y="2997406"/>
                  <a:pt x="2118075" y="3069946"/>
                  <a:pt x="2147768" y="3149080"/>
                </a:cubicBezTo>
                <a:cubicBezTo>
                  <a:pt x="2180760" y="3231511"/>
                  <a:pt x="2286334" y="3224916"/>
                  <a:pt x="2286334" y="3224916"/>
                </a:cubicBezTo>
                <a:cubicBezTo>
                  <a:pt x="2286334" y="3224916"/>
                  <a:pt x="2319325" y="3337023"/>
                  <a:pt x="2401805" y="3356806"/>
                </a:cubicBezTo>
                <a:cubicBezTo>
                  <a:pt x="2484285" y="3376590"/>
                  <a:pt x="2546969" y="3280970"/>
                  <a:pt x="2546969" y="3280970"/>
                </a:cubicBezTo>
                <a:cubicBezTo>
                  <a:pt x="2546969" y="3280970"/>
                  <a:pt x="2546969" y="3280970"/>
                  <a:pt x="2721826" y="3449129"/>
                </a:cubicBezTo>
                <a:cubicBezTo>
                  <a:pt x="2721826" y="3449129"/>
                  <a:pt x="2721826" y="3449129"/>
                  <a:pt x="2919777" y="3261186"/>
                </a:cubicBezTo>
                <a:cubicBezTo>
                  <a:pt x="2919777" y="3261186"/>
                  <a:pt x="2926375" y="3300753"/>
                  <a:pt x="3074838" y="3330428"/>
                </a:cubicBezTo>
                <a:cubicBezTo>
                  <a:pt x="3226601" y="3360104"/>
                  <a:pt x="3342072" y="3069946"/>
                  <a:pt x="3345371" y="2977623"/>
                </a:cubicBezTo>
                <a:cubicBezTo>
                  <a:pt x="3351970" y="2885300"/>
                  <a:pt x="3351970" y="2947948"/>
                  <a:pt x="3381662" y="2908381"/>
                </a:cubicBezTo>
                <a:cubicBezTo>
                  <a:pt x="3411355" y="2872111"/>
                  <a:pt x="3384962" y="2796274"/>
                  <a:pt x="3384962" y="2796274"/>
                </a:cubicBezTo>
                <a:cubicBezTo>
                  <a:pt x="3384962" y="2796274"/>
                  <a:pt x="3384962" y="2796274"/>
                  <a:pt x="3460843" y="2700654"/>
                </a:cubicBezTo>
                <a:cubicBezTo>
                  <a:pt x="3460843" y="2700654"/>
                  <a:pt x="3460843" y="2700654"/>
                  <a:pt x="3127625" y="2374226"/>
                </a:cubicBezTo>
                <a:cubicBezTo>
                  <a:pt x="3216703" y="2304984"/>
                  <a:pt x="3190310" y="2209364"/>
                  <a:pt x="3190310" y="2209364"/>
                </a:cubicBezTo>
                <a:cubicBezTo>
                  <a:pt x="3111129" y="2041203"/>
                  <a:pt x="2833998" y="2087365"/>
                  <a:pt x="2833998" y="2087365"/>
                </a:cubicBezTo>
                <a:cubicBezTo>
                  <a:pt x="2833998" y="2087365"/>
                  <a:pt x="2833998" y="2087365"/>
                  <a:pt x="2725125" y="1968664"/>
                </a:cubicBezTo>
                <a:close/>
                <a:moveTo>
                  <a:pt x="5651500" y="936625"/>
                </a:moveTo>
                <a:cubicBezTo>
                  <a:pt x="4853098" y="2938056"/>
                  <a:pt x="4394512" y="3376590"/>
                  <a:pt x="3869941" y="3630478"/>
                </a:cubicBezTo>
                <a:cubicBezTo>
                  <a:pt x="3243097" y="3933825"/>
                  <a:pt x="2312727" y="3894258"/>
                  <a:pt x="1685882" y="3630478"/>
                </a:cubicBezTo>
                <a:cubicBezTo>
                  <a:pt x="1253689" y="3449129"/>
                  <a:pt x="418996" y="2413793"/>
                  <a:pt x="0" y="966300"/>
                </a:cubicBezTo>
                <a:cubicBezTo>
                  <a:pt x="1705677" y="2087365"/>
                  <a:pt x="3916130" y="2008231"/>
                  <a:pt x="5651500" y="936625"/>
                </a:cubicBezTo>
                <a:close/>
                <a:moveTo>
                  <a:pt x="692944" y="454788"/>
                </a:moveTo>
                <a:cubicBezTo>
                  <a:pt x="984648" y="455613"/>
                  <a:pt x="1276351" y="498475"/>
                  <a:pt x="1276351" y="498475"/>
                </a:cubicBezTo>
                <a:cubicBezTo>
                  <a:pt x="1276351" y="498475"/>
                  <a:pt x="867637" y="917208"/>
                  <a:pt x="1276351" y="1270000"/>
                </a:cubicBezTo>
                <a:cubicBezTo>
                  <a:pt x="1276351" y="1270000"/>
                  <a:pt x="109538" y="999636"/>
                  <a:pt x="109538" y="663331"/>
                </a:cubicBezTo>
                <a:cubicBezTo>
                  <a:pt x="109538" y="495178"/>
                  <a:pt x="401241" y="453964"/>
                  <a:pt x="692944" y="454788"/>
                </a:cubicBezTo>
                <a:close/>
                <a:moveTo>
                  <a:pt x="4774407" y="439535"/>
                </a:moveTo>
                <a:cubicBezTo>
                  <a:pt x="5082779" y="431288"/>
                  <a:pt x="5391151" y="465100"/>
                  <a:pt x="5391151" y="633338"/>
                </a:cubicBezTo>
                <a:cubicBezTo>
                  <a:pt x="5391151" y="969813"/>
                  <a:pt x="4157663" y="1270001"/>
                  <a:pt x="4157663" y="1270001"/>
                </a:cubicBezTo>
                <a:cubicBezTo>
                  <a:pt x="4566627" y="917032"/>
                  <a:pt x="4157663" y="498088"/>
                  <a:pt x="4157663" y="498088"/>
                </a:cubicBezTo>
                <a:cubicBezTo>
                  <a:pt x="4157663" y="498088"/>
                  <a:pt x="4466035" y="447782"/>
                  <a:pt x="4774407" y="439535"/>
                </a:cubicBezTo>
                <a:close/>
                <a:moveTo>
                  <a:pt x="2723357" y="0"/>
                </a:moveTo>
                <a:cubicBezTo>
                  <a:pt x="3475172" y="0"/>
                  <a:pt x="4084639" y="346845"/>
                  <a:pt x="4084639" y="774700"/>
                </a:cubicBezTo>
                <a:cubicBezTo>
                  <a:pt x="4084639" y="1202555"/>
                  <a:pt x="3475172" y="1549400"/>
                  <a:pt x="2723357" y="1549400"/>
                </a:cubicBezTo>
                <a:cubicBezTo>
                  <a:pt x="1971542" y="1549400"/>
                  <a:pt x="1362075" y="1202555"/>
                  <a:pt x="1362075" y="774700"/>
                </a:cubicBezTo>
                <a:cubicBezTo>
                  <a:pt x="1362075" y="346845"/>
                  <a:pt x="1971542" y="0"/>
                  <a:pt x="2723357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任意多边形: 形状 4"/>
          <p:cNvSpPr>
            <a:spLocks/>
          </p:cNvSpPr>
          <p:nvPr/>
        </p:nvSpPr>
        <p:spPr bwMode="auto">
          <a:xfrm>
            <a:off x="2222740" y="2139702"/>
            <a:ext cx="1296144" cy="881467"/>
          </a:xfrm>
          <a:custGeom>
            <a:avLst/>
            <a:gdLst>
              <a:gd name="connsiteX0" fmla="*/ 2733362 w 5651500"/>
              <a:gd name="connsiteY0" fmla="*/ 2894016 h 3843408"/>
              <a:gd name="connsiteX1" fmla="*/ 2692554 w 5651500"/>
              <a:gd name="connsiteY1" fmla="*/ 2917657 h 3843408"/>
              <a:gd name="connsiteX2" fmla="*/ 2620007 w 5651500"/>
              <a:gd name="connsiteY2" fmla="*/ 2957214 h 3843408"/>
              <a:gd name="connsiteX3" fmla="*/ 2656281 w 5651500"/>
              <a:gd name="connsiteY3" fmla="*/ 3102255 h 3843408"/>
              <a:gd name="connsiteX4" fmla="*/ 2751911 w 5651500"/>
              <a:gd name="connsiteY4" fmla="*/ 3085773 h 3843408"/>
              <a:gd name="connsiteX5" fmla="*/ 2745315 w 5651500"/>
              <a:gd name="connsiteY5" fmla="*/ 3023142 h 3843408"/>
              <a:gd name="connsiteX6" fmla="*/ 2702447 w 5651500"/>
              <a:gd name="connsiteY6" fmla="*/ 2963807 h 3843408"/>
              <a:gd name="connsiteX7" fmla="*/ 2745315 w 5651500"/>
              <a:gd name="connsiteY7" fmla="*/ 2901175 h 3843408"/>
              <a:gd name="connsiteX8" fmla="*/ 2733362 w 5651500"/>
              <a:gd name="connsiteY8" fmla="*/ 2894016 h 3843408"/>
              <a:gd name="connsiteX9" fmla="*/ 3115643 w 5651500"/>
              <a:gd name="connsiteY9" fmla="*/ 2825409 h 3843408"/>
              <a:gd name="connsiteX10" fmla="*/ 3104752 w 5651500"/>
              <a:gd name="connsiteY10" fmla="*/ 2828654 h 3843408"/>
              <a:gd name="connsiteX11" fmla="*/ 2913492 w 5651500"/>
              <a:gd name="connsiteY11" fmla="*/ 2851729 h 3843408"/>
              <a:gd name="connsiteX12" fmla="*/ 2913492 w 5651500"/>
              <a:gd name="connsiteY12" fmla="*/ 2904472 h 3843408"/>
              <a:gd name="connsiteX13" fmla="*/ 3012420 w 5651500"/>
              <a:gd name="connsiteY13" fmla="*/ 2976992 h 3843408"/>
              <a:gd name="connsiteX14" fmla="*/ 2913492 w 5651500"/>
              <a:gd name="connsiteY14" fmla="*/ 3059402 h 3843408"/>
              <a:gd name="connsiteX15" fmla="*/ 3028908 w 5651500"/>
              <a:gd name="connsiteY15" fmla="*/ 3072588 h 3843408"/>
              <a:gd name="connsiteX16" fmla="*/ 3071776 w 5651500"/>
              <a:gd name="connsiteY16" fmla="*/ 2897879 h 3843408"/>
              <a:gd name="connsiteX17" fmla="*/ 3115643 w 5651500"/>
              <a:gd name="connsiteY17" fmla="*/ 2825409 h 3843408"/>
              <a:gd name="connsiteX18" fmla="*/ 2434442 w 5651500"/>
              <a:gd name="connsiteY18" fmla="*/ 2605454 h 3843408"/>
              <a:gd name="connsiteX19" fmla="*/ 2494735 w 5651500"/>
              <a:gd name="connsiteY19" fmla="*/ 2625237 h 3843408"/>
              <a:gd name="connsiteX20" fmla="*/ 2550898 w 5651500"/>
              <a:gd name="connsiteY20" fmla="*/ 2691180 h 3843408"/>
              <a:gd name="connsiteX21" fmla="*/ 2478216 w 5651500"/>
              <a:gd name="connsiteY21" fmla="*/ 2793390 h 3843408"/>
              <a:gd name="connsiteX22" fmla="*/ 2478216 w 5651500"/>
              <a:gd name="connsiteY22" fmla="*/ 3238501 h 3843408"/>
              <a:gd name="connsiteX23" fmla="*/ 2398927 w 5651500"/>
              <a:gd name="connsiteY23" fmla="*/ 3251689 h 3843408"/>
              <a:gd name="connsiteX24" fmla="*/ 2375801 w 5651500"/>
              <a:gd name="connsiteY24" fmla="*/ 3192341 h 3843408"/>
              <a:gd name="connsiteX25" fmla="*/ 2405534 w 5651500"/>
              <a:gd name="connsiteY25" fmla="*/ 2968137 h 3843408"/>
              <a:gd name="connsiteX26" fmla="*/ 2299815 w 5651500"/>
              <a:gd name="connsiteY26" fmla="*/ 3136290 h 3843408"/>
              <a:gd name="connsiteX27" fmla="*/ 2233741 w 5651500"/>
              <a:gd name="connsiteY27" fmla="*/ 3020891 h 3843408"/>
              <a:gd name="connsiteX28" fmla="*/ 2379104 w 5651500"/>
              <a:gd name="connsiteY28" fmla="*/ 2803282 h 3843408"/>
              <a:gd name="connsiteX29" fmla="*/ 2266778 w 5651500"/>
              <a:gd name="connsiteY29" fmla="*/ 2892304 h 3843408"/>
              <a:gd name="connsiteX30" fmla="*/ 2147844 w 5651500"/>
              <a:gd name="connsiteY30" fmla="*/ 2829658 h 3843408"/>
              <a:gd name="connsiteX31" fmla="*/ 2147844 w 5651500"/>
              <a:gd name="connsiteY31" fmla="*/ 2786796 h 3843408"/>
              <a:gd name="connsiteX32" fmla="*/ 2379104 w 5651500"/>
              <a:gd name="connsiteY32" fmla="*/ 2625237 h 3843408"/>
              <a:gd name="connsiteX33" fmla="*/ 2434442 w 5651500"/>
              <a:gd name="connsiteY33" fmla="*/ 2605454 h 3843408"/>
              <a:gd name="connsiteX34" fmla="*/ 2487610 w 5651500"/>
              <a:gd name="connsiteY34" fmla="*/ 2234213 h 3843408"/>
              <a:gd name="connsiteX35" fmla="*/ 2540854 w 5651500"/>
              <a:gd name="connsiteY35" fmla="*/ 2248165 h 3843408"/>
              <a:gd name="connsiteX36" fmla="*/ 2481246 w 5651500"/>
              <a:gd name="connsiteY36" fmla="*/ 2430066 h 3843408"/>
              <a:gd name="connsiteX37" fmla="*/ 2365341 w 5651500"/>
              <a:gd name="connsiteY37" fmla="*/ 2383764 h 3843408"/>
              <a:gd name="connsiteX38" fmla="*/ 2322290 w 5651500"/>
              <a:gd name="connsiteY38" fmla="*/ 2307696 h 3843408"/>
              <a:gd name="connsiteX39" fmla="*/ 2487610 w 5651500"/>
              <a:gd name="connsiteY39" fmla="*/ 2234213 h 3843408"/>
              <a:gd name="connsiteX40" fmla="*/ 2923385 w 5651500"/>
              <a:gd name="connsiteY40" fmla="*/ 2146300 h 3843408"/>
              <a:gd name="connsiteX41" fmla="*/ 3108050 w 5651500"/>
              <a:gd name="connsiteY41" fmla="*/ 2268267 h 3843408"/>
              <a:gd name="connsiteX42" fmla="*/ 2659578 w 5651500"/>
              <a:gd name="connsiteY42" fmla="*/ 2479236 h 3843408"/>
              <a:gd name="connsiteX43" fmla="*/ 2771696 w 5651500"/>
              <a:gd name="connsiteY43" fmla="*/ 2624278 h 3843408"/>
              <a:gd name="connsiteX44" fmla="*/ 2844243 w 5651500"/>
              <a:gd name="connsiteY44" fmla="*/ 2604499 h 3843408"/>
              <a:gd name="connsiteX45" fmla="*/ 2738720 w 5651500"/>
              <a:gd name="connsiteY45" fmla="*/ 2489125 h 3843408"/>
              <a:gd name="connsiteX46" fmla="*/ 2966254 w 5651500"/>
              <a:gd name="connsiteY46" fmla="*/ 2410012 h 3843408"/>
              <a:gd name="connsiteX47" fmla="*/ 3094860 w 5651500"/>
              <a:gd name="connsiteY47" fmla="*/ 2485829 h 3843408"/>
              <a:gd name="connsiteX48" fmla="*/ 2986039 w 5651500"/>
              <a:gd name="connsiteY48" fmla="*/ 2604499 h 3843408"/>
              <a:gd name="connsiteX49" fmla="*/ 3015717 w 5651500"/>
              <a:gd name="connsiteY49" fmla="*/ 2653945 h 3843408"/>
              <a:gd name="connsiteX50" fmla="*/ 2864028 w 5651500"/>
              <a:gd name="connsiteY50" fmla="*/ 2706688 h 3843408"/>
              <a:gd name="connsiteX51" fmla="*/ 2887112 w 5651500"/>
              <a:gd name="connsiteY51" fmla="*/ 2762726 h 3843408"/>
              <a:gd name="connsiteX52" fmla="*/ 2910195 w 5651500"/>
              <a:gd name="connsiteY52" fmla="*/ 2785801 h 3843408"/>
              <a:gd name="connsiteX53" fmla="*/ 3170704 w 5651500"/>
              <a:gd name="connsiteY53" fmla="*/ 2762726 h 3843408"/>
              <a:gd name="connsiteX54" fmla="*/ 3233358 w 5651500"/>
              <a:gd name="connsiteY54" fmla="*/ 2752837 h 3843408"/>
              <a:gd name="connsiteX55" fmla="*/ 3312500 w 5651500"/>
              <a:gd name="connsiteY55" fmla="*/ 2831951 h 3843408"/>
              <a:gd name="connsiteX56" fmla="*/ 3263036 w 5651500"/>
              <a:gd name="connsiteY56" fmla="*/ 2911064 h 3843408"/>
              <a:gd name="connsiteX57" fmla="*/ 3091562 w 5651500"/>
              <a:gd name="connsiteY57" fmla="*/ 3234111 h 3843408"/>
              <a:gd name="connsiteX58" fmla="*/ 2939873 w 5651500"/>
              <a:gd name="connsiteY58" fmla="*/ 3171480 h 3843408"/>
              <a:gd name="connsiteX59" fmla="*/ 2692554 w 5651500"/>
              <a:gd name="connsiteY59" fmla="*/ 3191258 h 3843408"/>
              <a:gd name="connsiteX60" fmla="*/ 2616709 w 5651500"/>
              <a:gd name="connsiteY60" fmla="*/ 3207740 h 3843408"/>
              <a:gd name="connsiteX61" fmla="*/ 2478211 w 5651500"/>
              <a:gd name="connsiteY61" fmla="*/ 2947325 h 3843408"/>
              <a:gd name="connsiteX62" fmla="*/ 2554055 w 5651500"/>
              <a:gd name="connsiteY62" fmla="*/ 2874804 h 3843408"/>
              <a:gd name="connsiteX63" fmla="*/ 2550758 w 5651500"/>
              <a:gd name="connsiteY63" fmla="*/ 2894582 h 3843408"/>
              <a:gd name="connsiteX64" fmla="*/ 2735423 w 5651500"/>
              <a:gd name="connsiteY64" fmla="*/ 2812172 h 3843408"/>
              <a:gd name="connsiteX65" fmla="*/ 2616709 w 5651500"/>
              <a:gd name="connsiteY65" fmla="*/ 2825358 h 3843408"/>
              <a:gd name="connsiteX66" fmla="*/ 2682661 w 5651500"/>
              <a:gd name="connsiteY66" fmla="*/ 2756134 h 3843408"/>
              <a:gd name="connsiteX67" fmla="*/ 2577138 w 5651500"/>
              <a:gd name="connsiteY67" fmla="*/ 2522089 h 3843408"/>
              <a:gd name="connsiteX68" fmla="*/ 2771696 w 5651500"/>
              <a:gd name="connsiteY68" fmla="*/ 2334195 h 3843408"/>
              <a:gd name="connsiteX69" fmla="*/ 2676066 w 5651500"/>
              <a:gd name="connsiteY69" fmla="*/ 2301231 h 3843408"/>
              <a:gd name="connsiteX70" fmla="*/ 2923385 w 5651500"/>
              <a:gd name="connsiteY70" fmla="*/ 2146300 h 3843408"/>
              <a:gd name="connsiteX71" fmla="*/ 2725125 w 5651500"/>
              <a:gd name="connsiteY71" fmla="*/ 1968664 h 3843408"/>
              <a:gd name="connsiteX72" fmla="*/ 2537072 w 5651500"/>
              <a:gd name="connsiteY72" fmla="*/ 2146716 h 3843408"/>
              <a:gd name="connsiteX73" fmla="*/ 2213751 w 5651500"/>
              <a:gd name="connsiteY73" fmla="*/ 2265417 h 3843408"/>
              <a:gd name="connsiteX74" fmla="*/ 2253342 w 5651500"/>
              <a:gd name="connsiteY74" fmla="*/ 2440171 h 3843408"/>
              <a:gd name="connsiteX75" fmla="*/ 1982809 w 5651500"/>
              <a:gd name="connsiteY75" fmla="*/ 2700654 h 3843408"/>
              <a:gd name="connsiteX76" fmla="*/ 2038895 w 5651500"/>
              <a:gd name="connsiteY76" fmla="*/ 2789680 h 3843408"/>
              <a:gd name="connsiteX77" fmla="*/ 2167563 w 5651500"/>
              <a:gd name="connsiteY77" fmla="*/ 2974326 h 3843408"/>
              <a:gd name="connsiteX78" fmla="*/ 2147768 w 5651500"/>
              <a:gd name="connsiteY78" fmla="*/ 3149080 h 3843408"/>
              <a:gd name="connsiteX79" fmla="*/ 2286334 w 5651500"/>
              <a:gd name="connsiteY79" fmla="*/ 3224916 h 3843408"/>
              <a:gd name="connsiteX80" fmla="*/ 2401805 w 5651500"/>
              <a:gd name="connsiteY80" fmla="*/ 3356806 h 3843408"/>
              <a:gd name="connsiteX81" fmla="*/ 2546969 w 5651500"/>
              <a:gd name="connsiteY81" fmla="*/ 3280970 h 3843408"/>
              <a:gd name="connsiteX82" fmla="*/ 2721826 w 5651500"/>
              <a:gd name="connsiteY82" fmla="*/ 3449129 h 3843408"/>
              <a:gd name="connsiteX83" fmla="*/ 2919777 w 5651500"/>
              <a:gd name="connsiteY83" fmla="*/ 3261186 h 3843408"/>
              <a:gd name="connsiteX84" fmla="*/ 3074838 w 5651500"/>
              <a:gd name="connsiteY84" fmla="*/ 3330428 h 3843408"/>
              <a:gd name="connsiteX85" fmla="*/ 3345371 w 5651500"/>
              <a:gd name="connsiteY85" fmla="*/ 2977623 h 3843408"/>
              <a:gd name="connsiteX86" fmla="*/ 3381662 w 5651500"/>
              <a:gd name="connsiteY86" fmla="*/ 2908381 h 3843408"/>
              <a:gd name="connsiteX87" fmla="*/ 3384962 w 5651500"/>
              <a:gd name="connsiteY87" fmla="*/ 2796274 h 3843408"/>
              <a:gd name="connsiteX88" fmla="*/ 3460843 w 5651500"/>
              <a:gd name="connsiteY88" fmla="*/ 2700654 h 3843408"/>
              <a:gd name="connsiteX89" fmla="*/ 3127625 w 5651500"/>
              <a:gd name="connsiteY89" fmla="*/ 2374226 h 3843408"/>
              <a:gd name="connsiteX90" fmla="*/ 3190310 w 5651500"/>
              <a:gd name="connsiteY90" fmla="*/ 2209364 h 3843408"/>
              <a:gd name="connsiteX91" fmla="*/ 2833998 w 5651500"/>
              <a:gd name="connsiteY91" fmla="*/ 2087365 h 3843408"/>
              <a:gd name="connsiteX92" fmla="*/ 2725125 w 5651500"/>
              <a:gd name="connsiteY92" fmla="*/ 1968664 h 3843408"/>
              <a:gd name="connsiteX93" fmla="*/ 5651500 w 5651500"/>
              <a:gd name="connsiteY93" fmla="*/ 936625 h 3843408"/>
              <a:gd name="connsiteX94" fmla="*/ 3869941 w 5651500"/>
              <a:gd name="connsiteY94" fmla="*/ 3630478 h 3843408"/>
              <a:gd name="connsiteX95" fmla="*/ 1685882 w 5651500"/>
              <a:gd name="connsiteY95" fmla="*/ 3630478 h 3843408"/>
              <a:gd name="connsiteX96" fmla="*/ 0 w 5651500"/>
              <a:gd name="connsiteY96" fmla="*/ 966300 h 3843408"/>
              <a:gd name="connsiteX97" fmla="*/ 5651500 w 5651500"/>
              <a:gd name="connsiteY97" fmla="*/ 936625 h 3843408"/>
              <a:gd name="connsiteX98" fmla="*/ 692944 w 5651500"/>
              <a:gd name="connsiteY98" fmla="*/ 454788 h 3843408"/>
              <a:gd name="connsiteX99" fmla="*/ 1276351 w 5651500"/>
              <a:gd name="connsiteY99" fmla="*/ 498475 h 3843408"/>
              <a:gd name="connsiteX100" fmla="*/ 1276351 w 5651500"/>
              <a:gd name="connsiteY100" fmla="*/ 1270000 h 3843408"/>
              <a:gd name="connsiteX101" fmla="*/ 109538 w 5651500"/>
              <a:gd name="connsiteY101" fmla="*/ 663331 h 3843408"/>
              <a:gd name="connsiteX102" fmla="*/ 692944 w 5651500"/>
              <a:gd name="connsiteY102" fmla="*/ 454788 h 3843408"/>
              <a:gd name="connsiteX103" fmla="*/ 4774407 w 5651500"/>
              <a:gd name="connsiteY103" fmla="*/ 439535 h 3843408"/>
              <a:gd name="connsiteX104" fmla="*/ 5391151 w 5651500"/>
              <a:gd name="connsiteY104" fmla="*/ 633338 h 3843408"/>
              <a:gd name="connsiteX105" fmla="*/ 4157663 w 5651500"/>
              <a:gd name="connsiteY105" fmla="*/ 1270001 h 3843408"/>
              <a:gd name="connsiteX106" fmla="*/ 4157663 w 5651500"/>
              <a:gd name="connsiteY106" fmla="*/ 498088 h 3843408"/>
              <a:gd name="connsiteX107" fmla="*/ 4774407 w 5651500"/>
              <a:gd name="connsiteY107" fmla="*/ 439535 h 3843408"/>
              <a:gd name="connsiteX108" fmla="*/ 2723357 w 5651500"/>
              <a:gd name="connsiteY108" fmla="*/ 0 h 3843408"/>
              <a:gd name="connsiteX109" fmla="*/ 4084639 w 5651500"/>
              <a:gd name="connsiteY109" fmla="*/ 774700 h 3843408"/>
              <a:gd name="connsiteX110" fmla="*/ 2723357 w 5651500"/>
              <a:gd name="connsiteY110" fmla="*/ 1549400 h 3843408"/>
              <a:gd name="connsiteX111" fmla="*/ 1362075 w 5651500"/>
              <a:gd name="connsiteY111" fmla="*/ 774700 h 3843408"/>
              <a:gd name="connsiteX112" fmla="*/ 2723357 w 5651500"/>
              <a:gd name="connsiteY112" fmla="*/ 0 h 384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651500" h="3843408">
                <a:moveTo>
                  <a:pt x="2733362" y="2894016"/>
                </a:moveTo>
                <a:cubicBezTo>
                  <a:pt x="2723469" y="2891698"/>
                  <a:pt x="2717286" y="2902823"/>
                  <a:pt x="2692554" y="2917657"/>
                </a:cubicBezTo>
                <a:cubicBezTo>
                  <a:pt x="2659578" y="2940732"/>
                  <a:pt x="2620007" y="2957214"/>
                  <a:pt x="2620007" y="2957214"/>
                </a:cubicBezTo>
                <a:cubicBezTo>
                  <a:pt x="2620007" y="2957214"/>
                  <a:pt x="2620007" y="2957214"/>
                  <a:pt x="2656281" y="3102255"/>
                </a:cubicBezTo>
                <a:lnTo>
                  <a:pt x="2751911" y="3085773"/>
                </a:lnTo>
                <a:cubicBezTo>
                  <a:pt x="2751911" y="3085773"/>
                  <a:pt x="2751911" y="3085773"/>
                  <a:pt x="2745315" y="3023142"/>
                </a:cubicBezTo>
                <a:cubicBezTo>
                  <a:pt x="2735423" y="3023142"/>
                  <a:pt x="2666173" y="2986881"/>
                  <a:pt x="2702447" y="2963807"/>
                </a:cubicBezTo>
                <a:cubicBezTo>
                  <a:pt x="2735423" y="2937436"/>
                  <a:pt x="2761803" y="2917657"/>
                  <a:pt x="2745315" y="2901175"/>
                </a:cubicBezTo>
                <a:cubicBezTo>
                  <a:pt x="2740369" y="2897055"/>
                  <a:pt x="2736659" y="2894788"/>
                  <a:pt x="2733362" y="2894016"/>
                </a:cubicBezTo>
                <a:close/>
                <a:moveTo>
                  <a:pt x="3115643" y="2825409"/>
                </a:moveTo>
                <a:cubicBezTo>
                  <a:pt x="3113615" y="2825203"/>
                  <a:pt x="3110111" y="2826182"/>
                  <a:pt x="3104752" y="2828654"/>
                </a:cubicBezTo>
                <a:cubicBezTo>
                  <a:pt x="3061884" y="2848433"/>
                  <a:pt x="2913492" y="2851729"/>
                  <a:pt x="2913492" y="2851729"/>
                </a:cubicBezTo>
                <a:cubicBezTo>
                  <a:pt x="2913492" y="2851729"/>
                  <a:pt x="2913492" y="2851729"/>
                  <a:pt x="2913492" y="2904472"/>
                </a:cubicBezTo>
                <a:cubicBezTo>
                  <a:pt x="2926683" y="2878100"/>
                  <a:pt x="3019015" y="2937436"/>
                  <a:pt x="3012420" y="2976992"/>
                </a:cubicBezTo>
                <a:cubicBezTo>
                  <a:pt x="3005825" y="3016549"/>
                  <a:pt x="2939873" y="3033031"/>
                  <a:pt x="2913492" y="3059402"/>
                </a:cubicBezTo>
                <a:cubicBezTo>
                  <a:pt x="2890409" y="3082477"/>
                  <a:pt x="3005825" y="3072588"/>
                  <a:pt x="3028908" y="3072588"/>
                </a:cubicBezTo>
                <a:cubicBezTo>
                  <a:pt x="3051991" y="3075884"/>
                  <a:pt x="3071776" y="2914361"/>
                  <a:pt x="3071776" y="2897879"/>
                </a:cubicBezTo>
                <a:cubicBezTo>
                  <a:pt x="3071776" y="2886341"/>
                  <a:pt x="3129845" y="2826852"/>
                  <a:pt x="3115643" y="2825409"/>
                </a:cubicBezTo>
                <a:close/>
                <a:moveTo>
                  <a:pt x="2434442" y="2605454"/>
                </a:moveTo>
                <a:cubicBezTo>
                  <a:pt x="2452612" y="2606279"/>
                  <a:pt x="2471609" y="2613697"/>
                  <a:pt x="2494735" y="2625237"/>
                </a:cubicBezTo>
                <a:cubicBezTo>
                  <a:pt x="2540987" y="2651614"/>
                  <a:pt x="2597150" y="2638426"/>
                  <a:pt x="2550898" y="2691180"/>
                </a:cubicBezTo>
                <a:cubicBezTo>
                  <a:pt x="2501342" y="2747231"/>
                  <a:pt x="2491431" y="2737339"/>
                  <a:pt x="2478216" y="2793390"/>
                </a:cubicBezTo>
                <a:cubicBezTo>
                  <a:pt x="2465001" y="2849441"/>
                  <a:pt x="2494735" y="3205530"/>
                  <a:pt x="2478216" y="3238501"/>
                </a:cubicBezTo>
                <a:cubicBezTo>
                  <a:pt x="2461697" y="3268175"/>
                  <a:pt x="2408838" y="3281363"/>
                  <a:pt x="2398927" y="3251689"/>
                </a:cubicBezTo>
                <a:cubicBezTo>
                  <a:pt x="2389016" y="3225312"/>
                  <a:pt x="2359282" y="3248392"/>
                  <a:pt x="2375801" y="3192341"/>
                </a:cubicBezTo>
                <a:cubicBezTo>
                  <a:pt x="2395623" y="3136290"/>
                  <a:pt x="2418749" y="2984623"/>
                  <a:pt x="2405534" y="2968137"/>
                </a:cubicBezTo>
                <a:cubicBezTo>
                  <a:pt x="2392319" y="2951652"/>
                  <a:pt x="2362586" y="3132993"/>
                  <a:pt x="2299815" y="3136290"/>
                </a:cubicBezTo>
                <a:cubicBezTo>
                  <a:pt x="2233741" y="3136290"/>
                  <a:pt x="2177578" y="3083536"/>
                  <a:pt x="2233741" y="3020891"/>
                </a:cubicBezTo>
                <a:cubicBezTo>
                  <a:pt x="2289904" y="2958246"/>
                  <a:pt x="2398927" y="2859332"/>
                  <a:pt x="2379104" y="2803282"/>
                </a:cubicBezTo>
                <a:cubicBezTo>
                  <a:pt x="2379104" y="2803282"/>
                  <a:pt x="2299815" y="2898898"/>
                  <a:pt x="2266778" y="2892304"/>
                </a:cubicBezTo>
                <a:cubicBezTo>
                  <a:pt x="2233741" y="2885709"/>
                  <a:pt x="2157755" y="2856035"/>
                  <a:pt x="2147844" y="2829658"/>
                </a:cubicBezTo>
                <a:cubicBezTo>
                  <a:pt x="2134629" y="2803282"/>
                  <a:pt x="2108200" y="2799984"/>
                  <a:pt x="2147844" y="2786796"/>
                </a:cubicBezTo>
                <a:cubicBezTo>
                  <a:pt x="2184185" y="2770310"/>
                  <a:pt x="2342764" y="2658208"/>
                  <a:pt x="2379104" y="2625237"/>
                </a:cubicBezTo>
                <a:cubicBezTo>
                  <a:pt x="2398927" y="2610400"/>
                  <a:pt x="2416271" y="2604630"/>
                  <a:pt x="2434442" y="2605454"/>
                </a:cubicBezTo>
                <a:close/>
                <a:moveTo>
                  <a:pt x="2487610" y="2234213"/>
                </a:moveTo>
                <a:cubicBezTo>
                  <a:pt x="2508152" y="2232869"/>
                  <a:pt x="2526780" y="2236590"/>
                  <a:pt x="2540854" y="2248165"/>
                </a:cubicBezTo>
                <a:cubicBezTo>
                  <a:pt x="2593839" y="2294467"/>
                  <a:pt x="2597150" y="2353999"/>
                  <a:pt x="2481246" y="2430066"/>
                </a:cubicBezTo>
                <a:cubicBezTo>
                  <a:pt x="2474622" y="2433374"/>
                  <a:pt x="2398456" y="2439988"/>
                  <a:pt x="2365341" y="2383764"/>
                </a:cubicBezTo>
                <a:cubicBezTo>
                  <a:pt x="2332225" y="2324233"/>
                  <a:pt x="2289175" y="2330848"/>
                  <a:pt x="2322290" y="2307696"/>
                </a:cubicBezTo>
                <a:cubicBezTo>
                  <a:pt x="2347127" y="2287853"/>
                  <a:pt x="2425984" y="2238243"/>
                  <a:pt x="2487610" y="2234213"/>
                </a:cubicBezTo>
                <a:close/>
                <a:moveTo>
                  <a:pt x="2923385" y="2146300"/>
                </a:moveTo>
                <a:cubicBezTo>
                  <a:pt x="2953063" y="2146300"/>
                  <a:pt x="3160811" y="2202339"/>
                  <a:pt x="3108050" y="2268267"/>
                </a:cubicBezTo>
                <a:cubicBezTo>
                  <a:pt x="3051991" y="2334195"/>
                  <a:pt x="2666173" y="2426494"/>
                  <a:pt x="2659578" y="2479236"/>
                </a:cubicBezTo>
                <a:cubicBezTo>
                  <a:pt x="2649685" y="2531979"/>
                  <a:pt x="2728827" y="2604499"/>
                  <a:pt x="2771696" y="2624278"/>
                </a:cubicBezTo>
                <a:cubicBezTo>
                  <a:pt x="2814565" y="2647352"/>
                  <a:pt x="2860731" y="2624278"/>
                  <a:pt x="2844243" y="2604499"/>
                </a:cubicBezTo>
                <a:cubicBezTo>
                  <a:pt x="2824457" y="2581425"/>
                  <a:pt x="2725530" y="2502311"/>
                  <a:pt x="2738720" y="2489125"/>
                </a:cubicBezTo>
                <a:cubicBezTo>
                  <a:pt x="2751911" y="2475940"/>
                  <a:pt x="2897004" y="2413308"/>
                  <a:pt x="2966254" y="2410012"/>
                </a:cubicBezTo>
                <a:cubicBezTo>
                  <a:pt x="3038801" y="2406716"/>
                  <a:pt x="3117943" y="2413308"/>
                  <a:pt x="3094860" y="2485829"/>
                </a:cubicBezTo>
                <a:cubicBezTo>
                  <a:pt x="3068479" y="2558350"/>
                  <a:pt x="2959659" y="2581425"/>
                  <a:pt x="2986039" y="2604499"/>
                </a:cubicBezTo>
                <a:cubicBezTo>
                  <a:pt x="3009122" y="2630871"/>
                  <a:pt x="3032205" y="2634167"/>
                  <a:pt x="3015717" y="2653945"/>
                </a:cubicBezTo>
                <a:cubicBezTo>
                  <a:pt x="2999230" y="2673724"/>
                  <a:pt x="2854136" y="2673724"/>
                  <a:pt x="2864028" y="2706688"/>
                </a:cubicBezTo>
                <a:cubicBezTo>
                  <a:pt x="2873921" y="2742948"/>
                  <a:pt x="2864028" y="2756134"/>
                  <a:pt x="2887112" y="2762726"/>
                </a:cubicBezTo>
                <a:cubicBezTo>
                  <a:pt x="2910195" y="2766023"/>
                  <a:pt x="2844243" y="2785801"/>
                  <a:pt x="2910195" y="2785801"/>
                </a:cubicBezTo>
                <a:cubicBezTo>
                  <a:pt x="2976146" y="2785801"/>
                  <a:pt x="3154216" y="2772616"/>
                  <a:pt x="3170704" y="2762726"/>
                </a:cubicBezTo>
                <a:cubicBezTo>
                  <a:pt x="3183894" y="2752837"/>
                  <a:pt x="3190490" y="2703391"/>
                  <a:pt x="3233358" y="2752837"/>
                </a:cubicBezTo>
                <a:cubicBezTo>
                  <a:pt x="3276227" y="2798987"/>
                  <a:pt x="3328988" y="2802283"/>
                  <a:pt x="3312500" y="2831951"/>
                </a:cubicBezTo>
                <a:cubicBezTo>
                  <a:pt x="3299310" y="2864915"/>
                  <a:pt x="3269632" y="2835247"/>
                  <a:pt x="3263036" y="2911064"/>
                </a:cubicBezTo>
                <a:cubicBezTo>
                  <a:pt x="3256441" y="2986881"/>
                  <a:pt x="3187192" y="3267075"/>
                  <a:pt x="3091562" y="3234111"/>
                </a:cubicBezTo>
                <a:cubicBezTo>
                  <a:pt x="2995932" y="3197851"/>
                  <a:pt x="3032205" y="3184665"/>
                  <a:pt x="2939873" y="3171480"/>
                </a:cubicBezTo>
                <a:cubicBezTo>
                  <a:pt x="2844243" y="3158294"/>
                  <a:pt x="2715637" y="3158294"/>
                  <a:pt x="2692554" y="3191258"/>
                </a:cubicBezTo>
                <a:cubicBezTo>
                  <a:pt x="2669471" y="3224222"/>
                  <a:pt x="2633197" y="3247297"/>
                  <a:pt x="2616709" y="3207740"/>
                </a:cubicBezTo>
                <a:cubicBezTo>
                  <a:pt x="2596924" y="3168183"/>
                  <a:pt x="2474913" y="2976992"/>
                  <a:pt x="2478211" y="2947325"/>
                </a:cubicBezTo>
                <a:cubicBezTo>
                  <a:pt x="2481508" y="2930843"/>
                  <a:pt x="2521079" y="2897879"/>
                  <a:pt x="2554055" y="2874804"/>
                </a:cubicBezTo>
                <a:cubicBezTo>
                  <a:pt x="2540865" y="2884693"/>
                  <a:pt x="2534270" y="2894582"/>
                  <a:pt x="2550758" y="2894582"/>
                </a:cubicBezTo>
                <a:cubicBezTo>
                  <a:pt x="2587031" y="2894582"/>
                  <a:pt x="2732125" y="2835247"/>
                  <a:pt x="2735423" y="2812172"/>
                </a:cubicBezTo>
                <a:cubicBezTo>
                  <a:pt x="2742018" y="2789098"/>
                  <a:pt x="2616709" y="2825358"/>
                  <a:pt x="2616709" y="2825358"/>
                </a:cubicBezTo>
                <a:cubicBezTo>
                  <a:pt x="2616709" y="2825358"/>
                  <a:pt x="2692554" y="2785801"/>
                  <a:pt x="2682661" y="2756134"/>
                </a:cubicBezTo>
                <a:cubicBezTo>
                  <a:pt x="2669471" y="2723170"/>
                  <a:pt x="2534270" y="2558350"/>
                  <a:pt x="2577138" y="2522089"/>
                </a:cubicBezTo>
                <a:cubicBezTo>
                  <a:pt x="2616709" y="2482533"/>
                  <a:pt x="2801374" y="2380344"/>
                  <a:pt x="2771696" y="2334195"/>
                </a:cubicBezTo>
                <a:cubicBezTo>
                  <a:pt x="2745315" y="2288045"/>
                  <a:pt x="2676066" y="2301231"/>
                  <a:pt x="2676066" y="2301231"/>
                </a:cubicBezTo>
                <a:cubicBezTo>
                  <a:pt x="2676066" y="2301231"/>
                  <a:pt x="2893707" y="2146300"/>
                  <a:pt x="2923385" y="2146300"/>
                </a:cubicBezTo>
                <a:close/>
                <a:moveTo>
                  <a:pt x="2725125" y="1968664"/>
                </a:moveTo>
                <a:cubicBezTo>
                  <a:pt x="2725125" y="1968664"/>
                  <a:pt x="2725125" y="1968664"/>
                  <a:pt x="2537072" y="2146716"/>
                </a:cubicBezTo>
                <a:cubicBezTo>
                  <a:pt x="2342420" y="2136824"/>
                  <a:pt x="2256641" y="2189580"/>
                  <a:pt x="2213751" y="2265417"/>
                </a:cubicBezTo>
                <a:cubicBezTo>
                  <a:pt x="2167563" y="2341254"/>
                  <a:pt x="2253342" y="2440171"/>
                  <a:pt x="2253342" y="2440171"/>
                </a:cubicBezTo>
                <a:cubicBezTo>
                  <a:pt x="2253342" y="2440171"/>
                  <a:pt x="2253342" y="2440171"/>
                  <a:pt x="1982809" y="2700654"/>
                </a:cubicBezTo>
                <a:cubicBezTo>
                  <a:pt x="1982809" y="2700654"/>
                  <a:pt x="1982809" y="2700654"/>
                  <a:pt x="2038895" y="2789680"/>
                </a:cubicBezTo>
                <a:cubicBezTo>
                  <a:pt x="2028997" y="2898489"/>
                  <a:pt x="2187358" y="2947948"/>
                  <a:pt x="2167563" y="2974326"/>
                </a:cubicBezTo>
                <a:cubicBezTo>
                  <a:pt x="2151067" y="2997406"/>
                  <a:pt x="2118075" y="3069946"/>
                  <a:pt x="2147768" y="3149080"/>
                </a:cubicBezTo>
                <a:cubicBezTo>
                  <a:pt x="2180760" y="3231511"/>
                  <a:pt x="2286334" y="3224916"/>
                  <a:pt x="2286334" y="3224916"/>
                </a:cubicBezTo>
                <a:cubicBezTo>
                  <a:pt x="2286334" y="3224916"/>
                  <a:pt x="2319325" y="3337023"/>
                  <a:pt x="2401805" y="3356806"/>
                </a:cubicBezTo>
                <a:cubicBezTo>
                  <a:pt x="2484285" y="3376590"/>
                  <a:pt x="2546969" y="3280970"/>
                  <a:pt x="2546969" y="3280970"/>
                </a:cubicBezTo>
                <a:cubicBezTo>
                  <a:pt x="2546969" y="3280970"/>
                  <a:pt x="2546969" y="3280970"/>
                  <a:pt x="2721826" y="3449129"/>
                </a:cubicBezTo>
                <a:cubicBezTo>
                  <a:pt x="2721826" y="3449129"/>
                  <a:pt x="2721826" y="3449129"/>
                  <a:pt x="2919777" y="3261186"/>
                </a:cubicBezTo>
                <a:cubicBezTo>
                  <a:pt x="2919777" y="3261186"/>
                  <a:pt x="2926375" y="3300753"/>
                  <a:pt x="3074838" y="3330428"/>
                </a:cubicBezTo>
                <a:cubicBezTo>
                  <a:pt x="3226601" y="3360104"/>
                  <a:pt x="3342072" y="3069946"/>
                  <a:pt x="3345371" y="2977623"/>
                </a:cubicBezTo>
                <a:cubicBezTo>
                  <a:pt x="3351970" y="2885300"/>
                  <a:pt x="3351970" y="2947948"/>
                  <a:pt x="3381662" y="2908381"/>
                </a:cubicBezTo>
                <a:cubicBezTo>
                  <a:pt x="3411355" y="2872111"/>
                  <a:pt x="3384962" y="2796274"/>
                  <a:pt x="3384962" y="2796274"/>
                </a:cubicBezTo>
                <a:cubicBezTo>
                  <a:pt x="3384962" y="2796274"/>
                  <a:pt x="3384962" y="2796274"/>
                  <a:pt x="3460843" y="2700654"/>
                </a:cubicBezTo>
                <a:cubicBezTo>
                  <a:pt x="3460843" y="2700654"/>
                  <a:pt x="3460843" y="2700654"/>
                  <a:pt x="3127625" y="2374226"/>
                </a:cubicBezTo>
                <a:cubicBezTo>
                  <a:pt x="3216703" y="2304984"/>
                  <a:pt x="3190310" y="2209364"/>
                  <a:pt x="3190310" y="2209364"/>
                </a:cubicBezTo>
                <a:cubicBezTo>
                  <a:pt x="3111129" y="2041203"/>
                  <a:pt x="2833998" y="2087365"/>
                  <a:pt x="2833998" y="2087365"/>
                </a:cubicBezTo>
                <a:cubicBezTo>
                  <a:pt x="2833998" y="2087365"/>
                  <a:pt x="2833998" y="2087365"/>
                  <a:pt x="2725125" y="1968664"/>
                </a:cubicBezTo>
                <a:close/>
                <a:moveTo>
                  <a:pt x="5651500" y="936625"/>
                </a:moveTo>
                <a:cubicBezTo>
                  <a:pt x="4853098" y="2938056"/>
                  <a:pt x="4394512" y="3376590"/>
                  <a:pt x="3869941" y="3630478"/>
                </a:cubicBezTo>
                <a:cubicBezTo>
                  <a:pt x="3243097" y="3933825"/>
                  <a:pt x="2312727" y="3894258"/>
                  <a:pt x="1685882" y="3630478"/>
                </a:cubicBezTo>
                <a:cubicBezTo>
                  <a:pt x="1253689" y="3449129"/>
                  <a:pt x="418996" y="2413793"/>
                  <a:pt x="0" y="966300"/>
                </a:cubicBezTo>
                <a:cubicBezTo>
                  <a:pt x="1705677" y="2087365"/>
                  <a:pt x="3916130" y="2008231"/>
                  <a:pt x="5651500" y="936625"/>
                </a:cubicBezTo>
                <a:close/>
                <a:moveTo>
                  <a:pt x="692944" y="454788"/>
                </a:moveTo>
                <a:cubicBezTo>
                  <a:pt x="984648" y="455613"/>
                  <a:pt x="1276351" y="498475"/>
                  <a:pt x="1276351" y="498475"/>
                </a:cubicBezTo>
                <a:cubicBezTo>
                  <a:pt x="1276351" y="498475"/>
                  <a:pt x="867637" y="917208"/>
                  <a:pt x="1276351" y="1270000"/>
                </a:cubicBezTo>
                <a:cubicBezTo>
                  <a:pt x="1276351" y="1270000"/>
                  <a:pt x="109538" y="999636"/>
                  <a:pt x="109538" y="663331"/>
                </a:cubicBezTo>
                <a:cubicBezTo>
                  <a:pt x="109538" y="495178"/>
                  <a:pt x="401241" y="453964"/>
                  <a:pt x="692944" y="454788"/>
                </a:cubicBezTo>
                <a:close/>
                <a:moveTo>
                  <a:pt x="4774407" y="439535"/>
                </a:moveTo>
                <a:cubicBezTo>
                  <a:pt x="5082779" y="431288"/>
                  <a:pt x="5391151" y="465100"/>
                  <a:pt x="5391151" y="633338"/>
                </a:cubicBezTo>
                <a:cubicBezTo>
                  <a:pt x="5391151" y="969813"/>
                  <a:pt x="4157663" y="1270001"/>
                  <a:pt x="4157663" y="1270001"/>
                </a:cubicBezTo>
                <a:cubicBezTo>
                  <a:pt x="4566627" y="917032"/>
                  <a:pt x="4157663" y="498088"/>
                  <a:pt x="4157663" y="498088"/>
                </a:cubicBezTo>
                <a:cubicBezTo>
                  <a:pt x="4157663" y="498088"/>
                  <a:pt x="4466035" y="447782"/>
                  <a:pt x="4774407" y="439535"/>
                </a:cubicBezTo>
                <a:close/>
                <a:moveTo>
                  <a:pt x="2723357" y="0"/>
                </a:moveTo>
                <a:cubicBezTo>
                  <a:pt x="3475172" y="0"/>
                  <a:pt x="4084639" y="346845"/>
                  <a:pt x="4084639" y="774700"/>
                </a:cubicBezTo>
                <a:cubicBezTo>
                  <a:pt x="4084639" y="1202555"/>
                  <a:pt x="3475172" y="1549400"/>
                  <a:pt x="2723357" y="1549400"/>
                </a:cubicBezTo>
                <a:cubicBezTo>
                  <a:pt x="1971542" y="1549400"/>
                  <a:pt x="1362075" y="1202555"/>
                  <a:pt x="1362075" y="774700"/>
                </a:cubicBezTo>
                <a:cubicBezTo>
                  <a:pt x="1362075" y="346845"/>
                  <a:pt x="1971542" y="0"/>
                  <a:pt x="2723357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任意多边形: 形状 5"/>
          <p:cNvSpPr>
            <a:spLocks/>
          </p:cNvSpPr>
          <p:nvPr/>
        </p:nvSpPr>
        <p:spPr bwMode="auto">
          <a:xfrm>
            <a:off x="3923929" y="2139702"/>
            <a:ext cx="1296144" cy="881467"/>
          </a:xfrm>
          <a:custGeom>
            <a:avLst/>
            <a:gdLst>
              <a:gd name="connsiteX0" fmla="*/ 2733362 w 5651500"/>
              <a:gd name="connsiteY0" fmla="*/ 2894016 h 3843408"/>
              <a:gd name="connsiteX1" fmla="*/ 2692554 w 5651500"/>
              <a:gd name="connsiteY1" fmla="*/ 2917657 h 3843408"/>
              <a:gd name="connsiteX2" fmla="*/ 2620007 w 5651500"/>
              <a:gd name="connsiteY2" fmla="*/ 2957214 h 3843408"/>
              <a:gd name="connsiteX3" fmla="*/ 2656281 w 5651500"/>
              <a:gd name="connsiteY3" fmla="*/ 3102255 h 3843408"/>
              <a:gd name="connsiteX4" fmla="*/ 2751911 w 5651500"/>
              <a:gd name="connsiteY4" fmla="*/ 3085773 h 3843408"/>
              <a:gd name="connsiteX5" fmla="*/ 2745315 w 5651500"/>
              <a:gd name="connsiteY5" fmla="*/ 3023142 h 3843408"/>
              <a:gd name="connsiteX6" fmla="*/ 2702447 w 5651500"/>
              <a:gd name="connsiteY6" fmla="*/ 2963807 h 3843408"/>
              <a:gd name="connsiteX7" fmla="*/ 2745315 w 5651500"/>
              <a:gd name="connsiteY7" fmla="*/ 2901175 h 3843408"/>
              <a:gd name="connsiteX8" fmla="*/ 2733362 w 5651500"/>
              <a:gd name="connsiteY8" fmla="*/ 2894016 h 3843408"/>
              <a:gd name="connsiteX9" fmla="*/ 3115643 w 5651500"/>
              <a:gd name="connsiteY9" fmla="*/ 2825409 h 3843408"/>
              <a:gd name="connsiteX10" fmla="*/ 3104752 w 5651500"/>
              <a:gd name="connsiteY10" fmla="*/ 2828654 h 3843408"/>
              <a:gd name="connsiteX11" fmla="*/ 2913492 w 5651500"/>
              <a:gd name="connsiteY11" fmla="*/ 2851729 h 3843408"/>
              <a:gd name="connsiteX12" fmla="*/ 2913492 w 5651500"/>
              <a:gd name="connsiteY12" fmla="*/ 2904472 h 3843408"/>
              <a:gd name="connsiteX13" fmla="*/ 3012420 w 5651500"/>
              <a:gd name="connsiteY13" fmla="*/ 2976992 h 3843408"/>
              <a:gd name="connsiteX14" fmla="*/ 2913492 w 5651500"/>
              <a:gd name="connsiteY14" fmla="*/ 3059402 h 3843408"/>
              <a:gd name="connsiteX15" fmla="*/ 3028908 w 5651500"/>
              <a:gd name="connsiteY15" fmla="*/ 3072588 h 3843408"/>
              <a:gd name="connsiteX16" fmla="*/ 3071776 w 5651500"/>
              <a:gd name="connsiteY16" fmla="*/ 2897879 h 3843408"/>
              <a:gd name="connsiteX17" fmla="*/ 3115643 w 5651500"/>
              <a:gd name="connsiteY17" fmla="*/ 2825409 h 3843408"/>
              <a:gd name="connsiteX18" fmla="*/ 2434442 w 5651500"/>
              <a:gd name="connsiteY18" fmla="*/ 2605454 h 3843408"/>
              <a:gd name="connsiteX19" fmla="*/ 2494735 w 5651500"/>
              <a:gd name="connsiteY19" fmla="*/ 2625237 h 3843408"/>
              <a:gd name="connsiteX20" fmla="*/ 2550898 w 5651500"/>
              <a:gd name="connsiteY20" fmla="*/ 2691180 h 3843408"/>
              <a:gd name="connsiteX21" fmla="*/ 2478216 w 5651500"/>
              <a:gd name="connsiteY21" fmla="*/ 2793390 h 3843408"/>
              <a:gd name="connsiteX22" fmla="*/ 2478216 w 5651500"/>
              <a:gd name="connsiteY22" fmla="*/ 3238501 h 3843408"/>
              <a:gd name="connsiteX23" fmla="*/ 2398927 w 5651500"/>
              <a:gd name="connsiteY23" fmla="*/ 3251689 h 3843408"/>
              <a:gd name="connsiteX24" fmla="*/ 2375801 w 5651500"/>
              <a:gd name="connsiteY24" fmla="*/ 3192341 h 3843408"/>
              <a:gd name="connsiteX25" fmla="*/ 2405534 w 5651500"/>
              <a:gd name="connsiteY25" fmla="*/ 2968137 h 3843408"/>
              <a:gd name="connsiteX26" fmla="*/ 2299815 w 5651500"/>
              <a:gd name="connsiteY26" fmla="*/ 3136290 h 3843408"/>
              <a:gd name="connsiteX27" fmla="*/ 2233741 w 5651500"/>
              <a:gd name="connsiteY27" fmla="*/ 3020891 h 3843408"/>
              <a:gd name="connsiteX28" fmla="*/ 2379104 w 5651500"/>
              <a:gd name="connsiteY28" fmla="*/ 2803282 h 3843408"/>
              <a:gd name="connsiteX29" fmla="*/ 2266778 w 5651500"/>
              <a:gd name="connsiteY29" fmla="*/ 2892304 h 3843408"/>
              <a:gd name="connsiteX30" fmla="*/ 2147844 w 5651500"/>
              <a:gd name="connsiteY30" fmla="*/ 2829658 h 3843408"/>
              <a:gd name="connsiteX31" fmla="*/ 2147844 w 5651500"/>
              <a:gd name="connsiteY31" fmla="*/ 2786796 h 3843408"/>
              <a:gd name="connsiteX32" fmla="*/ 2379104 w 5651500"/>
              <a:gd name="connsiteY32" fmla="*/ 2625237 h 3843408"/>
              <a:gd name="connsiteX33" fmla="*/ 2434442 w 5651500"/>
              <a:gd name="connsiteY33" fmla="*/ 2605454 h 3843408"/>
              <a:gd name="connsiteX34" fmla="*/ 2487610 w 5651500"/>
              <a:gd name="connsiteY34" fmla="*/ 2234213 h 3843408"/>
              <a:gd name="connsiteX35" fmla="*/ 2540854 w 5651500"/>
              <a:gd name="connsiteY35" fmla="*/ 2248165 h 3843408"/>
              <a:gd name="connsiteX36" fmla="*/ 2481246 w 5651500"/>
              <a:gd name="connsiteY36" fmla="*/ 2430066 h 3843408"/>
              <a:gd name="connsiteX37" fmla="*/ 2365341 w 5651500"/>
              <a:gd name="connsiteY37" fmla="*/ 2383764 h 3843408"/>
              <a:gd name="connsiteX38" fmla="*/ 2322290 w 5651500"/>
              <a:gd name="connsiteY38" fmla="*/ 2307696 h 3843408"/>
              <a:gd name="connsiteX39" fmla="*/ 2487610 w 5651500"/>
              <a:gd name="connsiteY39" fmla="*/ 2234213 h 3843408"/>
              <a:gd name="connsiteX40" fmla="*/ 2923385 w 5651500"/>
              <a:gd name="connsiteY40" fmla="*/ 2146300 h 3843408"/>
              <a:gd name="connsiteX41" fmla="*/ 3108050 w 5651500"/>
              <a:gd name="connsiteY41" fmla="*/ 2268267 h 3843408"/>
              <a:gd name="connsiteX42" fmla="*/ 2659578 w 5651500"/>
              <a:gd name="connsiteY42" fmla="*/ 2479236 h 3843408"/>
              <a:gd name="connsiteX43" fmla="*/ 2771696 w 5651500"/>
              <a:gd name="connsiteY43" fmla="*/ 2624278 h 3843408"/>
              <a:gd name="connsiteX44" fmla="*/ 2844243 w 5651500"/>
              <a:gd name="connsiteY44" fmla="*/ 2604499 h 3843408"/>
              <a:gd name="connsiteX45" fmla="*/ 2738720 w 5651500"/>
              <a:gd name="connsiteY45" fmla="*/ 2489125 h 3843408"/>
              <a:gd name="connsiteX46" fmla="*/ 2966254 w 5651500"/>
              <a:gd name="connsiteY46" fmla="*/ 2410012 h 3843408"/>
              <a:gd name="connsiteX47" fmla="*/ 3094860 w 5651500"/>
              <a:gd name="connsiteY47" fmla="*/ 2485829 h 3843408"/>
              <a:gd name="connsiteX48" fmla="*/ 2986039 w 5651500"/>
              <a:gd name="connsiteY48" fmla="*/ 2604499 h 3843408"/>
              <a:gd name="connsiteX49" fmla="*/ 3015717 w 5651500"/>
              <a:gd name="connsiteY49" fmla="*/ 2653945 h 3843408"/>
              <a:gd name="connsiteX50" fmla="*/ 2864028 w 5651500"/>
              <a:gd name="connsiteY50" fmla="*/ 2706688 h 3843408"/>
              <a:gd name="connsiteX51" fmla="*/ 2887112 w 5651500"/>
              <a:gd name="connsiteY51" fmla="*/ 2762726 h 3843408"/>
              <a:gd name="connsiteX52" fmla="*/ 2910195 w 5651500"/>
              <a:gd name="connsiteY52" fmla="*/ 2785801 h 3843408"/>
              <a:gd name="connsiteX53" fmla="*/ 3170704 w 5651500"/>
              <a:gd name="connsiteY53" fmla="*/ 2762726 h 3843408"/>
              <a:gd name="connsiteX54" fmla="*/ 3233358 w 5651500"/>
              <a:gd name="connsiteY54" fmla="*/ 2752837 h 3843408"/>
              <a:gd name="connsiteX55" fmla="*/ 3312500 w 5651500"/>
              <a:gd name="connsiteY55" fmla="*/ 2831951 h 3843408"/>
              <a:gd name="connsiteX56" fmla="*/ 3263036 w 5651500"/>
              <a:gd name="connsiteY56" fmla="*/ 2911064 h 3843408"/>
              <a:gd name="connsiteX57" fmla="*/ 3091562 w 5651500"/>
              <a:gd name="connsiteY57" fmla="*/ 3234111 h 3843408"/>
              <a:gd name="connsiteX58" fmla="*/ 2939873 w 5651500"/>
              <a:gd name="connsiteY58" fmla="*/ 3171480 h 3843408"/>
              <a:gd name="connsiteX59" fmla="*/ 2692554 w 5651500"/>
              <a:gd name="connsiteY59" fmla="*/ 3191258 h 3843408"/>
              <a:gd name="connsiteX60" fmla="*/ 2616709 w 5651500"/>
              <a:gd name="connsiteY60" fmla="*/ 3207740 h 3843408"/>
              <a:gd name="connsiteX61" fmla="*/ 2478211 w 5651500"/>
              <a:gd name="connsiteY61" fmla="*/ 2947325 h 3843408"/>
              <a:gd name="connsiteX62" fmla="*/ 2554055 w 5651500"/>
              <a:gd name="connsiteY62" fmla="*/ 2874804 h 3843408"/>
              <a:gd name="connsiteX63" fmla="*/ 2550758 w 5651500"/>
              <a:gd name="connsiteY63" fmla="*/ 2894582 h 3843408"/>
              <a:gd name="connsiteX64" fmla="*/ 2735423 w 5651500"/>
              <a:gd name="connsiteY64" fmla="*/ 2812172 h 3843408"/>
              <a:gd name="connsiteX65" fmla="*/ 2616709 w 5651500"/>
              <a:gd name="connsiteY65" fmla="*/ 2825358 h 3843408"/>
              <a:gd name="connsiteX66" fmla="*/ 2682661 w 5651500"/>
              <a:gd name="connsiteY66" fmla="*/ 2756134 h 3843408"/>
              <a:gd name="connsiteX67" fmla="*/ 2577138 w 5651500"/>
              <a:gd name="connsiteY67" fmla="*/ 2522089 h 3843408"/>
              <a:gd name="connsiteX68" fmla="*/ 2771696 w 5651500"/>
              <a:gd name="connsiteY68" fmla="*/ 2334195 h 3843408"/>
              <a:gd name="connsiteX69" fmla="*/ 2676066 w 5651500"/>
              <a:gd name="connsiteY69" fmla="*/ 2301231 h 3843408"/>
              <a:gd name="connsiteX70" fmla="*/ 2923385 w 5651500"/>
              <a:gd name="connsiteY70" fmla="*/ 2146300 h 3843408"/>
              <a:gd name="connsiteX71" fmla="*/ 2725125 w 5651500"/>
              <a:gd name="connsiteY71" fmla="*/ 1968664 h 3843408"/>
              <a:gd name="connsiteX72" fmla="*/ 2537072 w 5651500"/>
              <a:gd name="connsiteY72" fmla="*/ 2146716 h 3843408"/>
              <a:gd name="connsiteX73" fmla="*/ 2213751 w 5651500"/>
              <a:gd name="connsiteY73" fmla="*/ 2265417 h 3843408"/>
              <a:gd name="connsiteX74" fmla="*/ 2253342 w 5651500"/>
              <a:gd name="connsiteY74" fmla="*/ 2440171 h 3843408"/>
              <a:gd name="connsiteX75" fmla="*/ 1982809 w 5651500"/>
              <a:gd name="connsiteY75" fmla="*/ 2700654 h 3843408"/>
              <a:gd name="connsiteX76" fmla="*/ 2038895 w 5651500"/>
              <a:gd name="connsiteY76" fmla="*/ 2789680 h 3843408"/>
              <a:gd name="connsiteX77" fmla="*/ 2167563 w 5651500"/>
              <a:gd name="connsiteY77" fmla="*/ 2974326 h 3843408"/>
              <a:gd name="connsiteX78" fmla="*/ 2147768 w 5651500"/>
              <a:gd name="connsiteY78" fmla="*/ 3149080 h 3843408"/>
              <a:gd name="connsiteX79" fmla="*/ 2286334 w 5651500"/>
              <a:gd name="connsiteY79" fmla="*/ 3224916 h 3843408"/>
              <a:gd name="connsiteX80" fmla="*/ 2401805 w 5651500"/>
              <a:gd name="connsiteY80" fmla="*/ 3356806 h 3843408"/>
              <a:gd name="connsiteX81" fmla="*/ 2546969 w 5651500"/>
              <a:gd name="connsiteY81" fmla="*/ 3280970 h 3843408"/>
              <a:gd name="connsiteX82" fmla="*/ 2721826 w 5651500"/>
              <a:gd name="connsiteY82" fmla="*/ 3449129 h 3843408"/>
              <a:gd name="connsiteX83" fmla="*/ 2919777 w 5651500"/>
              <a:gd name="connsiteY83" fmla="*/ 3261186 h 3843408"/>
              <a:gd name="connsiteX84" fmla="*/ 3074838 w 5651500"/>
              <a:gd name="connsiteY84" fmla="*/ 3330428 h 3843408"/>
              <a:gd name="connsiteX85" fmla="*/ 3345371 w 5651500"/>
              <a:gd name="connsiteY85" fmla="*/ 2977623 h 3843408"/>
              <a:gd name="connsiteX86" fmla="*/ 3381662 w 5651500"/>
              <a:gd name="connsiteY86" fmla="*/ 2908381 h 3843408"/>
              <a:gd name="connsiteX87" fmla="*/ 3384962 w 5651500"/>
              <a:gd name="connsiteY87" fmla="*/ 2796274 h 3843408"/>
              <a:gd name="connsiteX88" fmla="*/ 3460843 w 5651500"/>
              <a:gd name="connsiteY88" fmla="*/ 2700654 h 3843408"/>
              <a:gd name="connsiteX89" fmla="*/ 3127625 w 5651500"/>
              <a:gd name="connsiteY89" fmla="*/ 2374226 h 3843408"/>
              <a:gd name="connsiteX90" fmla="*/ 3190310 w 5651500"/>
              <a:gd name="connsiteY90" fmla="*/ 2209364 h 3843408"/>
              <a:gd name="connsiteX91" fmla="*/ 2833998 w 5651500"/>
              <a:gd name="connsiteY91" fmla="*/ 2087365 h 3843408"/>
              <a:gd name="connsiteX92" fmla="*/ 2725125 w 5651500"/>
              <a:gd name="connsiteY92" fmla="*/ 1968664 h 3843408"/>
              <a:gd name="connsiteX93" fmla="*/ 5651500 w 5651500"/>
              <a:gd name="connsiteY93" fmla="*/ 936625 h 3843408"/>
              <a:gd name="connsiteX94" fmla="*/ 3869941 w 5651500"/>
              <a:gd name="connsiteY94" fmla="*/ 3630478 h 3843408"/>
              <a:gd name="connsiteX95" fmla="*/ 1685882 w 5651500"/>
              <a:gd name="connsiteY95" fmla="*/ 3630478 h 3843408"/>
              <a:gd name="connsiteX96" fmla="*/ 0 w 5651500"/>
              <a:gd name="connsiteY96" fmla="*/ 966300 h 3843408"/>
              <a:gd name="connsiteX97" fmla="*/ 5651500 w 5651500"/>
              <a:gd name="connsiteY97" fmla="*/ 936625 h 3843408"/>
              <a:gd name="connsiteX98" fmla="*/ 692944 w 5651500"/>
              <a:gd name="connsiteY98" fmla="*/ 454788 h 3843408"/>
              <a:gd name="connsiteX99" fmla="*/ 1276351 w 5651500"/>
              <a:gd name="connsiteY99" fmla="*/ 498475 h 3843408"/>
              <a:gd name="connsiteX100" fmla="*/ 1276351 w 5651500"/>
              <a:gd name="connsiteY100" fmla="*/ 1270000 h 3843408"/>
              <a:gd name="connsiteX101" fmla="*/ 109538 w 5651500"/>
              <a:gd name="connsiteY101" fmla="*/ 663331 h 3843408"/>
              <a:gd name="connsiteX102" fmla="*/ 692944 w 5651500"/>
              <a:gd name="connsiteY102" fmla="*/ 454788 h 3843408"/>
              <a:gd name="connsiteX103" fmla="*/ 4774407 w 5651500"/>
              <a:gd name="connsiteY103" fmla="*/ 439535 h 3843408"/>
              <a:gd name="connsiteX104" fmla="*/ 5391151 w 5651500"/>
              <a:gd name="connsiteY104" fmla="*/ 633338 h 3843408"/>
              <a:gd name="connsiteX105" fmla="*/ 4157663 w 5651500"/>
              <a:gd name="connsiteY105" fmla="*/ 1270001 h 3843408"/>
              <a:gd name="connsiteX106" fmla="*/ 4157663 w 5651500"/>
              <a:gd name="connsiteY106" fmla="*/ 498088 h 3843408"/>
              <a:gd name="connsiteX107" fmla="*/ 4774407 w 5651500"/>
              <a:gd name="connsiteY107" fmla="*/ 439535 h 3843408"/>
              <a:gd name="connsiteX108" fmla="*/ 2723357 w 5651500"/>
              <a:gd name="connsiteY108" fmla="*/ 0 h 3843408"/>
              <a:gd name="connsiteX109" fmla="*/ 4084639 w 5651500"/>
              <a:gd name="connsiteY109" fmla="*/ 774700 h 3843408"/>
              <a:gd name="connsiteX110" fmla="*/ 2723357 w 5651500"/>
              <a:gd name="connsiteY110" fmla="*/ 1549400 h 3843408"/>
              <a:gd name="connsiteX111" fmla="*/ 1362075 w 5651500"/>
              <a:gd name="connsiteY111" fmla="*/ 774700 h 3843408"/>
              <a:gd name="connsiteX112" fmla="*/ 2723357 w 5651500"/>
              <a:gd name="connsiteY112" fmla="*/ 0 h 384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651500" h="3843408">
                <a:moveTo>
                  <a:pt x="2733362" y="2894016"/>
                </a:moveTo>
                <a:cubicBezTo>
                  <a:pt x="2723469" y="2891698"/>
                  <a:pt x="2717286" y="2902823"/>
                  <a:pt x="2692554" y="2917657"/>
                </a:cubicBezTo>
                <a:cubicBezTo>
                  <a:pt x="2659578" y="2940732"/>
                  <a:pt x="2620007" y="2957214"/>
                  <a:pt x="2620007" y="2957214"/>
                </a:cubicBezTo>
                <a:cubicBezTo>
                  <a:pt x="2620007" y="2957214"/>
                  <a:pt x="2620007" y="2957214"/>
                  <a:pt x="2656281" y="3102255"/>
                </a:cubicBezTo>
                <a:lnTo>
                  <a:pt x="2751911" y="3085773"/>
                </a:lnTo>
                <a:cubicBezTo>
                  <a:pt x="2751911" y="3085773"/>
                  <a:pt x="2751911" y="3085773"/>
                  <a:pt x="2745315" y="3023142"/>
                </a:cubicBezTo>
                <a:cubicBezTo>
                  <a:pt x="2735423" y="3023142"/>
                  <a:pt x="2666173" y="2986881"/>
                  <a:pt x="2702447" y="2963807"/>
                </a:cubicBezTo>
                <a:cubicBezTo>
                  <a:pt x="2735423" y="2937436"/>
                  <a:pt x="2761803" y="2917657"/>
                  <a:pt x="2745315" y="2901175"/>
                </a:cubicBezTo>
                <a:cubicBezTo>
                  <a:pt x="2740369" y="2897055"/>
                  <a:pt x="2736659" y="2894788"/>
                  <a:pt x="2733362" y="2894016"/>
                </a:cubicBezTo>
                <a:close/>
                <a:moveTo>
                  <a:pt x="3115643" y="2825409"/>
                </a:moveTo>
                <a:cubicBezTo>
                  <a:pt x="3113615" y="2825203"/>
                  <a:pt x="3110111" y="2826182"/>
                  <a:pt x="3104752" y="2828654"/>
                </a:cubicBezTo>
                <a:cubicBezTo>
                  <a:pt x="3061884" y="2848433"/>
                  <a:pt x="2913492" y="2851729"/>
                  <a:pt x="2913492" y="2851729"/>
                </a:cubicBezTo>
                <a:cubicBezTo>
                  <a:pt x="2913492" y="2851729"/>
                  <a:pt x="2913492" y="2851729"/>
                  <a:pt x="2913492" y="2904472"/>
                </a:cubicBezTo>
                <a:cubicBezTo>
                  <a:pt x="2926683" y="2878100"/>
                  <a:pt x="3019015" y="2937436"/>
                  <a:pt x="3012420" y="2976992"/>
                </a:cubicBezTo>
                <a:cubicBezTo>
                  <a:pt x="3005825" y="3016549"/>
                  <a:pt x="2939873" y="3033031"/>
                  <a:pt x="2913492" y="3059402"/>
                </a:cubicBezTo>
                <a:cubicBezTo>
                  <a:pt x="2890409" y="3082477"/>
                  <a:pt x="3005825" y="3072588"/>
                  <a:pt x="3028908" y="3072588"/>
                </a:cubicBezTo>
                <a:cubicBezTo>
                  <a:pt x="3051991" y="3075884"/>
                  <a:pt x="3071776" y="2914361"/>
                  <a:pt x="3071776" y="2897879"/>
                </a:cubicBezTo>
                <a:cubicBezTo>
                  <a:pt x="3071776" y="2886341"/>
                  <a:pt x="3129845" y="2826852"/>
                  <a:pt x="3115643" y="2825409"/>
                </a:cubicBezTo>
                <a:close/>
                <a:moveTo>
                  <a:pt x="2434442" y="2605454"/>
                </a:moveTo>
                <a:cubicBezTo>
                  <a:pt x="2452612" y="2606279"/>
                  <a:pt x="2471609" y="2613697"/>
                  <a:pt x="2494735" y="2625237"/>
                </a:cubicBezTo>
                <a:cubicBezTo>
                  <a:pt x="2540987" y="2651614"/>
                  <a:pt x="2597150" y="2638426"/>
                  <a:pt x="2550898" y="2691180"/>
                </a:cubicBezTo>
                <a:cubicBezTo>
                  <a:pt x="2501342" y="2747231"/>
                  <a:pt x="2491431" y="2737339"/>
                  <a:pt x="2478216" y="2793390"/>
                </a:cubicBezTo>
                <a:cubicBezTo>
                  <a:pt x="2465001" y="2849441"/>
                  <a:pt x="2494735" y="3205530"/>
                  <a:pt x="2478216" y="3238501"/>
                </a:cubicBezTo>
                <a:cubicBezTo>
                  <a:pt x="2461697" y="3268175"/>
                  <a:pt x="2408838" y="3281363"/>
                  <a:pt x="2398927" y="3251689"/>
                </a:cubicBezTo>
                <a:cubicBezTo>
                  <a:pt x="2389016" y="3225312"/>
                  <a:pt x="2359282" y="3248392"/>
                  <a:pt x="2375801" y="3192341"/>
                </a:cubicBezTo>
                <a:cubicBezTo>
                  <a:pt x="2395623" y="3136290"/>
                  <a:pt x="2418749" y="2984623"/>
                  <a:pt x="2405534" y="2968137"/>
                </a:cubicBezTo>
                <a:cubicBezTo>
                  <a:pt x="2392319" y="2951652"/>
                  <a:pt x="2362586" y="3132993"/>
                  <a:pt x="2299815" y="3136290"/>
                </a:cubicBezTo>
                <a:cubicBezTo>
                  <a:pt x="2233741" y="3136290"/>
                  <a:pt x="2177578" y="3083536"/>
                  <a:pt x="2233741" y="3020891"/>
                </a:cubicBezTo>
                <a:cubicBezTo>
                  <a:pt x="2289904" y="2958246"/>
                  <a:pt x="2398927" y="2859332"/>
                  <a:pt x="2379104" y="2803282"/>
                </a:cubicBezTo>
                <a:cubicBezTo>
                  <a:pt x="2379104" y="2803282"/>
                  <a:pt x="2299815" y="2898898"/>
                  <a:pt x="2266778" y="2892304"/>
                </a:cubicBezTo>
                <a:cubicBezTo>
                  <a:pt x="2233741" y="2885709"/>
                  <a:pt x="2157755" y="2856035"/>
                  <a:pt x="2147844" y="2829658"/>
                </a:cubicBezTo>
                <a:cubicBezTo>
                  <a:pt x="2134629" y="2803282"/>
                  <a:pt x="2108200" y="2799984"/>
                  <a:pt x="2147844" y="2786796"/>
                </a:cubicBezTo>
                <a:cubicBezTo>
                  <a:pt x="2184185" y="2770310"/>
                  <a:pt x="2342764" y="2658208"/>
                  <a:pt x="2379104" y="2625237"/>
                </a:cubicBezTo>
                <a:cubicBezTo>
                  <a:pt x="2398927" y="2610400"/>
                  <a:pt x="2416271" y="2604630"/>
                  <a:pt x="2434442" y="2605454"/>
                </a:cubicBezTo>
                <a:close/>
                <a:moveTo>
                  <a:pt x="2487610" y="2234213"/>
                </a:moveTo>
                <a:cubicBezTo>
                  <a:pt x="2508152" y="2232869"/>
                  <a:pt x="2526780" y="2236590"/>
                  <a:pt x="2540854" y="2248165"/>
                </a:cubicBezTo>
                <a:cubicBezTo>
                  <a:pt x="2593839" y="2294467"/>
                  <a:pt x="2597150" y="2353999"/>
                  <a:pt x="2481246" y="2430066"/>
                </a:cubicBezTo>
                <a:cubicBezTo>
                  <a:pt x="2474622" y="2433374"/>
                  <a:pt x="2398456" y="2439988"/>
                  <a:pt x="2365341" y="2383764"/>
                </a:cubicBezTo>
                <a:cubicBezTo>
                  <a:pt x="2332225" y="2324233"/>
                  <a:pt x="2289175" y="2330848"/>
                  <a:pt x="2322290" y="2307696"/>
                </a:cubicBezTo>
                <a:cubicBezTo>
                  <a:pt x="2347127" y="2287853"/>
                  <a:pt x="2425984" y="2238243"/>
                  <a:pt x="2487610" y="2234213"/>
                </a:cubicBezTo>
                <a:close/>
                <a:moveTo>
                  <a:pt x="2923385" y="2146300"/>
                </a:moveTo>
                <a:cubicBezTo>
                  <a:pt x="2953063" y="2146300"/>
                  <a:pt x="3160811" y="2202339"/>
                  <a:pt x="3108050" y="2268267"/>
                </a:cubicBezTo>
                <a:cubicBezTo>
                  <a:pt x="3051991" y="2334195"/>
                  <a:pt x="2666173" y="2426494"/>
                  <a:pt x="2659578" y="2479236"/>
                </a:cubicBezTo>
                <a:cubicBezTo>
                  <a:pt x="2649685" y="2531979"/>
                  <a:pt x="2728827" y="2604499"/>
                  <a:pt x="2771696" y="2624278"/>
                </a:cubicBezTo>
                <a:cubicBezTo>
                  <a:pt x="2814565" y="2647352"/>
                  <a:pt x="2860731" y="2624278"/>
                  <a:pt x="2844243" y="2604499"/>
                </a:cubicBezTo>
                <a:cubicBezTo>
                  <a:pt x="2824457" y="2581425"/>
                  <a:pt x="2725530" y="2502311"/>
                  <a:pt x="2738720" y="2489125"/>
                </a:cubicBezTo>
                <a:cubicBezTo>
                  <a:pt x="2751911" y="2475940"/>
                  <a:pt x="2897004" y="2413308"/>
                  <a:pt x="2966254" y="2410012"/>
                </a:cubicBezTo>
                <a:cubicBezTo>
                  <a:pt x="3038801" y="2406716"/>
                  <a:pt x="3117943" y="2413308"/>
                  <a:pt x="3094860" y="2485829"/>
                </a:cubicBezTo>
                <a:cubicBezTo>
                  <a:pt x="3068479" y="2558350"/>
                  <a:pt x="2959659" y="2581425"/>
                  <a:pt x="2986039" y="2604499"/>
                </a:cubicBezTo>
                <a:cubicBezTo>
                  <a:pt x="3009122" y="2630871"/>
                  <a:pt x="3032205" y="2634167"/>
                  <a:pt x="3015717" y="2653945"/>
                </a:cubicBezTo>
                <a:cubicBezTo>
                  <a:pt x="2999230" y="2673724"/>
                  <a:pt x="2854136" y="2673724"/>
                  <a:pt x="2864028" y="2706688"/>
                </a:cubicBezTo>
                <a:cubicBezTo>
                  <a:pt x="2873921" y="2742948"/>
                  <a:pt x="2864028" y="2756134"/>
                  <a:pt x="2887112" y="2762726"/>
                </a:cubicBezTo>
                <a:cubicBezTo>
                  <a:pt x="2910195" y="2766023"/>
                  <a:pt x="2844243" y="2785801"/>
                  <a:pt x="2910195" y="2785801"/>
                </a:cubicBezTo>
                <a:cubicBezTo>
                  <a:pt x="2976146" y="2785801"/>
                  <a:pt x="3154216" y="2772616"/>
                  <a:pt x="3170704" y="2762726"/>
                </a:cubicBezTo>
                <a:cubicBezTo>
                  <a:pt x="3183894" y="2752837"/>
                  <a:pt x="3190490" y="2703391"/>
                  <a:pt x="3233358" y="2752837"/>
                </a:cubicBezTo>
                <a:cubicBezTo>
                  <a:pt x="3276227" y="2798987"/>
                  <a:pt x="3328988" y="2802283"/>
                  <a:pt x="3312500" y="2831951"/>
                </a:cubicBezTo>
                <a:cubicBezTo>
                  <a:pt x="3299310" y="2864915"/>
                  <a:pt x="3269632" y="2835247"/>
                  <a:pt x="3263036" y="2911064"/>
                </a:cubicBezTo>
                <a:cubicBezTo>
                  <a:pt x="3256441" y="2986881"/>
                  <a:pt x="3187192" y="3267075"/>
                  <a:pt x="3091562" y="3234111"/>
                </a:cubicBezTo>
                <a:cubicBezTo>
                  <a:pt x="2995932" y="3197851"/>
                  <a:pt x="3032205" y="3184665"/>
                  <a:pt x="2939873" y="3171480"/>
                </a:cubicBezTo>
                <a:cubicBezTo>
                  <a:pt x="2844243" y="3158294"/>
                  <a:pt x="2715637" y="3158294"/>
                  <a:pt x="2692554" y="3191258"/>
                </a:cubicBezTo>
                <a:cubicBezTo>
                  <a:pt x="2669471" y="3224222"/>
                  <a:pt x="2633197" y="3247297"/>
                  <a:pt x="2616709" y="3207740"/>
                </a:cubicBezTo>
                <a:cubicBezTo>
                  <a:pt x="2596924" y="3168183"/>
                  <a:pt x="2474913" y="2976992"/>
                  <a:pt x="2478211" y="2947325"/>
                </a:cubicBezTo>
                <a:cubicBezTo>
                  <a:pt x="2481508" y="2930843"/>
                  <a:pt x="2521079" y="2897879"/>
                  <a:pt x="2554055" y="2874804"/>
                </a:cubicBezTo>
                <a:cubicBezTo>
                  <a:pt x="2540865" y="2884693"/>
                  <a:pt x="2534270" y="2894582"/>
                  <a:pt x="2550758" y="2894582"/>
                </a:cubicBezTo>
                <a:cubicBezTo>
                  <a:pt x="2587031" y="2894582"/>
                  <a:pt x="2732125" y="2835247"/>
                  <a:pt x="2735423" y="2812172"/>
                </a:cubicBezTo>
                <a:cubicBezTo>
                  <a:pt x="2742018" y="2789098"/>
                  <a:pt x="2616709" y="2825358"/>
                  <a:pt x="2616709" y="2825358"/>
                </a:cubicBezTo>
                <a:cubicBezTo>
                  <a:pt x="2616709" y="2825358"/>
                  <a:pt x="2692554" y="2785801"/>
                  <a:pt x="2682661" y="2756134"/>
                </a:cubicBezTo>
                <a:cubicBezTo>
                  <a:pt x="2669471" y="2723170"/>
                  <a:pt x="2534270" y="2558350"/>
                  <a:pt x="2577138" y="2522089"/>
                </a:cubicBezTo>
                <a:cubicBezTo>
                  <a:pt x="2616709" y="2482533"/>
                  <a:pt x="2801374" y="2380344"/>
                  <a:pt x="2771696" y="2334195"/>
                </a:cubicBezTo>
                <a:cubicBezTo>
                  <a:pt x="2745315" y="2288045"/>
                  <a:pt x="2676066" y="2301231"/>
                  <a:pt x="2676066" y="2301231"/>
                </a:cubicBezTo>
                <a:cubicBezTo>
                  <a:pt x="2676066" y="2301231"/>
                  <a:pt x="2893707" y="2146300"/>
                  <a:pt x="2923385" y="2146300"/>
                </a:cubicBezTo>
                <a:close/>
                <a:moveTo>
                  <a:pt x="2725125" y="1968664"/>
                </a:moveTo>
                <a:cubicBezTo>
                  <a:pt x="2725125" y="1968664"/>
                  <a:pt x="2725125" y="1968664"/>
                  <a:pt x="2537072" y="2146716"/>
                </a:cubicBezTo>
                <a:cubicBezTo>
                  <a:pt x="2342420" y="2136824"/>
                  <a:pt x="2256641" y="2189580"/>
                  <a:pt x="2213751" y="2265417"/>
                </a:cubicBezTo>
                <a:cubicBezTo>
                  <a:pt x="2167563" y="2341254"/>
                  <a:pt x="2253342" y="2440171"/>
                  <a:pt x="2253342" y="2440171"/>
                </a:cubicBezTo>
                <a:cubicBezTo>
                  <a:pt x="2253342" y="2440171"/>
                  <a:pt x="2253342" y="2440171"/>
                  <a:pt x="1982809" y="2700654"/>
                </a:cubicBezTo>
                <a:cubicBezTo>
                  <a:pt x="1982809" y="2700654"/>
                  <a:pt x="1982809" y="2700654"/>
                  <a:pt x="2038895" y="2789680"/>
                </a:cubicBezTo>
                <a:cubicBezTo>
                  <a:pt x="2028997" y="2898489"/>
                  <a:pt x="2187358" y="2947948"/>
                  <a:pt x="2167563" y="2974326"/>
                </a:cubicBezTo>
                <a:cubicBezTo>
                  <a:pt x="2151067" y="2997406"/>
                  <a:pt x="2118075" y="3069946"/>
                  <a:pt x="2147768" y="3149080"/>
                </a:cubicBezTo>
                <a:cubicBezTo>
                  <a:pt x="2180760" y="3231511"/>
                  <a:pt x="2286334" y="3224916"/>
                  <a:pt x="2286334" y="3224916"/>
                </a:cubicBezTo>
                <a:cubicBezTo>
                  <a:pt x="2286334" y="3224916"/>
                  <a:pt x="2319325" y="3337023"/>
                  <a:pt x="2401805" y="3356806"/>
                </a:cubicBezTo>
                <a:cubicBezTo>
                  <a:pt x="2484285" y="3376590"/>
                  <a:pt x="2546969" y="3280970"/>
                  <a:pt x="2546969" y="3280970"/>
                </a:cubicBezTo>
                <a:cubicBezTo>
                  <a:pt x="2546969" y="3280970"/>
                  <a:pt x="2546969" y="3280970"/>
                  <a:pt x="2721826" y="3449129"/>
                </a:cubicBezTo>
                <a:cubicBezTo>
                  <a:pt x="2721826" y="3449129"/>
                  <a:pt x="2721826" y="3449129"/>
                  <a:pt x="2919777" y="3261186"/>
                </a:cubicBezTo>
                <a:cubicBezTo>
                  <a:pt x="2919777" y="3261186"/>
                  <a:pt x="2926375" y="3300753"/>
                  <a:pt x="3074838" y="3330428"/>
                </a:cubicBezTo>
                <a:cubicBezTo>
                  <a:pt x="3226601" y="3360104"/>
                  <a:pt x="3342072" y="3069946"/>
                  <a:pt x="3345371" y="2977623"/>
                </a:cubicBezTo>
                <a:cubicBezTo>
                  <a:pt x="3351970" y="2885300"/>
                  <a:pt x="3351970" y="2947948"/>
                  <a:pt x="3381662" y="2908381"/>
                </a:cubicBezTo>
                <a:cubicBezTo>
                  <a:pt x="3411355" y="2872111"/>
                  <a:pt x="3384962" y="2796274"/>
                  <a:pt x="3384962" y="2796274"/>
                </a:cubicBezTo>
                <a:cubicBezTo>
                  <a:pt x="3384962" y="2796274"/>
                  <a:pt x="3384962" y="2796274"/>
                  <a:pt x="3460843" y="2700654"/>
                </a:cubicBezTo>
                <a:cubicBezTo>
                  <a:pt x="3460843" y="2700654"/>
                  <a:pt x="3460843" y="2700654"/>
                  <a:pt x="3127625" y="2374226"/>
                </a:cubicBezTo>
                <a:cubicBezTo>
                  <a:pt x="3216703" y="2304984"/>
                  <a:pt x="3190310" y="2209364"/>
                  <a:pt x="3190310" y="2209364"/>
                </a:cubicBezTo>
                <a:cubicBezTo>
                  <a:pt x="3111129" y="2041203"/>
                  <a:pt x="2833998" y="2087365"/>
                  <a:pt x="2833998" y="2087365"/>
                </a:cubicBezTo>
                <a:cubicBezTo>
                  <a:pt x="2833998" y="2087365"/>
                  <a:pt x="2833998" y="2087365"/>
                  <a:pt x="2725125" y="1968664"/>
                </a:cubicBezTo>
                <a:close/>
                <a:moveTo>
                  <a:pt x="5651500" y="936625"/>
                </a:moveTo>
                <a:cubicBezTo>
                  <a:pt x="4853098" y="2938056"/>
                  <a:pt x="4394512" y="3376590"/>
                  <a:pt x="3869941" y="3630478"/>
                </a:cubicBezTo>
                <a:cubicBezTo>
                  <a:pt x="3243097" y="3933825"/>
                  <a:pt x="2312727" y="3894258"/>
                  <a:pt x="1685882" y="3630478"/>
                </a:cubicBezTo>
                <a:cubicBezTo>
                  <a:pt x="1253689" y="3449129"/>
                  <a:pt x="418996" y="2413793"/>
                  <a:pt x="0" y="966300"/>
                </a:cubicBezTo>
                <a:cubicBezTo>
                  <a:pt x="1705677" y="2087365"/>
                  <a:pt x="3916130" y="2008231"/>
                  <a:pt x="5651500" y="936625"/>
                </a:cubicBezTo>
                <a:close/>
                <a:moveTo>
                  <a:pt x="692944" y="454788"/>
                </a:moveTo>
                <a:cubicBezTo>
                  <a:pt x="984648" y="455613"/>
                  <a:pt x="1276351" y="498475"/>
                  <a:pt x="1276351" y="498475"/>
                </a:cubicBezTo>
                <a:cubicBezTo>
                  <a:pt x="1276351" y="498475"/>
                  <a:pt x="867637" y="917208"/>
                  <a:pt x="1276351" y="1270000"/>
                </a:cubicBezTo>
                <a:cubicBezTo>
                  <a:pt x="1276351" y="1270000"/>
                  <a:pt x="109538" y="999636"/>
                  <a:pt x="109538" y="663331"/>
                </a:cubicBezTo>
                <a:cubicBezTo>
                  <a:pt x="109538" y="495178"/>
                  <a:pt x="401241" y="453964"/>
                  <a:pt x="692944" y="454788"/>
                </a:cubicBezTo>
                <a:close/>
                <a:moveTo>
                  <a:pt x="4774407" y="439535"/>
                </a:moveTo>
                <a:cubicBezTo>
                  <a:pt x="5082779" y="431288"/>
                  <a:pt x="5391151" y="465100"/>
                  <a:pt x="5391151" y="633338"/>
                </a:cubicBezTo>
                <a:cubicBezTo>
                  <a:pt x="5391151" y="969813"/>
                  <a:pt x="4157663" y="1270001"/>
                  <a:pt x="4157663" y="1270001"/>
                </a:cubicBezTo>
                <a:cubicBezTo>
                  <a:pt x="4566627" y="917032"/>
                  <a:pt x="4157663" y="498088"/>
                  <a:pt x="4157663" y="498088"/>
                </a:cubicBezTo>
                <a:cubicBezTo>
                  <a:pt x="4157663" y="498088"/>
                  <a:pt x="4466035" y="447782"/>
                  <a:pt x="4774407" y="439535"/>
                </a:cubicBezTo>
                <a:close/>
                <a:moveTo>
                  <a:pt x="2723357" y="0"/>
                </a:moveTo>
                <a:cubicBezTo>
                  <a:pt x="3475172" y="0"/>
                  <a:pt x="4084639" y="346845"/>
                  <a:pt x="4084639" y="774700"/>
                </a:cubicBezTo>
                <a:cubicBezTo>
                  <a:pt x="4084639" y="1202555"/>
                  <a:pt x="3475172" y="1549400"/>
                  <a:pt x="2723357" y="1549400"/>
                </a:cubicBezTo>
                <a:cubicBezTo>
                  <a:pt x="1971542" y="1549400"/>
                  <a:pt x="1362075" y="1202555"/>
                  <a:pt x="1362075" y="774700"/>
                </a:cubicBezTo>
                <a:cubicBezTo>
                  <a:pt x="1362075" y="346845"/>
                  <a:pt x="1971542" y="0"/>
                  <a:pt x="2723357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>
            <a:spLocks/>
          </p:cNvSpPr>
          <p:nvPr/>
        </p:nvSpPr>
        <p:spPr bwMode="auto">
          <a:xfrm>
            <a:off x="5625118" y="2139702"/>
            <a:ext cx="1296144" cy="881467"/>
          </a:xfrm>
          <a:custGeom>
            <a:avLst/>
            <a:gdLst>
              <a:gd name="connsiteX0" fmla="*/ 2733362 w 5651500"/>
              <a:gd name="connsiteY0" fmla="*/ 2894016 h 3843408"/>
              <a:gd name="connsiteX1" fmla="*/ 2692554 w 5651500"/>
              <a:gd name="connsiteY1" fmla="*/ 2917657 h 3843408"/>
              <a:gd name="connsiteX2" fmla="*/ 2620007 w 5651500"/>
              <a:gd name="connsiteY2" fmla="*/ 2957214 h 3843408"/>
              <a:gd name="connsiteX3" fmla="*/ 2656281 w 5651500"/>
              <a:gd name="connsiteY3" fmla="*/ 3102255 h 3843408"/>
              <a:gd name="connsiteX4" fmla="*/ 2751911 w 5651500"/>
              <a:gd name="connsiteY4" fmla="*/ 3085773 h 3843408"/>
              <a:gd name="connsiteX5" fmla="*/ 2745315 w 5651500"/>
              <a:gd name="connsiteY5" fmla="*/ 3023142 h 3843408"/>
              <a:gd name="connsiteX6" fmla="*/ 2702447 w 5651500"/>
              <a:gd name="connsiteY6" fmla="*/ 2963807 h 3843408"/>
              <a:gd name="connsiteX7" fmla="*/ 2745315 w 5651500"/>
              <a:gd name="connsiteY7" fmla="*/ 2901175 h 3843408"/>
              <a:gd name="connsiteX8" fmla="*/ 2733362 w 5651500"/>
              <a:gd name="connsiteY8" fmla="*/ 2894016 h 3843408"/>
              <a:gd name="connsiteX9" fmla="*/ 3115643 w 5651500"/>
              <a:gd name="connsiteY9" fmla="*/ 2825409 h 3843408"/>
              <a:gd name="connsiteX10" fmla="*/ 3104752 w 5651500"/>
              <a:gd name="connsiteY10" fmla="*/ 2828654 h 3843408"/>
              <a:gd name="connsiteX11" fmla="*/ 2913492 w 5651500"/>
              <a:gd name="connsiteY11" fmla="*/ 2851729 h 3843408"/>
              <a:gd name="connsiteX12" fmla="*/ 2913492 w 5651500"/>
              <a:gd name="connsiteY12" fmla="*/ 2904472 h 3843408"/>
              <a:gd name="connsiteX13" fmla="*/ 3012420 w 5651500"/>
              <a:gd name="connsiteY13" fmla="*/ 2976992 h 3843408"/>
              <a:gd name="connsiteX14" fmla="*/ 2913492 w 5651500"/>
              <a:gd name="connsiteY14" fmla="*/ 3059402 h 3843408"/>
              <a:gd name="connsiteX15" fmla="*/ 3028908 w 5651500"/>
              <a:gd name="connsiteY15" fmla="*/ 3072588 h 3843408"/>
              <a:gd name="connsiteX16" fmla="*/ 3071776 w 5651500"/>
              <a:gd name="connsiteY16" fmla="*/ 2897879 h 3843408"/>
              <a:gd name="connsiteX17" fmla="*/ 3115643 w 5651500"/>
              <a:gd name="connsiteY17" fmla="*/ 2825409 h 3843408"/>
              <a:gd name="connsiteX18" fmla="*/ 2434442 w 5651500"/>
              <a:gd name="connsiteY18" fmla="*/ 2605454 h 3843408"/>
              <a:gd name="connsiteX19" fmla="*/ 2494735 w 5651500"/>
              <a:gd name="connsiteY19" fmla="*/ 2625237 h 3843408"/>
              <a:gd name="connsiteX20" fmla="*/ 2550898 w 5651500"/>
              <a:gd name="connsiteY20" fmla="*/ 2691180 h 3843408"/>
              <a:gd name="connsiteX21" fmla="*/ 2478216 w 5651500"/>
              <a:gd name="connsiteY21" fmla="*/ 2793390 h 3843408"/>
              <a:gd name="connsiteX22" fmla="*/ 2478216 w 5651500"/>
              <a:gd name="connsiteY22" fmla="*/ 3238501 h 3843408"/>
              <a:gd name="connsiteX23" fmla="*/ 2398927 w 5651500"/>
              <a:gd name="connsiteY23" fmla="*/ 3251689 h 3843408"/>
              <a:gd name="connsiteX24" fmla="*/ 2375801 w 5651500"/>
              <a:gd name="connsiteY24" fmla="*/ 3192341 h 3843408"/>
              <a:gd name="connsiteX25" fmla="*/ 2405534 w 5651500"/>
              <a:gd name="connsiteY25" fmla="*/ 2968137 h 3843408"/>
              <a:gd name="connsiteX26" fmla="*/ 2299815 w 5651500"/>
              <a:gd name="connsiteY26" fmla="*/ 3136290 h 3843408"/>
              <a:gd name="connsiteX27" fmla="*/ 2233741 w 5651500"/>
              <a:gd name="connsiteY27" fmla="*/ 3020891 h 3843408"/>
              <a:gd name="connsiteX28" fmla="*/ 2379104 w 5651500"/>
              <a:gd name="connsiteY28" fmla="*/ 2803282 h 3843408"/>
              <a:gd name="connsiteX29" fmla="*/ 2266778 w 5651500"/>
              <a:gd name="connsiteY29" fmla="*/ 2892304 h 3843408"/>
              <a:gd name="connsiteX30" fmla="*/ 2147844 w 5651500"/>
              <a:gd name="connsiteY30" fmla="*/ 2829658 h 3843408"/>
              <a:gd name="connsiteX31" fmla="*/ 2147844 w 5651500"/>
              <a:gd name="connsiteY31" fmla="*/ 2786796 h 3843408"/>
              <a:gd name="connsiteX32" fmla="*/ 2379104 w 5651500"/>
              <a:gd name="connsiteY32" fmla="*/ 2625237 h 3843408"/>
              <a:gd name="connsiteX33" fmla="*/ 2434442 w 5651500"/>
              <a:gd name="connsiteY33" fmla="*/ 2605454 h 3843408"/>
              <a:gd name="connsiteX34" fmla="*/ 2487610 w 5651500"/>
              <a:gd name="connsiteY34" fmla="*/ 2234213 h 3843408"/>
              <a:gd name="connsiteX35" fmla="*/ 2540854 w 5651500"/>
              <a:gd name="connsiteY35" fmla="*/ 2248165 h 3843408"/>
              <a:gd name="connsiteX36" fmla="*/ 2481246 w 5651500"/>
              <a:gd name="connsiteY36" fmla="*/ 2430066 h 3843408"/>
              <a:gd name="connsiteX37" fmla="*/ 2365341 w 5651500"/>
              <a:gd name="connsiteY37" fmla="*/ 2383764 h 3843408"/>
              <a:gd name="connsiteX38" fmla="*/ 2322290 w 5651500"/>
              <a:gd name="connsiteY38" fmla="*/ 2307696 h 3843408"/>
              <a:gd name="connsiteX39" fmla="*/ 2487610 w 5651500"/>
              <a:gd name="connsiteY39" fmla="*/ 2234213 h 3843408"/>
              <a:gd name="connsiteX40" fmla="*/ 2923385 w 5651500"/>
              <a:gd name="connsiteY40" fmla="*/ 2146300 h 3843408"/>
              <a:gd name="connsiteX41" fmla="*/ 3108050 w 5651500"/>
              <a:gd name="connsiteY41" fmla="*/ 2268267 h 3843408"/>
              <a:gd name="connsiteX42" fmla="*/ 2659578 w 5651500"/>
              <a:gd name="connsiteY42" fmla="*/ 2479236 h 3843408"/>
              <a:gd name="connsiteX43" fmla="*/ 2771696 w 5651500"/>
              <a:gd name="connsiteY43" fmla="*/ 2624278 h 3843408"/>
              <a:gd name="connsiteX44" fmla="*/ 2844243 w 5651500"/>
              <a:gd name="connsiteY44" fmla="*/ 2604499 h 3843408"/>
              <a:gd name="connsiteX45" fmla="*/ 2738720 w 5651500"/>
              <a:gd name="connsiteY45" fmla="*/ 2489125 h 3843408"/>
              <a:gd name="connsiteX46" fmla="*/ 2966254 w 5651500"/>
              <a:gd name="connsiteY46" fmla="*/ 2410012 h 3843408"/>
              <a:gd name="connsiteX47" fmla="*/ 3094860 w 5651500"/>
              <a:gd name="connsiteY47" fmla="*/ 2485829 h 3843408"/>
              <a:gd name="connsiteX48" fmla="*/ 2986039 w 5651500"/>
              <a:gd name="connsiteY48" fmla="*/ 2604499 h 3843408"/>
              <a:gd name="connsiteX49" fmla="*/ 3015717 w 5651500"/>
              <a:gd name="connsiteY49" fmla="*/ 2653945 h 3843408"/>
              <a:gd name="connsiteX50" fmla="*/ 2864028 w 5651500"/>
              <a:gd name="connsiteY50" fmla="*/ 2706688 h 3843408"/>
              <a:gd name="connsiteX51" fmla="*/ 2887112 w 5651500"/>
              <a:gd name="connsiteY51" fmla="*/ 2762726 h 3843408"/>
              <a:gd name="connsiteX52" fmla="*/ 2910195 w 5651500"/>
              <a:gd name="connsiteY52" fmla="*/ 2785801 h 3843408"/>
              <a:gd name="connsiteX53" fmla="*/ 3170704 w 5651500"/>
              <a:gd name="connsiteY53" fmla="*/ 2762726 h 3843408"/>
              <a:gd name="connsiteX54" fmla="*/ 3233358 w 5651500"/>
              <a:gd name="connsiteY54" fmla="*/ 2752837 h 3843408"/>
              <a:gd name="connsiteX55" fmla="*/ 3312500 w 5651500"/>
              <a:gd name="connsiteY55" fmla="*/ 2831951 h 3843408"/>
              <a:gd name="connsiteX56" fmla="*/ 3263036 w 5651500"/>
              <a:gd name="connsiteY56" fmla="*/ 2911064 h 3843408"/>
              <a:gd name="connsiteX57" fmla="*/ 3091562 w 5651500"/>
              <a:gd name="connsiteY57" fmla="*/ 3234111 h 3843408"/>
              <a:gd name="connsiteX58" fmla="*/ 2939873 w 5651500"/>
              <a:gd name="connsiteY58" fmla="*/ 3171480 h 3843408"/>
              <a:gd name="connsiteX59" fmla="*/ 2692554 w 5651500"/>
              <a:gd name="connsiteY59" fmla="*/ 3191258 h 3843408"/>
              <a:gd name="connsiteX60" fmla="*/ 2616709 w 5651500"/>
              <a:gd name="connsiteY60" fmla="*/ 3207740 h 3843408"/>
              <a:gd name="connsiteX61" fmla="*/ 2478211 w 5651500"/>
              <a:gd name="connsiteY61" fmla="*/ 2947325 h 3843408"/>
              <a:gd name="connsiteX62" fmla="*/ 2554055 w 5651500"/>
              <a:gd name="connsiteY62" fmla="*/ 2874804 h 3843408"/>
              <a:gd name="connsiteX63" fmla="*/ 2550758 w 5651500"/>
              <a:gd name="connsiteY63" fmla="*/ 2894582 h 3843408"/>
              <a:gd name="connsiteX64" fmla="*/ 2735423 w 5651500"/>
              <a:gd name="connsiteY64" fmla="*/ 2812172 h 3843408"/>
              <a:gd name="connsiteX65" fmla="*/ 2616709 w 5651500"/>
              <a:gd name="connsiteY65" fmla="*/ 2825358 h 3843408"/>
              <a:gd name="connsiteX66" fmla="*/ 2682661 w 5651500"/>
              <a:gd name="connsiteY66" fmla="*/ 2756134 h 3843408"/>
              <a:gd name="connsiteX67" fmla="*/ 2577138 w 5651500"/>
              <a:gd name="connsiteY67" fmla="*/ 2522089 h 3843408"/>
              <a:gd name="connsiteX68" fmla="*/ 2771696 w 5651500"/>
              <a:gd name="connsiteY68" fmla="*/ 2334195 h 3843408"/>
              <a:gd name="connsiteX69" fmla="*/ 2676066 w 5651500"/>
              <a:gd name="connsiteY69" fmla="*/ 2301231 h 3843408"/>
              <a:gd name="connsiteX70" fmla="*/ 2923385 w 5651500"/>
              <a:gd name="connsiteY70" fmla="*/ 2146300 h 3843408"/>
              <a:gd name="connsiteX71" fmla="*/ 2725125 w 5651500"/>
              <a:gd name="connsiteY71" fmla="*/ 1968664 h 3843408"/>
              <a:gd name="connsiteX72" fmla="*/ 2537072 w 5651500"/>
              <a:gd name="connsiteY72" fmla="*/ 2146716 h 3843408"/>
              <a:gd name="connsiteX73" fmla="*/ 2213751 w 5651500"/>
              <a:gd name="connsiteY73" fmla="*/ 2265417 h 3843408"/>
              <a:gd name="connsiteX74" fmla="*/ 2253342 w 5651500"/>
              <a:gd name="connsiteY74" fmla="*/ 2440171 h 3843408"/>
              <a:gd name="connsiteX75" fmla="*/ 1982809 w 5651500"/>
              <a:gd name="connsiteY75" fmla="*/ 2700654 h 3843408"/>
              <a:gd name="connsiteX76" fmla="*/ 2038895 w 5651500"/>
              <a:gd name="connsiteY76" fmla="*/ 2789680 h 3843408"/>
              <a:gd name="connsiteX77" fmla="*/ 2167563 w 5651500"/>
              <a:gd name="connsiteY77" fmla="*/ 2974326 h 3843408"/>
              <a:gd name="connsiteX78" fmla="*/ 2147768 w 5651500"/>
              <a:gd name="connsiteY78" fmla="*/ 3149080 h 3843408"/>
              <a:gd name="connsiteX79" fmla="*/ 2286334 w 5651500"/>
              <a:gd name="connsiteY79" fmla="*/ 3224916 h 3843408"/>
              <a:gd name="connsiteX80" fmla="*/ 2401805 w 5651500"/>
              <a:gd name="connsiteY80" fmla="*/ 3356806 h 3843408"/>
              <a:gd name="connsiteX81" fmla="*/ 2546969 w 5651500"/>
              <a:gd name="connsiteY81" fmla="*/ 3280970 h 3843408"/>
              <a:gd name="connsiteX82" fmla="*/ 2721826 w 5651500"/>
              <a:gd name="connsiteY82" fmla="*/ 3449129 h 3843408"/>
              <a:gd name="connsiteX83" fmla="*/ 2919777 w 5651500"/>
              <a:gd name="connsiteY83" fmla="*/ 3261186 h 3843408"/>
              <a:gd name="connsiteX84" fmla="*/ 3074838 w 5651500"/>
              <a:gd name="connsiteY84" fmla="*/ 3330428 h 3843408"/>
              <a:gd name="connsiteX85" fmla="*/ 3345371 w 5651500"/>
              <a:gd name="connsiteY85" fmla="*/ 2977623 h 3843408"/>
              <a:gd name="connsiteX86" fmla="*/ 3381662 w 5651500"/>
              <a:gd name="connsiteY86" fmla="*/ 2908381 h 3843408"/>
              <a:gd name="connsiteX87" fmla="*/ 3384962 w 5651500"/>
              <a:gd name="connsiteY87" fmla="*/ 2796274 h 3843408"/>
              <a:gd name="connsiteX88" fmla="*/ 3460843 w 5651500"/>
              <a:gd name="connsiteY88" fmla="*/ 2700654 h 3843408"/>
              <a:gd name="connsiteX89" fmla="*/ 3127625 w 5651500"/>
              <a:gd name="connsiteY89" fmla="*/ 2374226 h 3843408"/>
              <a:gd name="connsiteX90" fmla="*/ 3190310 w 5651500"/>
              <a:gd name="connsiteY90" fmla="*/ 2209364 h 3843408"/>
              <a:gd name="connsiteX91" fmla="*/ 2833998 w 5651500"/>
              <a:gd name="connsiteY91" fmla="*/ 2087365 h 3843408"/>
              <a:gd name="connsiteX92" fmla="*/ 2725125 w 5651500"/>
              <a:gd name="connsiteY92" fmla="*/ 1968664 h 3843408"/>
              <a:gd name="connsiteX93" fmla="*/ 5651500 w 5651500"/>
              <a:gd name="connsiteY93" fmla="*/ 936625 h 3843408"/>
              <a:gd name="connsiteX94" fmla="*/ 3869941 w 5651500"/>
              <a:gd name="connsiteY94" fmla="*/ 3630478 h 3843408"/>
              <a:gd name="connsiteX95" fmla="*/ 1685882 w 5651500"/>
              <a:gd name="connsiteY95" fmla="*/ 3630478 h 3843408"/>
              <a:gd name="connsiteX96" fmla="*/ 0 w 5651500"/>
              <a:gd name="connsiteY96" fmla="*/ 966300 h 3843408"/>
              <a:gd name="connsiteX97" fmla="*/ 5651500 w 5651500"/>
              <a:gd name="connsiteY97" fmla="*/ 936625 h 3843408"/>
              <a:gd name="connsiteX98" fmla="*/ 692944 w 5651500"/>
              <a:gd name="connsiteY98" fmla="*/ 454788 h 3843408"/>
              <a:gd name="connsiteX99" fmla="*/ 1276351 w 5651500"/>
              <a:gd name="connsiteY99" fmla="*/ 498475 h 3843408"/>
              <a:gd name="connsiteX100" fmla="*/ 1276351 w 5651500"/>
              <a:gd name="connsiteY100" fmla="*/ 1270000 h 3843408"/>
              <a:gd name="connsiteX101" fmla="*/ 109538 w 5651500"/>
              <a:gd name="connsiteY101" fmla="*/ 663331 h 3843408"/>
              <a:gd name="connsiteX102" fmla="*/ 692944 w 5651500"/>
              <a:gd name="connsiteY102" fmla="*/ 454788 h 3843408"/>
              <a:gd name="connsiteX103" fmla="*/ 4774407 w 5651500"/>
              <a:gd name="connsiteY103" fmla="*/ 439535 h 3843408"/>
              <a:gd name="connsiteX104" fmla="*/ 5391151 w 5651500"/>
              <a:gd name="connsiteY104" fmla="*/ 633338 h 3843408"/>
              <a:gd name="connsiteX105" fmla="*/ 4157663 w 5651500"/>
              <a:gd name="connsiteY105" fmla="*/ 1270001 h 3843408"/>
              <a:gd name="connsiteX106" fmla="*/ 4157663 w 5651500"/>
              <a:gd name="connsiteY106" fmla="*/ 498088 h 3843408"/>
              <a:gd name="connsiteX107" fmla="*/ 4774407 w 5651500"/>
              <a:gd name="connsiteY107" fmla="*/ 439535 h 3843408"/>
              <a:gd name="connsiteX108" fmla="*/ 2723357 w 5651500"/>
              <a:gd name="connsiteY108" fmla="*/ 0 h 3843408"/>
              <a:gd name="connsiteX109" fmla="*/ 4084639 w 5651500"/>
              <a:gd name="connsiteY109" fmla="*/ 774700 h 3843408"/>
              <a:gd name="connsiteX110" fmla="*/ 2723357 w 5651500"/>
              <a:gd name="connsiteY110" fmla="*/ 1549400 h 3843408"/>
              <a:gd name="connsiteX111" fmla="*/ 1362075 w 5651500"/>
              <a:gd name="connsiteY111" fmla="*/ 774700 h 3843408"/>
              <a:gd name="connsiteX112" fmla="*/ 2723357 w 5651500"/>
              <a:gd name="connsiteY112" fmla="*/ 0 h 384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651500" h="3843408">
                <a:moveTo>
                  <a:pt x="2733362" y="2894016"/>
                </a:moveTo>
                <a:cubicBezTo>
                  <a:pt x="2723469" y="2891698"/>
                  <a:pt x="2717286" y="2902823"/>
                  <a:pt x="2692554" y="2917657"/>
                </a:cubicBezTo>
                <a:cubicBezTo>
                  <a:pt x="2659578" y="2940732"/>
                  <a:pt x="2620007" y="2957214"/>
                  <a:pt x="2620007" y="2957214"/>
                </a:cubicBezTo>
                <a:cubicBezTo>
                  <a:pt x="2620007" y="2957214"/>
                  <a:pt x="2620007" y="2957214"/>
                  <a:pt x="2656281" y="3102255"/>
                </a:cubicBezTo>
                <a:lnTo>
                  <a:pt x="2751911" y="3085773"/>
                </a:lnTo>
                <a:cubicBezTo>
                  <a:pt x="2751911" y="3085773"/>
                  <a:pt x="2751911" y="3085773"/>
                  <a:pt x="2745315" y="3023142"/>
                </a:cubicBezTo>
                <a:cubicBezTo>
                  <a:pt x="2735423" y="3023142"/>
                  <a:pt x="2666173" y="2986881"/>
                  <a:pt x="2702447" y="2963807"/>
                </a:cubicBezTo>
                <a:cubicBezTo>
                  <a:pt x="2735423" y="2937436"/>
                  <a:pt x="2761803" y="2917657"/>
                  <a:pt x="2745315" y="2901175"/>
                </a:cubicBezTo>
                <a:cubicBezTo>
                  <a:pt x="2740369" y="2897055"/>
                  <a:pt x="2736659" y="2894788"/>
                  <a:pt x="2733362" y="2894016"/>
                </a:cubicBezTo>
                <a:close/>
                <a:moveTo>
                  <a:pt x="3115643" y="2825409"/>
                </a:moveTo>
                <a:cubicBezTo>
                  <a:pt x="3113615" y="2825203"/>
                  <a:pt x="3110111" y="2826182"/>
                  <a:pt x="3104752" y="2828654"/>
                </a:cubicBezTo>
                <a:cubicBezTo>
                  <a:pt x="3061884" y="2848433"/>
                  <a:pt x="2913492" y="2851729"/>
                  <a:pt x="2913492" y="2851729"/>
                </a:cubicBezTo>
                <a:cubicBezTo>
                  <a:pt x="2913492" y="2851729"/>
                  <a:pt x="2913492" y="2851729"/>
                  <a:pt x="2913492" y="2904472"/>
                </a:cubicBezTo>
                <a:cubicBezTo>
                  <a:pt x="2926683" y="2878100"/>
                  <a:pt x="3019015" y="2937436"/>
                  <a:pt x="3012420" y="2976992"/>
                </a:cubicBezTo>
                <a:cubicBezTo>
                  <a:pt x="3005825" y="3016549"/>
                  <a:pt x="2939873" y="3033031"/>
                  <a:pt x="2913492" y="3059402"/>
                </a:cubicBezTo>
                <a:cubicBezTo>
                  <a:pt x="2890409" y="3082477"/>
                  <a:pt x="3005825" y="3072588"/>
                  <a:pt x="3028908" y="3072588"/>
                </a:cubicBezTo>
                <a:cubicBezTo>
                  <a:pt x="3051991" y="3075884"/>
                  <a:pt x="3071776" y="2914361"/>
                  <a:pt x="3071776" y="2897879"/>
                </a:cubicBezTo>
                <a:cubicBezTo>
                  <a:pt x="3071776" y="2886341"/>
                  <a:pt x="3129845" y="2826852"/>
                  <a:pt x="3115643" y="2825409"/>
                </a:cubicBezTo>
                <a:close/>
                <a:moveTo>
                  <a:pt x="2434442" y="2605454"/>
                </a:moveTo>
                <a:cubicBezTo>
                  <a:pt x="2452612" y="2606279"/>
                  <a:pt x="2471609" y="2613697"/>
                  <a:pt x="2494735" y="2625237"/>
                </a:cubicBezTo>
                <a:cubicBezTo>
                  <a:pt x="2540987" y="2651614"/>
                  <a:pt x="2597150" y="2638426"/>
                  <a:pt x="2550898" y="2691180"/>
                </a:cubicBezTo>
                <a:cubicBezTo>
                  <a:pt x="2501342" y="2747231"/>
                  <a:pt x="2491431" y="2737339"/>
                  <a:pt x="2478216" y="2793390"/>
                </a:cubicBezTo>
                <a:cubicBezTo>
                  <a:pt x="2465001" y="2849441"/>
                  <a:pt x="2494735" y="3205530"/>
                  <a:pt x="2478216" y="3238501"/>
                </a:cubicBezTo>
                <a:cubicBezTo>
                  <a:pt x="2461697" y="3268175"/>
                  <a:pt x="2408838" y="3281363"/>
                  <a:pt x="2398927" y="3251689"/>
                </a:cubicBezTo>
                <a:cubicBezTo>
                  <a:pt x="2389016" y="3225312"/>
                  <a:pt x="2359282" y="3248392"/>
                  <a:pt x="2375801" y="3192341"/>
                </a:cubicBezTo>
                <a:cubicBezTo>
                  <a:pt x="2395623" y="3136290"/>
                  <a:pt x="2418749" y="2984623"/>
                  <a:pt x="2405534" y="2968137"/>
                </a:cubicBezTo>
                <a:cubicBezTo>
                  <a:pt x="2392319" y="2951652"/>
                  <a:pt x="2362586" y="3132993"/>
                  <a:pt x="2299815" y="3136290"/>
                </a:cubicBezTo>
                <a:cubicBezTo>
                  <a:pt x="2233741" y="3136290"/>
                  <a:pt x="2177578" y="3083536"/>
                  <a:pt x="2233741" y="3020891"/>
                </a:cubicBezTo>
                <a:cubicBezTo>
                  <a:pt x="2289904" y="2958246"/>
                  <a:pt x="2398927" y="2859332"/>
                  <a:pt x="2379104" y="2803282"/>
                </a:cubicBezTo>
                <a:cubicBezTo>
                  <a:pt x="2379104" y="2803282"/>
                  <a:pt x="2299815" y="2898898"/>
                  <a:pt x="2266778" y="2892304"/>
                </a:cubicBezTo>
                <a:cubicBezTo>
                  <a:pt x="2233741" y="2885709"/>
                  <a:pt x="2157755" y="2856035"/>
                  <a:pt x="2147844" y="2829658"/>
                </a:cubicBezTo>
                <a:cubicBezTo>
                  <a:pt x="2134629" y="2803282"/>
                  <a:pt x="2108200" y="2799984"/>
                  <a:pt x="2147844" y="2786796"/>
                </a:cubicBezTo>
                <a:cubicBezTo>
                  <a:pt x="2184185" y="2770310"/>
                  <a:pt x="2342764" y="2658208"/>
                  <a:pt x="2379104" y="2625237"/>
                </a:cubicBezTo>
                <a:cubicBezTo>
                  <a:pt x="2398927" y="2610400"/>
                  <a:pt x="2416271" y="2604630"/>
                  <a:pt x="2434442" y="2605454"/>
                </a:cubicBezTo>
                <a:close/>
                <a:moveTo>
                  <a:pt x="2487610" y="2234213"/>
                </a:moveTo>
                <a:cubicBezTo>
                  <a:pt x="2508152" y="2232869"/>
                  <a:pt x="2526780" y="2236590"/>
                  <a:pt x="2540854" y="2248165"/>
                </a:cubicBezTo>
                <a:cubicBezTo>
                  <a:pt x="2593839" y="2294467"/>
                  <a:pt x="2597150" y="2353999"/>
                  <a:pt x="2481246" y="2430066"/>
                </a:cubicBezTo>
                <a:cubicBezTo>
                  <a:pt x="2474622" y="2433374"/>
                  <a:pt x="2398456" y="2439988"/>
                  <a:pt x="2365341" y="2383764"/>
                </a:cubicBezTo>
                <a:cubicBezTo>
                  <a:pt x="2332225" y="2324233"/>
                  <a:pt x="2289175" y="2330848"/>
                  <a:pt x="2322290" y="2307696"/>
                </a:cubicBezTo>
                <a:cubicBezTo>
                  <a:pt x="2347127" y="2287853"/>
                  <a:pt x="2425984" y="2238243"/>
                  <a:pt x="2487610" y="2234213"/>
                </a:cubicBezTo>
                <a:close/>
                <a:moveTo>
                  <a:pt x="2923385" y="2146300"/>
                </a:moveTo>
                <a:cubicBezTo>
                  <a:pt x="2953063" y="2146300"/>
                  <a:pt x="3160811" y="2202339"/>
                  <a:pt x="3108050" y="2268267"/>
                </a:cubicBezTo>
                <a:cubicBezTo>
                  <a:pt x="3051991" y="2334195"/>
                  <a:pt x="2666173" y="2426494"/>
                  <a:pt x="2659578" y="2479236"/>
                </a:cubicBezTo>
                <a:cubicBezTo>
                  <a:pt x="2649685" y="2531979"/>
                  <a:pt x="2728827" y="2604499"/>
                  <a:pt x="2771696" y="2624278"/>
                </a:cubicBezTo>
                <a:cubicBezTo>
                  <a:pt x="2814565" y="2647352"/>
                  <a:pt x="2860731" y="2624278"/>
                  <a:pt x="2844243" y="2604499"/>
                </a:cubicBezTo>
                <a:cubicBezTo>
                  <a:pt x="2824457" y="2581425"/>
                  <a:pt x="2725530" y="2502311"/>
                  <a:pt x="2738720" y="2489125"/>
                </a:cubicBezTo>
                <a:cubicBezTo>
                  <a:pt x="2751911" y="2475940"/>
                  <a:pt x="2897004" y="2413308"/>
                  <a:pt x="2966254" y="2410012"/>
                </a:cubicBezTo>
                <a:cubicBezTo>
                  <a:pt x="3038801" y="2406716"/>
                  <a:pt x="3117943" y="2413308"/>
                  <a:pt x="3094860" y="2485829"/>
                </a:cubicBezTo>
                <a:cubicBezTo>
                  <a:pt x="3068479" y="2558350"/>
                  <a:pt x="2959659" y="2581425"/>
                  <a:pt x="2986039" y="2604499"/>
                </a:cubicBezTo>
                <a:cubicBezTo>
                  <a:pt x="3009122" y="2630871"/>
                  <a:pt x="3032205" y="2634167"/>
                  <a:pt x="3015717" y="2653945"/>
                </a:cubicBezTo>
                <a:cubicBezTo>
                  <a:pt x="2999230" y="2673724"/>
                  <a:pt x="2854136" y="2673724"/>
                  <a:pt x="2864028" y="2706688"/>
                </a:cubicBezTo>
                <a:cubicBezTo>
                  <a:pt x="2873921" y="2742948"/>
                  <a:pt x="2864028" y="2756134"/>
                  <a:pt x="2887112" y="2762726"/>
                </a:cubicBezTo>
                <a:cubicBezTo>
                  <a:pt x="2910195" y="2766023"/>
                  <a:pt x="2844243" y="2785801"/>
                  <a:pt x="2910195" y="2785801"/>
                </a:cubicBezTo>
                <a:cubicBezTo>
                  <a:pt x="2976146" y="2785801"/>
                  <a:pt x="3154216" y="2772616"/>
                  <a:pt x="3170704" y="2762726"/>
                </a:cubicBezTo>
                <a:cubicBezTo>
                  <a:pt x="3183894" y="2752837"/>
                  <a:pt x="3190490" y="2703391"/>
                  <a:pt x="3233358" y="2752837"/>
                </a:cubicBezTo>
                <a:cubicBezTo>
                  <a:pt x="3276227" y="2798987"/>
                  <a:pt x="3328988" y="2802283"/>
                  <a:pt x="3312500" y="2831951"/>
                </a:cubicBezTo>
                <a:cubicBezTo>
                  <a:pt x="3299310" y="2864915"/>
                  <a:pt x="3269632" y="2835247"/>
                  <a:pt x="3263036" y="2911064"/>
                </a:cubicBezTo>
                <a:cubicBezTo>
                  <a:pt x="3256441" y="2986881"/>
                  <a:pt x="3187192" y="3267075"/>
                  <a:pt x="3091562" y="3234111"/>
                </a:cubicBezTo>
                <a:cubicBezTo>
                  <a:pt x="2995932" y="3197851"/>
                  <a:pt x="3032205" y="3184665"/>
                  <a:pt x="2939873" y="3171480"/>
                </a:cubicBezTo>
                <a:cubicBezTo>
                  <a:pt x="2844243" y="3158294"/>
                  <a:pt x="2715637" y="3158294"/>
                  <a:pt x="2692554" y="3191258"/>
                </a:cubicBezTo>
                <a:cubicBezTo>
                  <a:pt x="2669471" y="3224222"/>
                  <a:pt x="2633197" y="3247297"/>
                  <a:pt x="2616709" y="3207740"/>
                </a:cubicBezTo>
                <a:cubicBezTo>
                  <a:pt x="2596924" y="3168183"/>
                  <a:pt x="2474913" y="2976992"/>
                  <a:pt x="2478211" y="2947325"/>
                </a:cubicBezTo>
                <a:cubicBezTo>
                  <a:pt x="2481508" y="2930843"/>
                  <a:pt x="2521079" y="2897879"/>
                  <a:pt x="2554055" y="2874804"/>
                </a:cubicBezTo>
                <a:cubicBezTo>
                  <a:pt x="2540865" y="2884693"/>
                  <a:pt x="2534270" y="2894582"/>
                  <a:pt x="2550758" y="2894582"/>
                </a:cubicBezTo>
                <a:cubicBezTo>
                  <a:pt x="2587031" y="2894582"/>
                  <a:pt x="2732125" y="2835247"/>
                  <a:pt x="2735423" y="2812172"/>
                </a:cubicBezTo>
                <a:cubicBezTo>
                  <a:pt x="2742018" y="2789098"/>
                  <a:pt x="2616709" y="2825358"/>
                  <a:pt x="2616709" y="2825358"/>
                </a:cubicBezTo>
                <a:cubicBezTo>
                  <a:pt x="2616709" y="2825358"/>
                  <a:pt x="2692554" y="2785801"/>
                  <a:pt x="2682661" y="2756134"/>
                </a:cubicBezTo>
                <a:cubicBezTo>
                  <a:pt x="2669471" y="2723170"/>
                  <a:pt x="2534270" y="2558350"/>
                  <a:pt x="2577138" y="2522089"/>
                </a:cubicBezTo>
                <a:cubicBezTo>
                  <a:pt x="2616709" y="2482533"/>
                  <a:pt x="2801374" y="2380344"/>
                  <a:pt x="2771696" y="2334195"/>
                </a:cubicBezTo>
                <a:cubicBezTo>
                  <a:pt x="2745315" y="2288045"/>
                  <a:pt x="2676066" y="2301231"/>
                  <a:pt x="2676066" y="2301231"/>
                </a:cubicBezTo>
                <a:cubicBezTo>
                  <a:pt x="2676066" y="2301231"/>
                  <a:pt x="2893707" y="2146300"/>
                  <a:pt x="2923385" y="2146300"/>
                </a:cubicBezTo>
                <a:close/>
                <a:moveTo>
                  <a:pt x="2725125" y="1968664"/>
                </a:moveTo>
                <a:cubicBezTo>
                  <a:pt x="2725125" y="1968664"/>
                  <a:pt x="2725125" y="1968664"/>
                  <a:pt x="2537072" y="2146716"/>
                </a:cubicBezTo>
                <a:cubicBezTo>
                  <a:pt x="2342420" y="2136824"/>
                  <a:pt x="2256641" y="2189580"/>
                  <a:pt x="2213751" y="2265417"/>
                </a:cubicBezTo>
                <a:cubicBezTo>
                  <a:pt x="2167563" y="2341254"/>
                  <a:pt x="2253342" y="2440171"/>
                  <a:pt x="2253342" y="2440171"/>
                </a:cubicBezTo>
                <a:cubicBezTo>
                  <a:pt x="2253342" y="2440171"/>
                  <a:pt x="2253342" y="2440171"/>
                  <a:pt x="1982809" y="2700654"/>
                </a:cubicBezTo>
                <a:cubicBezTo>
                  <a:pt x="1982809" y="2700654"/>
                  <a:pt x="1982809" y="2700654"/>
                  <a:pt x="2038895" y="2789680"/>
                </a:cubicBezTo>
                <a:cubicBezTo>
                  <a:pt x="2028997" y="2898489"/>
                  <a:pt x="2187358" y="2947948"/>
                  <a:pt x="2167563" y="2974326"/>
                </a:cubicBezTo>
                <a:cubicBezTo>
                  <a:pt x="2151067" y="2997406"/>
                  <a:pt x="2118075" y="3069946"/>
                  <a:pt x="2147768" y="3149080"/>
                </a:cubicBezTo>
                <a:cubicBezTo>
                  <a:pt x="2180760" y="3231511"/>
                  <a:pt x="2286334" y="3224916"/>
                  <a:pt x="2286334" y="3224916"/>
                </a:cubicBezTo>
                <a:cubicBezTo>
                  <a:pt x="2286334" y="3224916"/>
                  <a:pt x="2319325" y="3337023"/>
                  <a:pt x="2401805" y="3356806"/>
                </a:cubicBezTo>
                <a:cubicBezTo>
                  <a:pt x="2484285" y="3376590"/>
                  <a:pt x="2546969" y="3280970"/>
                  <a:pt x="2546969" y="3280970"/>
                </a:cubicBezTo>
                <a:cubicBezTo>
                  <a:pt x="2546969" y="3280970"/>
                  <a:pt x="2546969" y="3280970"/>
                  <a:pt x="2721826" y="3449129"/>
                </a:cubicBezTo>
                <a:cubicBezTo>
                  <a:pt x="2721826" y="3449129"/>
                  <a:pt x="2721826" y="3449129"/>
                  <a:pt x="2919777" y="3261186"/>
                </a:cubicBezTo>
                <a:cubicBezTo>
                  <a:pt x="2919777" y="3261186"/>
                  <a:pt x="2926375" y="3300753"/>
                  <a:pt x="3074838" y="3330428"/>
                </a:cubicBezTo>
                <a:cubicBezTo>
                  <a:pt x="3226601" y="3360104"/>
                  <a:pt x="3342072" y="3069946"/>
                  <a:pt x="3345371" y="2977623"/>
                </a:cubicBezTo>
                <a:cubicBezTo>
                  <a:pt x="3351970" y="2885300"/>
                  <a:pt x="3351970" y="2947948"/>
                  <a:pt x="3381662" y="2908381"/>
                </a:cubicBezTo>
                <a:cubicBezTo>
                  <a:pt x="3411355" y="2872111"/>
                  <a:pt x="3384962" y="2796274"/>
                  <a:pt x="3384962" y="2796274"/>
                </a:cubicBezTo>
                <a:cubicBezTo>
                  <a:pt x="3384962" y="2796274"/>
                  <a:pt x="3384962" y="2796274"/>
                  <a:pt x="3460843" y="2700654"/>
                </a:cubicBezTo>
                <a:cubicBezTo>
                  <a:pt x="3460843" y="2700654"/>
                  <a:pt x="3460843" y="2700654"/>
                  <a:pt x="3127625" y="2374226"/>
                </a:cubicBezTo>
                <a:cubicBezTo>
                  <a:pt x="3216703" y="2304984"/>
                  <a:pt x="3190310" y="2209364"/>
                  <a:pt x="3190310" y="2209364"/>
                </a:cubicBezTo>
                <a:cubicBezTo>
                  <a:pt x="3111129" y="2041203"/>
                  <a:pt x="2833998" y="2087365"/>
                  <a:pt x="2833998" y="2087365"/>
                </a:cubicBezTo>
                <a:cubicBezTo>
                  <a:pt x="2833998" y="2087365"/>
                  <a:pt x="2833998" y="2087365"/>
                  <a:pt x="2725125" y="1968664"/>
                </a:cubicBezTo>
                <a:close/>
                <a:moveTo>
                  <a:pt x="5651500" y="936625"/>
                </a:moveTo>
                <a:cubicBezTo>
                  <a:pt x="4853098" y="2938056"/>
                  <a:pt x="4394512" y="3376590"/>
                  <a:pt x="3869941" y="3630478"/>
                </a:cubicBezTo>
                <a:cubicBezTo>
                  <a:pt x="3243097" y="3933825"/>
                  <a:pt x="2312727" y="3894258"/>
                  <a:pt x="1685882" y="3630478"/>
                </a:cubicBezTo>
                <a:cubicBezTo>
                  <a:pt x="1253689" y="3449129"/>
                  <a:pt x="418996" y="2413793"/>
                  <a:pt x="0" y="966300"/>
                </a:cubicBezTo>
                <a:cubicBezTo>
                  <a:pt x="1705677" y="2087365"/>
                  <a:pt x="3916130" y="2008231"/>
                  <a:pt x="5651500" y="936625"/>
                </a:cubicBezTo>
                <a:close/>
                <a:moveTo>
                  <a:pt x="692944" y="454788"/>
                </a:moveTo>
                <a:cubicBezTo>
                  <a:pt x="984648" y="455613"/>
                  <a:pt x="1276351" y="498475"/>
                  <a:pt x="1276351" y="498475"/>
                </a:cubicBezTo>
                <a:cubicBezTo>
                  <a:pt x="1276351" y="498475"/>
                  <a:pt x="867637" y="917208"/>
                  <a:pt x="1276351" y="1270000"/>
                </a:cubicBezTo>
                <a:cubicBezTo>
                  <a:pt x="1276351" y="1270000"/>
                  <a:pt x="109538" y="999636"/>
                  <a:pt x="109538" y="663331"/>
                </a:cubicBezTo>
                <a:cubicBezTo>
                  <a:pt x="109538" y="495178"/>
                  <a:pt x="401241" y="453964"/>
                  <a:pt x="692944" y="454788"/>
                </a:cubicBezTo>
                <a:close/>
                <a:moveTo>
                  <a:pt x="4774407" y="439535"/>
                </a:moveTo>
                <a:cubicBezTo>
                  <a:pt x="5082779" y="431288"/>
                  <a:pt x="5391151" y="465100"/>
                  <a:pt x="5391151" y="633338"/>
                </a:cubicBezTo>
                <a:cubicBezTo>
                  <a:pt x="5391151" y="969813"/>
                  <a:pt x="4157663" y="1270001"/>
                  <a:pt x="4157663" y="1270001"/>
                </a:cubicBezTo>
                <a:cubicBezTo>
                  <a:pt x="4566627" y="917032"/>
                  <a:pt x="4157663" y="498088"/>
                  <a:pt x="4157663" y="498088"/>
                </a:cubicBezTo>
                <a:cubicBezTo>
                  <a:pt x="4157663" y="498088"/>
                  <a:pt x="4466035" y="447782"/>
                  <a:pt x="4774407" y="439535"/>
                </a:cubicBezTo>
                <a:close/>
                <a:moveTo>
                  <a:pt x="2723357" y="0"/>
                </a:moveTo>
                <a:cubicBezTo>
                  <a:pt x="3475172" y="0"/>
                  <a:pt x="4084639" y="346845"/>
                  <a:pt x="4084639" y="774700"/>
                </a:cubicBezTo>
                <a:cubicBezTo>
                  <a:pt x="4084639" y="1202555"/>
                  <a:pt x="3475172" y="1549400"/>
                  <a:pt x="2723357" y="1549400"/>
                </a:cubicBezTo>
                <a:cubicBezTo>
                  <a:pt x="1971542" y="1549400"/>
                  <a:pt x="1362075" y="1202555"/>
                  <a:pt x="1362075" y="774700"/>
                </a:cubicBezTo>
                <a:cubicBezTo>
                  <a:pt x="1362075" y="346845"/>
                  <a:pt x="1971542" y="0"/>
                  <a:pt x="2723357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任意多边形: 形状 7"/>
          <p:cNvSpPr>
            <a:spLocks/>
          </p:cNvSpPr>
          <p:nvPr/>
        </p:nvSpPr>
        <p:spPr bwMode="auto">
          <a:xfrm>
            <a:off x="7326307" y="2139702"/>
            <a:ext cx="1296144" cy="881467"/>
          </a:xfrm>
          <a:custGeom>
            <a:avLst/>
            <a:gdLst>
              <a:gd name="connsiteX0" fmla="*/ 2733362 w 5651500"/>
              <a:gd name="connsiteY0" fmla="*/ 2894016 h 3843408"/>
              <a:gd name="connsiteX1" fmla="*/ 2692554 w 5651500"/>
              <a:gd name="connsiteY1" fmla="*/ 2917657 h 3843408"/>
              <a:gd name="connsiteX2" fmla="*/ 2620007 w 5651500"/>
              <a:gd name="connsiteY2" fmla="*/ 2957214 h 3843408"/>
              <a:gd name="connsiteX3" fmla="*/ 2656281 w 5651500"/>
              <a:gd name="connsiteY3" fmla="*/ 3102255 h 3843408"/>
              <a:gd name="connsiteX4" fmla="*/ 2751911 w 5651500"/>
              <a:gd name="connsiteY4" fmla="*/ 3085773 h 3843408"/>
              <a:gd name="connsiteX5" fmla="*/ 2745315 w 5651500"/>
              <a:gd name="connsiteY5" fmla="*/ 3023142 h 3843408"/>
              <a:gd name="connsiteX6" fmla="*/ 2702447 w 5651500"/>
              <a:gd name="connsiteY6" fmla="*/ 2963807 h 3843408"/>
              <a:gd name="connsiteX7" fmla="*/ 2745315 w 5651500"/>
              <a:gd name="connsiteY7" fmla="*/ 2901175 h 3843408"/>
              <a:gd name="connsiteX8" fmla="*/ 2733362 w 5651500"/>
              <a:gd name="connsiteY8" fmla="*/ 2894016 h 3843408"/>
              <a:gd name="connsiteX9" fmla="*/ 3115643 w 5651500"/>
              <a:gd name="connsiteY9" fmla="*/ 2825409 h 3843408"/>
              <a:gd name="connsiteX10" fmla="*/ 3104752 w 5651500"/>
              <a:gd name="connsiteY10" fmla="*/ 2828654 h 3843408"/>
              <a:gd name="connsiteX11" fmla="*/ 2913492 w 5651500"/>
              <a:gd name="connsiteY11" fmla="*/ 2851729 h 3843408"/>
              <a:gd name="connsiteX12" fmla="*/ 2913492 w 5651500"/>
              <a:gd name="connsiteY12" fmla="*/ 2904472 h 3843408"/>
              <a:gd name="connsiteX13" fmla="*/ 3012420 w 5651500"/>
              <a:gd name="connsiteY13" fmla="*/ 2976992 h 3843408"/>
              <a:gd name="connsiteX14" fmla="*/ 2913492 w 5651500"/>
              <a:gd name="connsiteY14" fmla="*/ 3059402 h 3843408"/>
              <a:gd name="connsiteX15" fmla="*/ 3028908 w 5651500"/>
              <a:gd name="connsiteY15" fmla="*/ 3072588 h 3843408"/>
              <a:gd name="connsiteX16" fmla="*/ 3071776 w 5651500"/>
              <a:gd name="connsiteY16" fmla="*/ 2897879 h 3843408"/>
              <a:gd name="connsiteX17" fmla="*/ 3115643 w 5651500"/>
              <a:gd name="connsiteY17" fmla="*/ 2825409 h 3843408"/>
              <a:gd name="connsiteX18" fmla="*/ 2434442 w 5651500"/>
              <a:gd name="connsiteY18" fmla="*/ 2605454 h 3843408"/>
              <a:gd name="connsiteX19" fmla="*/ 2494735 w 5651500"/>
              <a:gd name="connsiteY19" fmla="*/ 2625237 h 3843408"/>
              <a:gd name="connsiteX20" fmla="*/ 2550898 w 5651500"/>
              <a:gd name="connsiteY20" fmla="*/ 2691180 h 3843408"/>
              <a:gd name="connsiteX21" fmla="*/ 2478216 w 5651500"/>
              <a:gd name="connsiteY21" fmla="*/ 2793390 h 3843408"/>
              <a:gd name="connsiteX22" fmla="*/ 2478216 w 5651500"/>
              <a:gd name="connsiteY22" fmla="*/ 3238501 h 3843408"/>
              <a:gd name="connsiteX23" fmla="*/ 2398927 w 5651500"/>
              <a:gd name="connsiteY23" fmla="*/ 3251689 h 3843408"/>
              <a:gd name="connsiteX24" fmla="*/ 2375801 w 5651500"/>
              <a:gd name="connsiteY24" fmla="*/ 3192341 h 3843408"/>
              <a:gd name="connsiteX25" fmla="*/ 2405534 w 5651500"/>
              <a:gd name="connsiteY25" fmla="*/ 2968137 h 3843408"/>
              <a:gd name="connsiteX26" fmla="*/ 2299815 w 5651500"/>
              <a:gd name="connsiteY26" fmla="*/ 3136290 h 3843408"/>
              <a:gd name="connsiteX27" fmla="*/ 2233741 w 5651500"/>
              <a:gd name="connsiteY27" fmla="*/ 3020891 h 3843408"/>
              <a:gd name="connsiteX28" fmla="*/ 2379104 w 5651500"/>
              <a:gd name="connsiteY28" fmla="*/ 2803282 h 3843408"/>
              <a:gd name="connsiteX29" fmla="*/ 2266778 w 5651500"/>
              <a:gd name="connsiteY29" fmla="*/ 2892304 h 3843408"/>
              <a:gd name="connsiteX30" fmla="*/ 2147844 w 5651500"/>
              <a:gd name="connsiteY30" fmla="*/ 2829658 h 3843408"/>
              <a:gd name="connsiteX31" fmla="*/ 2147844 w 5651500"/>
              <a:gd name="connsiteY31" fmla="*/ 2786796 h 3843408"/>
              <a:gd name="connsiteX32" fmla="*/ 2379104 w 5651500"/>
              <a:gd name="connsiteY32" fmla="*/ 2625237 h 3843408"/>
              <a:gd name="connsiteX33" fmla="*/ 2434442 w 5651500"/>
              <a:gd name="connsiteY33" fmla="*/ 2605454 h 3843408"/>
              <a:gd name="connsiteX34" fmla="*/ 2487610 w 5651500"/>
              <a:gd name="connsiteY34" fmla="*/ 2234213 h 3843408"/>
              <a:gd name="connsiteX35" fmla="*/ 2540854 w 5651500"/>
              <a:gd name="connsiteY35" fmla="*/ 2248165 h 3843408"/>
              <a:gd name="connsiteX36" fmla="*/ 2481246 w 5651500"/>
              <a:gd name="connsiteY36" fmla="*/ 2430066 h 3843408"/>
              <a:gd name="connsiteX37" fmla="*/ 2365341 w 5651500"/>
              <a:gd name="connsiteY37" fmla="*/ 2383764 h 3843408"/>
              <a:gd name="connsiteX38" fmla="*/ 2322290 w 5651500"/>
              <a:gd name="connsiteY38" fmla="*/ 2307696 h 3843408"/>
              <a:gd name="connsiteX39" fmla="*/ 2487610 w 5651500"/>
              <a:gd name="connsiteY39" fmla="*/ 2234213 h 3843408"/>
              <a:gd name="connsiteX40" fmla="*/ 2923385 w 5651500"/>
              <a:gd name="connsiteY40" fmla="*/ 2146300 h 3843408"/>
              <a:gd name="connsiteX41" fmla="*/ 3108050 w 5651500"/>
              <a:gd name="connsiteY41" fmla="*/ 2268267 h 3843408"/>
              <a:gd name="connsiteX42" fmla="*/ 2659578 w 5651500"/>
              <a:gd name="connsiteY42" fmla="*/ 2479236 h 3843408"/>
              <a:gd name="connsiteX43" fmla="*/ 2771696 w 5651500"/>
              <a:gd name="connsiteY43" fmla="*/ 2624278 h 3843408"/>
              <a:gd name="connsiteX44" fmla="*/ 2844243 w 5651500"/>
              <a:gd name="connsiteY44" fmla="*/ 2604499 h 3843408"/>
              <a:gd name="connsiteX45" fmla="*/ 2738720 w 5651500"/>
              <a:gd name="connsiteY45" fmla="*/ 2489125 h 3843408"/>
              <a:gd name="connsiteX46" fmla="*/ 2966254 w 5651500"/>
              <a:gd name="connsiteY46" fmla="*/ 2410012 h 3843408"/>
              <a:gd name="connsiteX47" fmla="*/ 3094860 w 5651500"/>
              <a:gd name="connsiteY47" fmla="*/ 2485829 h 3843408"/>
              <a:gd name="connsiteX48" fmla="*/ 2986039 w 5651500"/>
              <a:gd name="connsiteY48" fmla="*/ 2604499 h 3843408"/>
              <a:gd name="connsiteX49" fmla="*/ 3015717 w 5651500"/>
              <a:gd name="connsiteY49" fmla="*/ 2653945 h 3843408"/>
              <a:gd name="connsiteX50" fmla="*/ 2864028 w 5651500"/>
              <a:gd name="connsiteY50" fmla="*/ 2706688 h 3843408"/>
              <a:gd name="connsiteX51" fmla="*/ 2887112 w 5651500"/>
              <a:gd name="connsiteY51" fmla="*/ 2762726 h 3843408"/>
              <a:gd name="connsiteX52" fmla="*/ 2910195 w 5651500"/>
              <a:gd name="connsiteY52" fmla="*/ 2785801 h 3843408"/>
              <a:gd name="connsiteX53" fmla="*/ 3170704 w 5651500"/>
              <a:gd name="connsiteY53" fmla="*/ 2762726 h 3843408"/>
              <a:gd name="connsiteX54" fmla="*/ 3233358 w 5651500"/>
              <a:gd name="connsiteY54" fmla="*/ 2752837 h 3843408"/>
              <a:gd name="connsiteX55" fmla="*/ 3312500 w 5651500"/>
              <a:gd name="connsiteY55" fmla="*/ 2831951 h 3843408"/>
              <a:gd name="connsiteX56" fmla="*/ 3263036 w 5651500"/>
              <a:gd name="connsiteY56" fmla="*/ 2911064 h 3843408"/>
              <a:gd name="connsiteX57" fmla="*/ 3091562 w 5651500"/>
              <a:gd name="connsiteY57" fmla="*/ 3234111 h 3843408"/>
              <a:gd name="connsiteX58" fmla="*/ 2939873 w 5651500"/>
              <a:gd name="connsiteY58" fmla="*/ 3171480 h 3843408"/>
              <a:gd name="connsiteX59" fmla="*/ 2692554 w 5651500"/>
              <a:gd name="connsiteY59" fmla="*/ 3191258 h 3843408"/>
              <a:gd name="connsiteX60" fmla="*/ 2616709 w 5651500"/>
              <a:gd name="connsiteY60" fmla="*/ 3207740 h 3843408"/>
              <a:gd name="connsiteX61" fmla="*/ 2478211 w 5651500"/>
              <a:gd name="connsiteY61" fmla="*/ 2947325 h 3843408"/>
              <a:gd name="connsiteX62" fmla="*/ 2554055 w 5651500"/>
              <a:gd name="connsiteY62" fmla="*/ 2874804 h 3843408"/>
              <a:gd name="connsiteX63" fmla="*/ 2550758 w 5651500"/>
              <a:gd name="connsiteY63" fmla="*/ 2894582 h 3843408"/>
              <a:gd name="connsiteX64" fmla="*/ 2735423 w 5651500"/>
              <a:gd name="connsiteY64" fmla="*/ 2812172 h 3843408"/>
              <a:gd name="connsiteX65" fmla="*/ 2616709 w 5651500"/>
              <a:gd name="connsiteY65" fmla="*/ 2825358 h 3843408"/>
              <a:gd name="connsiteX66" fmla="*/ 2682661 w 5651500"/>
              <a:gd name="connsiteY66" fmla="*/ 2756134 h 3843408"/>
              <a:gd name="connsiteX67" fmla="*/ 2577138 w 5651500"/>
              <a:gd name="connsiteY67" fmla="*/ 2522089 h 3843408"/>
              <a:gd name="connsiteX68" fmla="*/ 2771696 w 5651500"/>
              <a:gd name="connsiteY68" fmla="*/ 2334195 h 3843408"/>
              <a:gd name="connsiteX69" fmla="*/ 2676066 w 5651500"/>
              <a:gd name="connsiteY69" fmla="*/ 2301231 h 3843408"/>
              <a:gd name="connsiteX70" fmla="*/ 2923385 w 5651500"/>
              <a:gd name="connsiteY70" fmla="*/ 2146300 h 3843408"/>
              <a:gd name="connsiteX71" fmla="*/ 2725125 w 5651500"/>
              <a:gd name="connsiteY71" fmla="*/ 1968664 h 3843408"/>
              <a:gd name="connsiteX72" fmla="*/ 2537072 w 5651500"/>
              <a:gd name="connsiteY72" fmla="*/ 2146716 h 3843408"/>
              <a:gd name="connsiteX73" fmla="*/ 2213751 w 5651500"/>
              <a:gd name="connsiteY73" fmla="*/ 2265417 h 3843408"/>
              <a:gd name="connsiteX74" fmla="*/ 2253342 w 5651500"/>
              <a:gd name="connsiteY74" fmla="*/ 2440171 h 3843408"/>
              <a:gd name="connsiteX75" fmla="*/ 1982809 w 5651500"/>
              <a:gd name="connsiteY75" fmla="*/ 2700654 h 3843408"/>
              <a:gd name="connsiteX76" fmla="*/ 2038895 w 5651500"/>
              <a:gd name="connsiteY76" fmla="*/ 2789680 h 3843408"/>
              <a:gd name="connsiteX77" fmla="*/ 2167563 w 5651500"/>
              <a:gd name="connsiteY77" fmla="*/ 2974326 h 3843408"/>
              <a:gd name="connsiteX78" fmla="*/ 2147768 w 5651500"/>
              <a:gd name="connsiteY78" fmla="*/ 3149080 h 3843408"/>
              <a:gd name="connsiteX79" fmla="*/ 2286334 w 5651500"/>
              <a:gd name="connsiteY79" fmla="*/ 3224916 h 3843408"/>
              <a:gd name="connsiteX80" fmla="*/ 2401805 w 5651500"/>
              <a:gd name="connsiteY80" fmla="*/ 3356806 h 3843408"/>
              <a:gd name="connsiteX81" fmla="*/ 2546969 w 5651500"/>
              <a:gd name="connsiteY81" fmla="*/ 3280970 h 3843408"/>
              <a:gd name="connsiteX82" fmla="*/ 2721826 w 5651500"/>
              <a:gd name="connsiteY82" fmla="*/ 3449129 h 3843408"/>
              <a:gd name="connsiteX83" fmla="*/ 2919777 w 5651500"/>
              <a:gd name="connsiteY83" fmla="*/ 3261186 h 3843408"/>
              <a:gd name="connsiteX84" fmla="*/ 3074838 w 5651500"/>
              <a:gd name="connsiteY84" fmla="*/ 3330428 h 3843408"/>
              <a:gd name="connsiteX85" fmla="*/ 3345371 w 5651500"/>
              <a:gd name="connsiteY85" fmla="*/ 2977623 h 3843408"/>
              <a:gd name="connsiteX86" fmla="*/ 3381662 w 5651500"/>
              <a:gd name="connsiteY86" fmla="*/ 2908381 h 3843408"/>
              <a:gd name="connsiteX87" fmla="*/ 3384962 w 5651500"/>
              <a:gd name="connsiteY87" fmla="*/ 2796274 h 3843408"/>
              <a:gd name="connsiteX88" fmla="*/ 3460843 w 5651500"/>
              <a:gd name="connsiteY88" fmla="*/ 2700654 h 3843408"/>
              <a:gd name="connsiteX89" fmla="*/ 3127625 w 5651500"/>
              <a:gd name="connsiteY89" fmla="*/ 2374226 h 3843408"/>
              <a:gd name="connsiteX90" fmla="*/ 3190310 w 5651500"/>
              <a:gd name="connsiteY90" fmla="*/ 2209364 h 3843408"/>
              <a:gd name="connsiteX91" fmla="*/ 2833998 w 5651500"/>
              <a:gd name="connsiteY91" fmla="*/ 2087365 h 3843408"/>
              <a:gd name="connsiteX92" fmla="*/ 2725125 w 5651500"/>
              <a:gd name="connsiteY92" fmla="*/ 1968664 h 3843408"/>
              <a:gd name="connsiteX93" fmla="*/ 5651500 w 5651500"/>
              <a:gd name="connsiteY93" fmla="*/ 936625 h 3843408"/>
              <a:gd name="connsiteX94" fmla="*/ 3869941 w 5651500"/>
              <a:gd name="connsiteY94" fmla="*/ 3630478 h 3843408"/>
              <a:gd name="connsiteX95" fmla="*/ 1685882 w 5651500"/>
              <a:gd name="connsiteY95" fmla="*/ 3630478 h 3843408"/>
              <a:gd name="connsiteX96" fmla="*/ 0 w 5651500"/>
              <a:gd name="connsiteY96" fmla="*/ 966300 h 3843408"/>
              <a:gd name="connsiteX97" fmla="*/ 5651500 w 5651500"/>
              <a:gd name="connsiteY97" fmla="*/ 936625 h 3843408"/>
              <a:gd name="connsiteX98" fmla="*/ 692944 w 5651500"/>
              <a:gd name="connsiteY98" fmla="*/ 454788 h 3843408"/>
              <a:gd name="connsiteX99" fmla="*/ 1276351 w 5651500"/>
              <a:gd name="connsiteY99" fmla="*/ 498475 h 3843408"/>
              <a:gd name="connsiteX100" fmla="*/ 1276351 w 5651500"/>
              <a:gd name="connsiteY100" fmla="*/ 1270000 h 3843408"/>
              <a:gd name="connsiteX101" fmla="*/ 109538 w 5651500"/>
              <a:gd name="connsiteY101" fmla="*/ 663331 h 3843408"/>
              <a:gd name="connsiteX102" fmla="*/ 692944 w 5651500"/>
              <a:gd name="connsiteY102" fmla="*/ 454788 h 3843408"/>
              <a:gd name="connsiteX103" fmla="*/ 4774407 w 5651500"/>
              <a:gd name="connsiteY103" fmla="*/ 439535 h 3843408"/>
              <a:gd name="connsiteX104" fmla="*/ 5391151 w 5651500"/>
              <a:gd name="connsiteY104" fmla="*/ 633338 h 3843408"/>
              <a:gd name="connsiteX105" fmla="*/ 4157663 w 5651500"/>
              <a:gd name="connsiteY105" fmla="*/ 1270001 h 3843408"/>
              <a:gd name="connsiteX106" fmla="*/ 4157663 w 5651500"/>
              <a:gd name="connsiteY106" fmla="*/ 498088 h 3843408"/>
              <a:gd name="connsiteX107" fmla="*/ 4774407 w 5651500"/>
              <a:gd name="connsiteY107" fmla="*/ 439535 h 3843408"/>
              <a:gd name="connsiteX108" fmla="*/ 2723357 w 5651500"/>
              <a:gd name="connsiteY108" fmla="*/ 0 h 3843408"/>
              <a:gd name="connsiteX109" fmla="*/ 4084639 w 5651500"/>
              <a:gd name="connsiteY109" fmla="*/ 774700 h 3843408"/>
              <a:gd name="connsiteX110" fmla="*/ 2723357 w 5651500"/>
              <a:gd name="connsiteY110" fmla="*/ 1549400 h 3843408"/>
              <a:gd name="connsiteX111" fmla="*/ 1362075 w 5651500"/>
              <a:gd name="connsiteY111" fmla="*/ 774700 h 3843408"/>
              <a:gd name="connsiteX112" fmla="*/ 2723357 w 5651500"/>
              <a:gd name="connsiteY112" fmla="*/ 0 h 384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651500" h="3843408">
                <a:moveTo>
                  <a:pt x="2733362" y="2894016"/>
                </a:moveTo>
                <a:cubicBezTo>
                  <a:pt x="2723469" y="2891698"/>
                  <a:pt x="2717286" y="2902823"/>
                  <a:pt x="2692554" y="2917657"/>
                </a:cubicBezTo>
                <a:cubicBezTo>
                  <a:pt x="2659578" y="2940732"/>
                  <a:pt x="2620007" y="2957214"/>
                  <a:pt x="2620007" y="2957214"/>
                </a:cubicBezTo>
                <a:cubicBezTo>
                  <a:pt x="2620007" y="2957214"/>
                  <a:pt x="2620007" y="2957214"/>
                  <a:pt x="2656281" y="3102255"/>
                </a:cubicBezTo>
                <a:lnTo>
                  <a:pt x="2751911" y="3085773"/>
                </a:lnTo>
                <a:cubicBezTo>
                  <a:pt x="2751911" y="3085773"/>
                  <a:pt x="2751911" y="3085773"/>
                  <a:pt x="2745315" y="3023142"/>
                </a:cubicBezTo>
                <a:cubicBezTo>
                  <a:pt x="2735423" y="3023142"/>
                  <a:pt x="2666173" y="2986881"/>
                  <a:pt x="2702447" y="2963807"/>
                </a:cubicBezTo>
                <a:cubicBezTo>
                  <a:pt x="2735423" y="2937436"/>
                  <a:pt x="2761803" y="2917657"/>
                  <a:pt x="2745315" y="2901175"/>
                </a:cubicBezTo>
                <a:cubicBezTo>
                  <a:pt x="2740369" y="2897055"/>
                  <a:pt x="2736659" y="2894788"/>
                  <a:pt x="2733362" y="2894016"/>
                </a:cubicBezTo>
                <a:close/>
                <a:moveTo>
                  <a:pt x="3115643" y="2825409"/>
                </a:moveTo>
                <a:cubicBezTo>
                  <a:pt x="3113615" y="2825203"/>
                  <a:pt x="3110111" y="2826182"/>
                  <a:pt x="3104752" y="2828654"/>
                </a:cubicBezTo>
                <a:cubicBezTo>
                  <a:pt x="3061884" y="2848433"/>
                  <a:pt x="2913492" y="2851729"/>
                  <a:pt x="2913492" y="2851729"/>
                </a:cubicBezTo>
                <a:cubicBezTo>
                  <a:pt x="2913492" y="2851729"/>
                  <a:pt x="2913492" y="2851729"/>
                  <a:pt x="2913492" y="2904472"/>
                </a:cubicBezTo>
                <a:cubicBezTo>
                  <a:pt x="2926683" y="2878100"/>
                  <a:pt x="3019015" y="2937436"/>
                  <a:pt x="3012420" y="2976992"/>
                </a:cubicBezTo>
                <a:cubicBezTo>
                  <a:pt x="3005825" y="3016549"/>
                  <a:pt x="2939873" y="3033031"/>
                  <a:pt x="2913492" y="3059402"/>
                </a:cubicBezTo>
                <a:cubicBezTo>
                  <a:pt x="2890409" y="3082477"/>
                  <a:pt x="3005825" y="3072588"/>
                  <a:pt x="3028908" y="3072588"/>
                </a:cubicBezTo>
                <a:cubicBezTo>
                  <a:pt x="3051991" y="3075884"/>
                  <a:pt x="3071776" y="2914361"/>
                  <a:pt x="3071776" y="2897879"/>
                </a:cubicBezTo>
                <a:cubicBezTo>
                  <a:pt x="3071776" y="2886341"/>
                  <a:pt x="3129845" y="2826852"/>
                  <a:pt x="3115643" y="2825409"/>
                </a:cubicBezTo>
                <a:close/>
                <a:moveTo>
                  <a:pt x="2434442" y="2605454"/>
                </a:moveTo>
                <a:cubicBezTo>
                  <a:pt x="2452612" y="2606279"/>
                  <a:pt x="2471609" y="2613697"/>
                  <a:pt x="2494735" y="2625237"/>
                </a:cubicBezTo>
                <a:cubicBezTo>
                  <a:pt x="2540987" y="2651614"/>
                  <a:pt x="2597150" y="2638426"/>
                  <a:pt x="2550898" y="2691180"/>
                </a:cubicBezTo>
                <a:cubicBezTo>
                  <a:pt x="2501342" y="2747231"/>
                  <a:pt x="2491431" y="2737339"/>
                  <a:pt x="2478216" y="2793390"/>
                </a:cubicBezTo>
                <a:cubicBezTo>
                  <a:pt x="2465001" y="2849441"/>
                  <a:pt x="2494735" y="3205530"/>
                  <a:pt x="2478216" y="3238501"/>
                </a:cubicBezTo>
                <a:cubicBezTo>
                  <a:pt x="2461697" y="3268175"/>
                  <a:pt x="2408838" y="3281363"/>
                  <a:pt x="2398927" y="3251689"/>
                </a:cubicBezTo>
                <a:cubicBezTo>
                  <a:pt x="2389016" y="3225312"/>
                  <a:pt x="2359282" y="3248392"/>
                  <a:pt x="2375801" y="3192341"/>
                </a:cubicBezTo>
                <a:cubicBezTo>
                  <a:pt x="2395623" y="3136290"/>
                  <a:pt x="2418749" y="2984623"/>
                  <a:pt x="2405534" y="2968137"/>
                </a:cubicBezTo>
                <a:cubicBezTo>
                  <a:pt x="2392319" y="2951652"/>
                  <a:pt x="2362586" y="3132993"/>
                  <a:pt x="2299815" y="3136290"/>
                </a:cubicBezTo>
                <a:cubicBezTo>
                  <a:pt x="2233741" y="3136290"/>
                  <a:pt x="2177578" y="3083536"/>
                  <a:pt x="2233741" y="3020891"/>
                </a:cubicBezTo>
                <a:cubicBezTo>
                  <a:pt x="2289904" y="2958246"/>
                  <a:pt x="2398927" y="2859332"/>
                  <a:pt x="2379104" y="2803282"/>
                </a:cubicBezTo>
                <a:cubicBezTo>
                  <a:pt x="2379104" y="2803282"/>
                  <a:pt x="2299815" y="2898898"/>
                  <a:pt x="2266778" y="2892304"/>
                </a:cubicBezTo>
                <a:cubicBezTo>
                  <a:pt x="2233741" y="2885709"/>
                  <a:pt x="2157755" y="2856035"/>
                  <a:pt x="2147844" y="2829658"/>
                </a:cubicBezTo>
                <a:cubicBezTo>
                  <a:pt x="2134629" y="2803282"/>
                  <a:pt x="2108200" y="2799984"/>
                  <a:pt x="2147844" y="2786796"/>
                </a:cubicBezTo>
                <a:cubicBezTo>
                  <a:pt x="2184185" y="2770310"/>
                  <a:pt x="2342764" y="2658208"/>
                  <a:pt x="2379104" y="2625237"/>
                </a:cubicBezTo>
                <a:cubicBezTo>
                  <a:pt x="2398927" y="2610400"/>
                  <a:pt x="2416271" y="2604630"/>
                  <a:pt x="2434442" y="2605454"/>
                </a:cubicBezTo>
                <a:close/>
                <a:moveTo>
                  <a:pt x="2487610" y="2234213"/>
                </a:moveTo>
                <a:cubicBezTo>
                  <a:pt x="2508152" y="2232869"/>
                  <a:pt x="2526780" y="2236590"/>
                  <a:pt x="2540854" y="2248165"/>
                </a:cubicBezTo>
                <a:cubicBezTo>
                  <a:pt x="2593839" y="2294467"/>
                  <a:pt x="2597150" y="2353999"/>
                  <a:pt x="2481246" y="2430066"/>
                </a:cubicBezTo>
                <a:cubicBezTo>
                  <a:pt x="2474622" y="2433374"/>
                  <a:pt x="2398456" y="2439988"/>
                  <a:pt x="2365341" y="2383764"/>
                </a:cubicBezTo>
                <a:cubicBezTo>
                  <a:pt x="2332225" y="2324233"/>
                  <a:pt x="2289175" y="2330848"/>
                  <a:pt x="2322290" y="2307696"/>
                </a:cubicBezTo>
                <a:cubicBezTo>
                  <a:pt x="2347127" y="2287853"/>
                  <a:pt x="2425984" y="2238243"/>
                  <a:pt x="2487610" y="2234213"/>
                </a:cubicBezTo>
                <a:close/>
                <a:moveTo>
                  <a:pt x="2923385" y="2146300"/>
                </a:moveTo>
                <a:cubicBezTo>
                  <a:pt x="2953063" y="2146300"/>
                  <a:pt x="3160811" y="2202339"/>
                  <a:pt x="3108050" y="2268267"/>
                </a:cubicBezTo>
                <a:cubicBezTo>
                  <a:pt x="3051991" y="2334195"/>
                  <a:pt x="2666173" y="2426494"/>
                  <a:pt x="2659578" y="2479236"/>
                </a:cubicBezTo>
                <a:cubicBezTo>
                  <a:pt x="2649685" y="2531979"/>
                  <a:pt x="2728827" y="2604499"/>
                  <a:pt x="2771696" y="2624278"/>
                </a:cubicBezTo>
                <a:cubicBezTo>
                  <a:pt x="2814565" y="2647352"/>
                  <a:pt x="2860731" y="2624278"/>
                  <a:pt x="2844243" y="2604499"/>
                </a:cubicBezTo>
                <a:cubicBezTo>
                  <a:pt x="2824457" y="2581425"/>
                  <a:pt x="2725530" y="2502311"/>
                  <a:pt x="2738720" y="2489125"/>
                </a:cubicBezTo>
                <a:cubicBezTo>
                  <a:pt x="2751911" y="2475940"/>
                  <a:pt x="2897004" y="2413308"/>
                  <a:pt x="2966254" y="2410012"/>
                </a:cubicBezTo>
                <a:cubicBezTo>
                  <a:pt x="3038801" y="2406716"/>
                  <a:pt x="3117943" y="2413308"/>
                  <a:pt x="3094860" y="2485829"/>
                </a:cubicBezTo>
                <a:cubicBezTo>
                  <a:pt x="3068479" y="2558350"/>
                  <a:pt x="2959659" y="2581425"/>
                  <a:pt x="2986039" y="2604499"/>
                </a:cubicBezTo>
                <a:cubicBezTo>
                  <a:pt x="3009122" y="2630871"/>
                  <a:pt x="3032205" y="2634167"/>
                  <a:pt x="3015717" y="2653945"/>
                </a:cubicBezTo>
                <a:cubicBezTo>
                  <a:pt x="2999230" y="2673724"/>
                  <a:pt x="2854136" y="2673724"/>
                  <a:pt x="2864028" y="2706688"/>
                </a:cubicBezTo>
                <a:cubicBezTo>
                  <a:pt x="2873921" y="2742948"/>
                  <a:pt x="2864028" y="2756134"/>
                  <a:pt x="2887112" y="2762726"/>
                </a:cubicBezTo>
                <a:cubicBezTo>
                  <a:pt x="2910195" y="2766023"/>
                  <a:pt x="2844243" y="2785801"/>
                  <a:pt x="2910195" y="2785801"/>
                </a:cubicBezTo>
                <a:cubicBezTo>
                  <a:pt x="2976146" y="2785801"/>
                  <a:pt x="3154216" y="2772616"/>
                  <a:pt x="3170704" y="2762726"/>
                </a:cubicBezTo>
                <a:cubicBezTo>
                  <a:pt x="3183894" y="2752837"/>
                  <a:pt x="3190490" y="2703391"/>
                  <a:pt x="3233358" y="2752837"/>
                </a:cubicBezTo>
                <a:cubicBezTo>
                  <a:pt x="3276227" y="2798987"/>
                  <a:pt x="3328988" y="2802283"/>
                  <a:pt x="3312500" y="2831951"/>
                </a:cubicBezTo>
                <a:cubicBezTo>
                  <a:pt x="3299310" y="2864915"/>
                  <a:pt x="3269632" y="2835247"/>
                  <a:pt x="3263036" y="2911064"/>
                </a:cubicBezTo>
                <a:cubicBezTo>
                  <a:pt x="3256441" y="2986881"/>
                  <a:pt x="3187192" y="3267075"/>
                  <a:pt x="3091562" y="3234111"/>
                </a:cubicBezTo>
                <a:cubicBezTo>
                  <a:pt x="2995932" y="3197851"/>
                  <a:pt x="3032205" y="3184665"/>
                  <a:pt x="2939873" y="3171480"/>
                </a:cubicBezTo>
                <a:cubicBezTo>
                  <a:pt x="2844243" y="3158294"/>
                  <a:pt x="2715637" y="3158294"/>
                  <a:pt x="2692554" y="3191258"/>
                </a:cubicBezTo>
                <a:cubicBezTo>
                  <a:pt x="2669471" y="3224222"/>
                  <a:pt x="2633197" y="3247297"/>
                  <a:pt x="2616709" y="3207740"/>
                </a:cubicBezTo>
                <a:cubicBezTo>
                  <a:pt x="2596924" y="3168183"/>
                  <a:pt x="2474913" y="2976992"/>
                  <a:pt x="2478211" y="2947325"/>
                </a:cubicBezTo>
                <a:cubicBezTo>
                  <a:pt x="2481508" y="2930843"/>
                  <a:pt x="2521079" y="2897879"/>
                  <a:pt x="2554055" y="2874804"/>
                </a:cubicBezTo>
                <a:cubicBezTo>
                  <a:pt x="2540865" y="2884693"/>
                  <a:pt x="2534270" y="2894582"/>
                  <a:pt x="2550758" y="2894582"/>
                </a:cubicBezTo>
                <a:cubicBezTo>
                  <a:pt x="2587031" y="2894582"/>
                  <a:pt x="2732125" y="2835247"/>
                  <a:pt x="2735423" y="2812172"/>
                </a:cubicBezTo>
                <a:cubicBezTo>
                  <a:pt x="2742018" y="2789098"/>
                  <a:pt x="2616709" y="2825358"/>
                  <a:pt x="2616709" y="2825358"/>
                </a:cubicBezTo>
                <a:cubicBezTo>
                  <a:pt x="2616709" y="2825358"/>
                  <a:pt x="2692554" y="2785801"/>
                  <a:pt x="2682661" y="2756134"/>
                </a:cubicBezTo>
                <a:cubicBezTo>
                  <a:pt x="2669471" y="2723170"/>
                  <a:pt x="2534270" y="2558350"/>
                  <a:pt x="2577138" y="2522089"/>
                </a:cubicBezTo>
                <a:cubicBezTo>
                  <a:pt x="2616709" y="2482533"/>
                  <a:pt x="2801374" y="2380344"/>
                  <a:pt x="2771696" y="2334195"/>
                </a:cubicBezTo>
                <a:cubicBezTo>
                  <a:pt x="2745315" y="2288045"/>
                  <a:pt x="2676066" y="2301231"/>
                  <a:pt x="2676066" y="2301231"/>
                </a:cubicBezTo>
                <a:cubicBezTo>
                  <a:pt x="2676066" y="2301231"/>
                  <a:pt x="2893707" y="2146300"/>
                  <a:pt x="2923385" y="2146300"/>
                </a:cubicBezTo>
                <a:close/>
                <a:moveTo>
                  <a:pt x="2725125" y="1968664"/>
                </a:moveTo>
                <a:cubicBezTo>
                  <a:pt x="2725125" y="1968664"/>
                  <a:pt x="2725125" y="1968664"/>
                  <a:pt x="2537072" y="2146716"/>
                </a:cubicBezTo>
                <a:cubicBezTo>
                  <a:pt x="2342420" y="2136824"/>
                  <a:pt x="2256641" y="2189580"/>
                  <a:pt x="2213751" y="2265417"/>
                </a:cubicBezTo>
                <a:cubicBezTo>
                  <a:pt x="2167563" y="2341254"/>
                  <a:pt x="2253342" y="2440171"/>
                  <a:pt x="2253342" y="2440171"/>
                </a:cubicBezTo>
                <a:cubicBezTo>
                  <a:pt x="2253342" y="2440171"/>
                  <a:pt x="2253342" y="2440171"/>
                  <a:pt x="1982809" y="2700654"/>
                </a:cubicBezTo>
                <a:cubicBezTo>
                  <a:pt x="1982809" y="2700654"/>
                  <a:pt x="1982809" y="2700654"/>
                  <a:pt x="2038895" y="2789680"/>
                </a:cubicBezTo>
                <a:cubicBezTo>
                  <a:pt x="2028997" y="2898489"/>
                  <a:pt x="2187358" y="2947948"/>
                  <a:pt x="2167563" y="2974326"/>
                </a:cubicBezTo>
                <a:cubicBezTo>
                  <a:pt x="2151067" y="2997406"/>
                  <a:pt x="2118075" y="3069946"/>
                  <a:pt x="2147768" y="3149080"/>
                </a:cubicBezTo>
                <a:cubicBezTo>
                  <a:pt x="2180760" y="3231511"/>
                  <a:pt x="2286334" y="3224916"/>
                  <a:pt x="2286334" y="3224916"/>
                </a:cubicBezTo>
                <a:cubicBezTo>
                  <a:pt x="2286334" y="3224916"/>
                  <a:pt x="2319325" y="3337023"/>
                  <a:pt x="2401805" y="3356806"/>
                </a:cubicBezTo>
                <a:cubicBezTo>
                  <a:pt x="2484285" y="3376590"/>
                  <a:pt x="2546969" y="3280970"/>
                  <a:pt x="2546969" y="3280970"/>
                </a:cubicBezTo>
                <a:cubicBezTo>
                  <a:pt x="2546969" y="3280970"/>
                  <a:pt x="2546969" y="3280970"/>
                  <a:pt x="2721826" y="3449129"/>
                </a:cubicBezTo>
                <a:cubicBezTo>
                  <a:pt x="2721826" y="3449129"/>
                  <a:pt x="2721826" y="3449129"/>
                  <a:pt x="2919777" y="3261186"/>
                </a:cubicBezTo>
                <a:cubicBezTo>
                  <a:pt x="2919777" y="3261186"/>
                  <a:pt x="2926375" y="3300753"/>
                  <a:pt x="3074838" y="3330428"/>
                </a:cubicBezTo>
                <a:cubicBezTo>
                  <a:pt x="3226601" y="3360104"/>
                  <a:pt x="3342072" y="3069946"/>
                  <a:pt x="3345371" y="2977623"/>
                </a:cubicBezTo>
                <a:cubicBezTo>
                  <a:pt x="3351970" y="2885300"/>
                  <a:pt x="3351970" y="2947948"/>
                  <a:pt x="3381662" y="2908381"/>
                </a:cubicBezTo>
                <a:cubicBezTo>
                  <a:pt x="3411355" y="2872111"/>
                  <a:pt x="3384962" y="2796274"/>
                  <a:pt x="3384962" y="2796274"/>
                </a:cubicBezTo>
                <a:cubicBezTo>
                  <a:pt x="3384962" y="2796274"/>
                  <a:pt x="3384962" y="2796274"/>
                  <a:pt x="3460843" y="2700654"/>
                </a:cubicBezTo>
                <a:cubicBezTo>
                  <a:pt x="3460843" y="2700654"/>
                  <a:pt x="3460843" y="2700654"/>
                  <a:pt x="3127625" y="2374226"/>
                </a:cubicBezTo>
                <a:cubicBezTo>
                  <a:pt x="3216703" y="2304984"/>
                  <a:pt x="3190310" y="2209364"/>
                  <a:pt x="3190310" y="2209364"/>
                </a:cubicBezTo>
                <a:cubicBezTo>
                  <a:pt x="3111129" y="2041203"/>
                  <a:pt x="2833998" y="2087365"/>
                  <a:pt x="2833998" y="2087365"/>
                </a:cubicBezTo>
                <a:cubicBezTo>
                  <a:pt x="2833998" y="2087365"/>
                  <a:pt x="2833998" y="2087365"/>
                  <a:pt x="2725125" y="1968664"/>
                </a:cubicBezTo>
                <a:close/>
                <a:moveTo>
                  <a:pt x="5651500" y="936625"/>
                </a:moveTo>
                <a:cubicBezTo>
                  <a:pt x="4853098" y="2938056"/>
                  <a:pt x="4394512" y="3376590"/>
                  <a:pt x="3869941" y="3630478"/>
                </a:cubicBezTo>
                <a:cubicBezTo>
                  <a:pt x="3243097" y="3933825"/>
                  <a:pt x="2312727" y="3894258"/>
                  <a:pt x="1685882" y="3630478"/>
                </a:cubicBezTo>
                <a:cubicBezTo>
                  <a:pt x="1253689" y="3449129"/>
                  <a:pt x="418996" y="2413793"/>
                  <a:pt x="0" y="966300"/>
                </a:cubicBezTo>
                <a:cubicBezTo>
                  <a:pt x="1705677" y="2087365"/>
                  <a:pt x="3916130" y="2008231"/>
                  <a:pt x="5651500" y="936625"/>
                </a:cubicBezTo>
                <a:close/>
                <a:moveTo>
                  <a:pt x="692944" y="454788"/>
                </a:moveTo>
                <a:cubicBezTo>
                  <a:pt x="984648" y="455613"/>
                  <a:pt x="1276351" y="498475"/>
                  <a:pt x="1276351" y="498475"/>
                </a:cubicBezTo>
                <a:cubicBezTo>
                  <a:pt x="1276351" y="498475"/>
                  <a:pt x="867637" y="917208"/>
                  <a:pt x="1276351" y="1270000"/>
                </a:cubicBezTo>
                <a:cubicBezTo>
                  <a:pt x="1276351" y="1270000"/>
                  <a:pt x="109538" y="999636"/>
                  <a:pt x="109538" y="663331"/>
                </a:cubicBezTo>
                <a:cubicBezTo>
                  <a:pt x="109538" y="495178"/>
                  <a:pt x="401241" y="453964"/>
                  <a:pt x="692944" y="454788"/>
                </a:cubicBezTo>
                <a:close/>
                <a:moveTo>
                  <a:pt x="4774407" y="439535"/>
                </a:moveTo>
                <a:cubicBezTo>
                  <a:pt x="5082779" y="431288"/>
                  <a:pt x="5391151" y="465100"/>
                  <a:pt x="5391151" y="633338"/>
                </a:cubicBezTo>
                <a:cubicBezTo>
                  <a:pt x="5391151" y="969813"/>
                  <a:pt x="4157663" y="1270001"/>
                  <a:pt x="4157663" y="1270001"/>
                </a:cubicBezTo>
                <a:cubicBezTo>
                  <a:pt x="4566627" y="917032"/>
                  <a:pt x="4157663" y="498088"/>
                  <a:pt x="4157663" y="498088"/>
                </a:cubicBezTo>
                <a:cubicBezTo>
                  <a:pt x="4157663" y="498088"/>
                  <a:pt x="4466035" y="447782"/>
                  <a:pt x="4774407" y="439535"/>
                </a:cubicBezTo>
                <a:close/>
                <a:moveTo>
                  <a:pt x="2723357" y="0"/>
                </a:moveTo>
                <a:cubicBezTo>
                  <a:pt x="3475172" y="0"/>
                  <a:pt x="4084639" y="346845"/>
                  <a:pt x="4084639" y="774700"/>
                </a:cubicBezTo>
                <a:cubicBezTo>
                  <a:pt x="4084639" y="1202555"/>
                  <a:pt x="3475172" y="1549400"/>
                  <a:pt x="2723357" y="1549400"/>
                </a:cubicBezTo>
                <a:cubicBezTo>
                  <a:pt x="1971542" y="1549400"/>
                  <a:pt x="1362075" y="1202555"/>
                  <a:pt x="1362075" y="774700"/>
                </a:cubicBezTo>
                <a:cubicBezTo>
                  <a:pt x="1362075" y="346845"/>
                  <a:pt x="1971542" y="0"/>
                  <a:pt x="2723357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4237" y="3249329"/>
            <a:ext cx="1530772" cy="642945"/>
            <a:chOff x="1732858" y="5001250"/>
            <a:chExt cx="2213143" cy="857260"/>
          </a:xfrm>
        </p:grpSpPr>
        <p:sp>
          <p:nvSpPr>
            <p:cNvPr id="22" name="文本框 30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23" name="文本框 31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05426" y="3249329"/>
            <a:ext cx="1530772" cy="642945"/>
            <a:chOff x="1732858" y="5001250"/>
            <a:chExt cx="2213143" cy="857260"/>
          </a:xfrm>
        </p:grpSpPr>
        <p:sp>
          <p:nvSpPr>
            <p:cNvPr id="20" name="文本框 28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21" name="文本框 29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06615" y="3249329"/>
            <a:ext cx="1530772" cy="642945"/>
            <a:chOff x="1732858" y="5001250"/>
            <a:chExt cx="2213143" cy="857260"/>
          </a:xfrm>
        </p:grpSpPr>
        <p:sp>
          <p:nvSpPr>
            <p:cNvPr id="18" name="文本框 26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9" name="文本框 27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07804" y="3249329"/>
            <a:ext cx="1530772" cy="642945"/>
            <a:chOff x="1732858" y="5001250"/>
            <a:chExt cx="2213143" cy="857260"/>
          </a:xfrm>
        </p:grpSpPr>
        <p:sp>
          <p:nvSpPr>
            <p:cNvPr id="16" name="文本框 24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7" name="文本框 25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08993" y="3249329"/>
            <a:ext cx="1530772" cy="642945"/>
            <a:chOff x="1732858" y="5001250"/>
            <a:chExt cx="2213143" cy="857260"/>
          </a:xfrm>
        </p:grpSpPr>
        <p:sp>
          <p:nvSpPr>
            <p:cNvPr id="14" name="文本框 22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5" name="文本框 23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sp>
        <p:nvSpPr>
          <p:cNvPr id="25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961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bc1035d-b08d-4d41-9e05-ac6e734b64ca"/>
          <p:cNvGrpSpPr>
            <a:grpSpLocks noChangeAspect="1"/>
          </p:cNvGrpSpPr>
          <p:nvPr/>
        </p:nvGrpSpPr>
        <p:grpSpPr>
          <a:xfrm>
            <a:off x="1016570" y="915566"/>
            <a:ext cx="7132428" cy="3864816"/>
            <a:chOff x="1355427" y="1061907"/>
            <a:chExt cx="9509904" cy="5153088"/>
          </a:xfrm>
        </p:grpSpPr>
        <p:grpSp>
          <p:nvGrpSpPr>
            <p:cNvPr id="4" name="Group 7"/>
            <p:cNvGrpSpPr/>
            <p:nvPr/>
          </p:nvGrpSpPr>
          <p:grpSpPr>
            <a:xfrm>
              <a:off x="4390474" y="2042097"/>
              <a:ext cx="3473429" cy="3216309"/>
              <a:chOff x="4268618" y="1929261"/>
              <a:chExt cx="3717144" cy="3441979"/>
            </a:xfrm>
          </p:grpSpPr>
          <p:grpSp>
            <p:nvGrpSpPr>
              <p:cNvPr id="17" name="Group 3"/>
              <p:cNvGrpSpPr/>
              <p:nvPr/>
            </p:nvGrpSpPr>
            <p:grpSpPr>
              <a:xfrm>
                <a:off x="5265488" y="1929261"/>
                <a:ext cx="1687198" cy="1643751"/>
                <a:chOff x="5265488" y="1929261"/>
                <a:chExt cx="1687198" cy="1643751"/>
              </a:xfrm>
            </p:grpSpPr>
            <p:sp>
              <p:nvSpPr>
                <p:cNvPr id="30" name="Freeform: Shape 105"/>
                <p:cNvSpPr>
                  <a:spLocks/>
                </p:cNvSpPr>
                <p:nvPr/>
              </p:nvSpPr>
              <p:spPr bwMode="auto">
                <a:xfrm>
                  <a:off x="5265488" y="1929261"/>
                  <a:ext cx="1687198" cy="1643751"/>
                </a:xfrm>
                <a:custGeom>
                  <a:avLst/>
                  <a:gdLst/>
                  <a:ahLst/>
                  <a:cxnLst>
                    <a:cxn ang="0">
                      <a:pos x="4" y="43"/>
                    </a:cxn>
                    <a:cxn ang="0">
                      <a:pos x="40" y="43"/>
                    </a:cxn>
                    <a:cxn ang="0">
                      <a:pos x="43" y="39"/>
                    </a:cxn>
                    <a:cxn ang="0">
                      <a:pos x="24" y="2"/>
                    </a:cxn>
                    <a:cxn ang="0">
                      <a:pos x="20" y="2"/>
                    </a:cxn>
                    <a:cxn ang="0">
                      <a:pos x="1" y="40"/>
                    </a:cxn>
                    <a:cxn ang="0">
                      <a:pos x="4" y="43"/>
                    </a:cxn>
                  </a:cxnLst>
                  <a:rect l="0" t="0" r="r" b="b"/>
                  <a:pathLst>
                    <a:path w="44" h="43">
                      <a:moveTo>
                        <a:pt x="4" y="43"/>
                      </a:moveTo>
                      <a:cubicBezTo>
                        <a:pt x="40" y="43"/>
                        <a:pt x="40" y="43"/>
                        <a:pt x="40" y="43"/>
                      </a:cubicBezTo>
                      <a:cubicBezTo>
                        <a:pt x="43" y="43"/>
                        <a:pt x="44" y="42"/>
                        <a:pt x="43" y="3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3" y="0"/>
                        <a:pt x="21" y="0"/>
                        <a:pt x="20" y="2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0" y="42"/>
                        <a:pt x="1" y="43"/>
                        <a:pt x="4" y="43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-350520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TextBox 109"/>
                <p:cNvSpPr txBox="1"/>
                <p:nvPr/>
              </p:nvSpPr>
              <p:spPr>
                <a:xfrm>
                  <a:off x="5632033" y="2404326"/>
                  <a:ext cx="954108" cy="52322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 fontScale="55000" lnSpcReduction="20000"/>
                </a:bodyPr>
                <a:lstStyle/>
                <a:p>
                  <a:pPr algn="ctr"/>
                  <a:r>
                    <a:rPr lang="en-US" altLang="zh-CN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01</a:t>
                  </a:r>
                  <a:br>
                    <a:rPr lang="en-US" altLang="zh-CN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32" name="TextBox 113"/>
                <p:cNvSpPr txBox="1"/>
                <p:nvPr/>
              </p:nvSpPr>
              <p:spPr>
                <a:xfrm>
                  <a:off x="5674398" y="2972956"/>
                  <a:ext cx="869379" cy="57929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algn="ctr"/>
                  <a:r>
                    <a:rPr lang="en-US" sz="14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40%</a:t>
                  </a:r>
                </a:p>
              </p:txBody>
            </p:sp>
          </p:grpSp>
          <p:grpSp>
            <p:nvGrpSpPr>
              <p:cNvPr id="18" name="Group 4"/>
              <p:cNvGrpSpPr/>
              <p:nvPr/>
            </p:nvGrpSpPr>
            <p:grpSpPr>
              <a:xfrm>
                <a:off x="5265488" y="3688869"/>
                <a:ext cx="1687198" cy="1682370"/>
                <a:chOff x="5265488" y="3688869"/>
                <a:chExt cx="1687198" cy="1682370"/>
              </a:xfrm>
            </p:grpSpPr>
            <p:sp>
              <p:nvSpPr>
                <p:cNvPr id="27" name="Freeform: Shape 108"/>
                <p:cNvSpPr>
                  <a:spLocks/>
                </p:cNvSpPr>
                <p:nvPr/>
              </p:nvSpPr>
              <p:spPr bwMode="auto">
                <a:xfrm>
                  <a:off x="5265488" y="3688869"/>
                  <a:ext cx="1687198" cy="1682370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4" y="0"/>
                    </a:cxn>
                    <a:cxn ang="0">
                      <a:pos x="1" y="4"/>
                    </a:cxn>
                    <a:cxn ang="0">
                      <a:pos x="20" y="41"/>
                    </a:cxn>
                    <a:cxn ang="0">
                      <a:pos x="24" y="41"/>
                    </a:cxn>
                    <a:cxn ang="0">
                      <a:pos x="43" y="4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44" h="44">
                      <a:moveTo>
                        <a:pt x="40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0" y="2"/>
                        <a:pt x="1" y="4"/>
                      </a:cubicBezTo>
                      <a:cubicBezTo>
                        <a:pt x="20" y="41"/>
                        <a:pt x="20" y="41"/>
                        <a:pt x="20" y="41"/>
                      </a:cubicBezTo>
                      <a:cubicBezTo>
                        <a:pt x="21" y="44"/>
                        <a:pt x="23" y="44"/>
                        <a:pt x="24" y="41"/>
                      </a:cubicBezTo>
                      <a:cubicBezTo>
                        <a:pt x="43" y="4"/>
                        <a:pt x="43" y="4"/>
                        <a:pt x="43" y="4"/>
                      </a:cubicBezTo>
                      <a:cubicBezTo>
                        <a:pt x="44" y="2"/>
                        <a:pt x="43" y="0"/>
                        <a:pt x="4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-350520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TextBox 112"/>
                <p:cNvSpPr txBox="1"/>
                <p:nvPr/>
              </p:nvSpPr>
              <p:spPr>
                <a:xfrm>
                  <a:off x="5632033" y="3933173"/>
                  <a:ext cx="954108" cy="523220"/>
                </a:xfrm>
                <a:prstGeom prst="rect">
                  <a:avLst/>
                </a:prstGeom>
                <a:noFill/>
              </p:spPr>
              <p:txBody>
                <a:bodyPr wrap="none" anchor="ctr" anchorCtr="1">
                  <a:normAutofit fontScale="62500" lnSpcReduction="20000"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02</a:t>
                  </a:r>
                  <a:br>
                    <a:rPr lang="en-US" altLang="zh-CN" b="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9" name="TextBox 114"/>
                <p:cNvSpPr txBox="1"/>
                <p:nvPr/>
              </p:nvSpPr>
              <p:spPr>
                <a:xfrm>
                  <a:off x="5674398" y="4444366"/>
                  <a:ext cx="869379" cy="57929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anchor="ctr" anchorCtr="1">
                  <a:norm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30%</a:t>
                  </a:r>
                </a:p>
              </p:txBody>
            </p:sp>
          </p:grpSp>
          <p:grpSp>
            <p:nvGrpSpPr>
              <p:cNvPr id="19" name="Group 5"/>
              <p:cNvGrpSpPr/>
              <p:nvPr/>
            </p:nvGrpSpPr>
            <p:grpSpPr>
              <a:xfrm>
                <a:off x="6300979" y="3727489"/>
                <a:ext cx="1684783" cy="1643751"/>
                <a:chOff x="6300979" y="3727489"/>
                <a:chExt cx="1684783" cy="1643751"/>
              </a:xfrm>
            </p:grpSpPr>
            <p:sp>
              <p:nvSpPr>
                <p:cNvPr id="24" name="Freeform: Shape 107"/>
                <p:cNvSpPr>
                  <a:spLocks/>
                </p:cNvSpPr>
                <p:nvPr/>
              </p:nvSpPr>
              <p:spPr bwMode="auto">
                <a:xfrm>
                  <a:off x="6300979" y="3727489"/>
                  <a:ext cx="1684783" cy="1643751"/>
                </a:xfrm>
                <a:custGeom>
                  <a:avLst/>
                  <a:gdLst/>
                  <a:ahLst/>
                  <a:cxnLst>
                    <a:cxn ang="0">
                      <a:pos x="3" y="43"/>
                    </a:cxn>
                    <a:cxn ang="0">
                      <a:pos x="40" y="43"/>
                    </a:cxn>
                    <a:cxn ang="0">
                      <a:pos x="42" y="39"/>
                    </a:cxn>
                    <a:cxn ang="0">
                      <a:pos x="24" y="2"/>
                    </a:cxn>
                    <a:cxn ang="0">
                      <a:pos x="20" y="2"/>
                    </a:cxn>
                    <a:cxn ang="0">
                      <a:pos x="1" y="39"/>
                    </a:cxn>
                    <a:cxn ang="0">
                      <a:pos x="3" y="43"/>
                    </a:cxn>
                  </a:cxnLst>
                  <a:rect l="0" t="0" r="r" b="b"/>
                  <a:pathLst>
                    <a:path w="44" h="43">
                      <a:moveTo>
                        <a:pt x="3" y="43"/>
                      </a:moveTo>
                      <a:cubicBezTo>
                        <a:pt x="40" y="43"/>
                        <a:pt x="40" y="43"/>
                        <a:pt x="40" y="43"/>
                      </a:cubicBezTo>
                      <a:cubicBezTo>
                        <a:pt x="42" y="43"/>
                        <a:pt x="44" y="41"/>
                        <a:pt x="42" y="3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3" y="0"/>
                        <a:pt x="21" y="0"/>
                        <a:pt x="20" y="2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0" y="41"/>
                        <a:pt x="1" y="43"/>
                        <a:pt x="3" y="43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-350520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TextBox 110"/>
                <p:cNvSpPr txBox="1"/>
                <p:nvPr/>
              </p:nvSpPr>
              <p:spPr>
                <a:xfrm>
                  <a:off x="6666316" y="4257578"/>
                  <a:ext cx="954108" cy="52322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 fontScale="55000" lnSpcReduction="20000"/>
                </a:bodyPr>
                <a:lstStyle/>
                <a:p>
                  <a:pPr algn="ctr"/>
                  <a:r>
                    <a:rPr lang="en-US" altLang="zh-CN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03</a:t>
                  </a:r>
                  <a:br>
                    <a:rPr lang="en-US" altLang="zh-CN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6" name="TextBox 115"/>
                <p:cNvSpPr txBox="1"/>
                <p:nvPr/>
              </p:nvSpPr>
              <p:spPr>
                <a:xfrm>
                  <a:off x="6708681" y="4791943"/>
                  <a:ext cx="869379" cy="57929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algn="ctr"/>
                  <a:r>
                    <a:rPr lang="en-US" sz="14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20%</a:t>
                  </a:r>
                </a:p>
              </p:txBody>
            </p:sp>
          </p:grpSp>
          <p:grpSp>
            <p:nvGrpSpPr>
              <p:cNvPr id="20" name="Group 6"/>
              <p:cNvGrpSpPr/>
              <p:nvPr/>
            </p:nvGrpSpPr>
            <p:grpSpPr>
              <a:xfrm>
                <a:off x="4268618" y="3727489"/>
                <a:ext cx="1648578" cy="1643751"/>
                <a:chOff x="4268618" y="3727489"/>
                <a:chExt cx="1648578" cy="1643751"/>
              </a:xfrm>
            </p:grpSpPr>
            <p:sp>
              <p:nvSpPr>
                <p:cNvPr id="21" name="Freeform: Shape 106"/>
                <p:cNvSpPr>
                  <a:spLocks/>
                </p:cNvSpPr>
                <p:nvPr/>
              </p:nvSpPr>
              <p:spPr bwMode="auto">
                <a:xfrm>
                  <a:off x="4268618" y="3727489"/>
                  <a:ext cx="1648578" cy="1643751"/>
                </a:xfrm>
                <a:custGeom>
                  <a:avLst/>
                  <a:gdLst/>
                  <a:ahLst/>
                  <a:cxnLst>
                    <a:cxn ang="0">
                      <a:pos x="3" y="43"/>
                    </a:cxn>
                    <a:cxn ang="0">
                      <a:pos x="40" y="43"/>
                    </a:cxn>
                    <a:cxn ang="0">
                      <a:pos x="42" y="39"/>
                    </a:cxn>
                    <a:cxn ang="0">
                      <a:pos x="23" y="2"/>
                    </a:cxn>
                    <a:cxn ang="0">
                      <a:pos x="20" y="2"/>
                    </a:cxn>
                    <a:cxn ang="0">
                      <a:pos x="1" y="39"/>
                    </a:cxn>
                    <a:cxn ang="0">
                      <a:pos x="3" y="43"/>
                    </a:cxn>
                  </a:cxnLst>
                  <a:rect l="0" t="0" r="r" b="b"/>
                  <a:pathLst>
                    <a:path w="43" h="43">
                      <a:moveTo>
                        <a:pt x="3" y="43"/>
                      </a:moveTo>
                      <a:cubicBezTo>
                        <a:pt x="40" y="43"/>
                        <a:pt x="40" y="43"/>
                        <a:pt x="40" y="43"/>
                      </a:cubicBezTo>
                      <a:cubicBezTo>
                        <a:pt x="42" y="43"/>
                        <a:pt x="43" y="41"/>
                        <a:pt x="42" y="39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0"/>
                        <a:pt x="21" y="0"/>
                        <a:pt x="20" y="2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0" y="41"/>
                        <a:pt x="1" y="43"/>
                        <a:pt x="3" y="43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-350520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TextBox 111"/>
                <p:cNvSpPr txBox="1"/>
                <p:nvPr/>
              </p:nvSpPr>
              <p:spPr>
                <a:xfrm>
                  <a:off x="4615853" y="4257578"/>
                  <a:ext cx="954108" cy="523220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62500" lnSpcReduction="20000"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04</a:t>
                  </a:r>
                  <a:br>
                    <a:rPr lang="en-US" altLang="zh-CN" b="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3" name="TextBox 116"/>
                <p:cNvSpPr txBox="1"/>
                <p:nvPr/>
              </p:nvSpPr>
              <p:spPr>
                <a:xfrm>
                  <a:off x="4658218" y="4791943"/>
                  <a:ext cx="869379" cy="57929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anchor="ctr" anchorCtr="1">
                  <a:normAutofit/>
                </a:bodyPr>
                <a:lstStyle/>
                <a:p>
                  <a:pPr algn="ctr"/>
                  <a:r>
                    <a:rPr lang="en-US" sz="14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10%</a:t>
                  </a:r>
                </a:p>
              </p:txBody>
            </p:sp>
          </p:grpSp>
        </p:grpSp>
        <p:grpSp>
          <p:nvGrpSpPr>
            <p:cNvPr id="5" name="Group 33"/>
            <p:cNvGrpSpPr/>
            <p:nvPr/>
          </p:nvGrpSpPr>
          <p:grpSpPr>
            <a:xfrm>
              <a:off x="5010965" y="1061907"/>
              <a:ext cx="2196244" cy="1003927"/>
              <a:chOff x="5010879" y="5704566"/>
              <a:chExt cx="2196244" cy="1003927"/>
            </a:xfrm>
            <a:noFill/>
          </p:grpSpPr>
          <p:sp>
            <p:nvSpPr>
              <p:cNvPr id="15" name="TextBox 34"/>
              <p:cNvSpPr txBox="1">
                <a:spLocks/>
              </p:cNvSpPr>
              <p:nvPr/>
            </p:nvSpPr>
            <p:spPr bwMode="auto">
              <a:xfrm>
                <a:off x="5017485" y="5704566"/>
                <a:ext cx="2183033" cy="365391"/>
              </a:xfrm>
              <a:prstGeom prst="rect">
                <a:avLst/>
              </a:prstGeom>
              <a:grp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rgbClr val="2171BA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6" name="TextBox 35"/>
              <p:cNvSpPr txBox="1">
                <a:spLocks/>
              </p:cNvSpPr>
              <p:nvPr/>
            </p:nvSpPr>
            <p:spPr bwMode="auto">
              <a:xfrm>
                <a:off x="5010879" y="6069958"/>
                <a:ext cx="2196244" cy="638535"/>
              </a:xfrm>
              <a:prstGeom prst="rect">
                <a:avLst/>
              </a:prstGeom>
              <a:grpFill/>
              <a:extLst/>
            </p:spPr>
            <p:txBody>
              <a:bodyPr wrap="square" lIns="90000" tIns="46800" rIns="90000" bIns="46800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6" name="Group 36"/>
            <p:cNvGrpSpPr/>
            <p:nvPr/>
          </p:nvGrpSpPr>
          <p:grpSpPr>
            <a:xfrm>
              <a:off x="7985762" y="3657195"/>
              <a:ext cx="2879569" cy="866137"/>
              <a:chOff x="8601584" y="1451933"/>
              <a:chExt cx="2196245" cy="866137"/>
            </a:xfrm>
          </p:grpSpPr>
          <p:sp>
            <p:nvSpPr>
              <p:cNvPr id="13" name="TextBox 37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rgbClr val="2171BA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4" name="TextBox 38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360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7" name="Group 39"/>
            <p:cNvGrpSpPr/>
            <p:nvPr/>
          </p:nvGrpSpPr>
          <p:grpSpPr>
            <a:xfrm>
              <a:off x="1355427" y="3657195"/>
              <a:ext cx="2913191" cy="866137"/>
              <a:chOff x="1415480" y="1669738"/>
              <a:chExt cx="2913191" cy="866137"/>
            </a:xfrm>
          </p:grpSpPr>
          <p:sp>
            <p:nvSpPr>
              <p:cNvPr id="11" name="TextBox 40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rgbClr val="2171BA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2" name="TextBox 41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216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8" name="Group 42"/>
            <p:cNvGrpSpPr/>
            <p:nvPr/>
          </p:nvGrpSpPr>
          <p:grpSpPr>
            <a:xfrm>
              <a:off x="5010965" y="5211068"/>
              <a:ext cx="2196244" cy="1003927"/>
              <a:chOff x="5010879" y="5704566"/>
              <a:chExt cx="2196244" cy="1003927"/>
            </a:xfrm>
            <a:noFill/>
          </p:grpSpPr>
          <p:sp>
            <p:nvSpPr>
              <p:cNvPr id="9" name="TextBox 43"/>
              <p:cNvSpPr txBox="1">
                <a:spLocks/>
              </p:cNvSpPr>
              <p:nvPr/>
            </p:nvSpPr>
            <p:spPr bwMode="auto">
              <a:xfrm>
                <a:off x="5017485" y="5704566"/>
                <a:ext cx="2183033" cy="365391"/>
              </a:xfrm>
              <a:prstGeom prst="rect">
                <a:avLst/>
              </a:prstGeom>
              <a:grp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rgbClr val="2171BA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0" name="TextBox 44"/>
              <p:cNvSpPr txBox="1">
                <a:spLocks/>
              </p:cNvSpPr>
              <p:nvPr/>
            </p:nvSpPr>
            <p:spPr bwMode="auto">
              <a:xfrm>
                <a:off x="5010879" y="6069958"/>
                <a:ext cx="2196244" cy="638535"/>
              </a:xfrm>
              <a:prstGeom prst="rect">
                <a:avLst/>
              </a:prstGeom>
              <a:grpFill/>
              <a:extLst/>
            </p:spPr>
            <p:txBody>
              <a:bodyPr wrap="square" lIns="90000" tIns="46800" rIns="90000" bIns="46800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</p:grpSp>
      <p:sp>
        <p:nvSpPr>
          <p:cNvPr id="34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83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09 0.70444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9375" y="1676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7b02f72-520c-420a-b4b0-9cdedec7289f"/>
          <p:cNvGrpSpPr>
            <a:grpSpLocks noChangeAspect="1"/>
          </p:cNvGrpSpPr>
          <p:nvPr/>
        </p:nvGrpSpPr>
        <p:grpSpPr>
          <a:xfrm>
            <a:off x="961752" y="1059582"/>
            <a:ext cx="7222951" cy="3578876"/>
            <a:chOff x="1282336" y="1412776"/>
            <a:chExt cx="9630602" cy="4771835"/>
          </a:xfrm>
        </p:grpSpPr>
        <p:sp>
          <p:nvSpPr>
            <p:cNvPr id="4" name="Arc 29"/>
            <p:cNvSpPr/>
            <p:nvPr/>
          </p:nvSpPr>
          <p:spPr>
            <a:xfrm>
              <a:off x="2413267" y="1546567"/>
              <a:ext cx="7368625" cy="4638044"/>
            </a:xfrm>
            <a:prstGeom prst="arc">
              <a:avLst>
                <a:gd name="adj1" fmla="val 10348706"/>
                <a:gd name="adj2" fmla="val 410322"/>
              </a:avLst>
            </a:prstGeom>
            <a:ln w="6350" cmpd="sng">
              <a:solidFill>
                <a:schemeClr val="tx1">
                  <a:alpha val="40000"/>
                </a:schemeClr>
              </a:solidFill>
              <a:prstDash val="dash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Arc 4"/>
            <p:cNvSpPr/>
            <p:nvPr/>
          </p:nvSpPr>
          <p:spPr>
            <a:xfrm>
              <a:off x="2402544" y="3282113"/>
              <a:ext cx="2462298" cy="1793845"/>
            </a:xfrm>
            <a:prstGeom prst="arc">
              <a:avLst>
                <a:gd name="adj1" fmla="val 10852888"/>
                <a:gd name="adj2" fmla="val 0"/>
              </a:avLst>
            </a:prstGeom>
            <a:ln w="6350" cmpd="sng">
              <a:solidFill>
                <a:schemeClr val="tx1">
                  <a:alpha val="40000"/>
                </a:schemeClr>
              </a:solidFill>
              <a:prstDash val="dash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Arc 5"/>
            <p:cNvSpPr/>
            <p:nvPr/>
          </p:nvSpPr>
          <p:spPr>
            <a:xfrm>
              <a:off x="2413267" y="2450594"/>
              <a:ext cx="4925628" cy="3588441"/>
            </a:xfrm>
            <a:prstGeom prst="arc">
              <a:avLst>
                <a:gd name="adj1" fmla="val 10852888"/>
                <a:gd name="adj2" fmla="val 0"/>
              </a:avLst>
            </a:prstGeom>
            <a:ln w="6350" cmpd="sng">
              <a:solidFill>
                <a:schemeClr val="tx1">
                  <a:alpha val="40000"/>
                </a:schemeClr>
              </a:solidFill>
              <a:prstDash val="dash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Arc 6"/>
            <p:cNvSpPr/>
            <p:nvPr/>
          </p:nvSpPr>
          <p:spPr>
            <a:xfrm>
              <a:off x="4835809" y="2435691"/>
              <a:ext cx="4946083" cy="3603343"/>
            </a:xfrm>
            <a:prstGeom prst="arc">
              <a:avLst>
                <a:gd name="adj1" fmla="val 10852888"/>
                <a:gd name="adj2" fmla="val 0"/>
              </a:avLst>
            </a:prstGeom>
            <a:ln w="6350" cmpd="sng">
              <a:solidFill>
                <a:schemeClr val="tx1">
                  <a:alpha val="40000"/>
                </a:schemeClr>
              </a:solidFill>
              <a:prstDash val="dash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Arc 7"/>
            <p:cNvSpPr/>
            <p:nvPr/>
          </p:nvSpPr>
          <p:spPr>
            <a:xfrm>
              <a:off x="7328373" y="3453199"/>
              <a:ext cx="2462298" cy="1793845"/>
            </a:xfrm>
            <a:prstGeom prst="arc">
              <a:avLst>
                <a:gd name="adj1" fmla="val 10852888"/>
                <a:gd name="adj2" fmla="val 0"/>
              </a:avLst>
            </a:prstGeom>
            <a:ln w="6350" cmpd="sng">
              <a:solidFill>
                <a:schemeClr val="tx1">
                  <a:alpha val="40000"/>
                </a:schemeClr>
              </a:solidFill>
              <a:prstDash val="dash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Arc 8"/>
            <p:cNvSpPr/>
            <p:nvPr/>
          </p:nvSpPr>
          <p:spPr>
            <a:xfrm>
              <a:off x="4846553" y="3480381"/>
              <a:ext cx="2462298" cy="1793845"/>
            </a:xfrm>
            <a:prstGeom prst="arc">
              <a:avLst>
                <a:gd name="adj1" fmla="val 10852888"/>
                <a:gd name="adj2" fmla="val 0"/>
              </a:avLst>
            </a:prstGeom>
            <a:ln w="6350" cmpd="sng">
              <a:solidFill>
                <a:schemeClr val="tx1">
                  <a:alpha val="40000"/>
                </a:schemeClr>
              </a:solidFill>
              <a:prstDash val="dash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13"/>
            <p:cNvSpPr/>
            <p:nvPr/>
          </p:nvSpPr>
          <p:spPr>
            <a:xfrm rot="5400000">
              <a:off x="3469381" y="2917577"/>
              <a:ext cx="846210" cy="840195"/>
            </a:xfrm>
            <a:prstGeom prst="ellipse">
              <a:avLst/>
            </a:prstGeom>
            <a:solidFill>
              <a:srgbClr val="2171BA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666734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1" name="Oval 14"/>
            <p:cNvSpPr/>
            <p:nvPr/>
          </p:nvSpPr>
          <p:spPr>
            <a:xfrm rot="5400000">
              <a:off x="5018408" y="2088749"/>
              <a:ext cx="835810" cy="829870"/>
            </a:xfrm>
            <a:prstGeom prst="ellipse">
              <a:avLst/>
            </a:prstGeom>
            <a:solidFill>
              <a:srgbClr val="2171BA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666734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" name="Oval 15"/>
            <p:cNvSpPr/>
            <p:nvPr/>
          </p:nvSpPr>
          <p:spPr>
            <a:xfrm rot="5400000">
              <a:off x="7274712" y="2055508"/>
              <a:ext cx="881460" cy="875195"/>
            </a:xfrm>
            <a:prstGeom prst="ellipse">
              <a:avLst/>
            </a:prstGeom>
            <a:solidFill>
              <a:srgbClr val="2171BA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666734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75%</a:t>
              </a:r>
            </a:p>
          </p:txBody>
        </p:sp>
        <p:sp>
          <p:nvSpPr>
            <p:cNvPr id="13" name="Oval 16"/>
            <p:cNvSpPr/>
            <p:nvPr/>
          </p:nvSpPr>
          <p:spPr>
            <a:xfrm rot="5400000">
              <a:off x="4387143" y="1414990"/>
              <a:ext cx="622945" cy="618518"/>
            </a:xfrm>
            <a:prstGeom prst="ellipse">
              <a:avLst/>
            </a:prstGeom>
            <a:solidFill>
              <a:srgbClr val="2171BA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666734">
                <a:spcBef>
                  <a:spcPct val="0"/>
                </a:spcBef>
                <a:spcAft>
                  <a:spcPct val="0"/>
                </a:spcAft>
              </a:pPr>
              <a:r>
                <a:rPr 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25%</a:t>
              </a:r>
            </a:p>
          </p:txBody>
        </p:sp>
        <p:sp>
          <p:nvSpPr>
            <p:cNvPr id="14" name="Oval 17"/>
            <p:cNvSpPr/>
            <p:nvPr/>
          </p:nvSpPr>
          <p:spPr>
            <a:xfrm rot="5400000">
              <a:off x="5810866" y="3187209"/>
              <a:ext cx="622945" cy="618518"/>
            </a:xfrm>
            <a:prstGeom prst="ellipse">
              <a:avLst/>
            </a:prstGeom>
            <a:solidFill>
              <a:srgbClr val="2171BA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666734">
                <a:spcBef>
                  <a:spcPct val="0"/>
                </a:spcBef>
                <a:spcAft>
                  <a:spcPct val="0"/>
                </a:spcAft>
              </a:pPr>
              <a:r>
                <a:rPr 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25%</a:t>
              </a:r>
            </a:p>
          </p:txBody>
        </p:sp>
        <p:sp>
          <p:nvSpPr>
            <p:cNvPr id="15" name="Oval 18"/>
            <p:cNvSpPr/>
            <p:nvPr/>
          </p:nvSpPr>
          <p:spPr>
            <a:xfrm rot="5400000">
              <a:off x="8222934" y="3171123"/>
              <a:ext cx="622945" cy="618518"/>
            </a:xfrm>
            <a:prstGeom prst="ellipse">
              <a:avLst/>
            </a:prstGeom>
            <a:solidFill>
              <a:srgbClr val="2171BA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666734">
                <a:spcBef>
                  <a:spcPct val="0"/>
                </a:spcBef>
                <a:spcAft>
                  <a:spcPct val="0"/>
                </a:spcAft>
              </a:pPr>
              <a:r>
                <a:rPr 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25%</a:t>
              </a:r>
            </a:p>
          </p:txBody>
        </p:sp>
        <p:sp>
          <p:nvSpPr>
            <p:cNvPr id="16" name="Oval 23"/>
            <p:cNvSpPr/>
            <p:nvPr/>
          </p:nvSpPr>
          <p:spPr>
            <a:xfrm>
              <a:off x="2320644" y="4115408"/>
              <a:ext cx="208642" cy="20864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4765433" y="4115408"/>
              <a:ext cx="208642" cy="208642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25"/>
            <p:cNvSpPr/>
            <p:nvPr/>
          </p:nvSpPr>
          <p:spPr>
            <a:xfrm>
              <a:off x="7216695" y="4115408"/>
              <a:ext cx="208642" cy="208642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26"/>
            <p:cNvSpPr/>
            <p:nvPr/>
          </p:nvSpPr>
          <p:spPr>
            <a:xfrm>
              <a:off x="9661538" y="4115408"/>
              <a:ext cx="208642" cy="208642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: Rounded Corners 10"/>
            <p:cNvSpPr/>
            <p:nvPr/>
          </p:nvSpPr>
          <p:spPr>
            <a:xfrm>
              <a:off x="3729662" y="4222540"/>
              <a:ext cx="2285349" cy="1606630"/>
            </a:xfrm>
            <a:prstGeom prst="roundRect">
              <a:avLst>
                <a:gd name="adj" fmla="val 4608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: Rounded Corners 11"/>
            <p:cNvSpPr/>
            <p:nvPr/>
          </p:nvSpPr>
          <p:spPr>
            <a:xfrm>
              <a:off x="6176990" y="4222540"/>
              <a:ext cx="2285349" cy="1606630"/>
            </a:xfrm>
            <a:prstGeom prst="roundRect">
              <a:avLst>
                <a:gd name="adj" fmla="val 4608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: Rounded Corners 12"/>
            <p:cNvSpPr/>
            <p:nvPr/>
          </p:nvSpPr>
          <p:spPr>
            <a:xfrm>
              <a:off x="8624316" y="4222540"/>
              <a:ext cx="2285349" cy="1606630"/>
            </a:xfrm>
            <a:prstGeom prst="roundRect">
              <a:avLst>
                <a:gd name="adj" fmla="val 4608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Rectangle: Rounded Corners 9"/>
            <p:cNvSpPr/>
            <p:nvPr/>
          </p:nvSpPr>
          <p:spPr>
            <a:xfrm>
              <a:off x="1282336" y="4222540"/>
              <a:ext cx="2285349" cy="1606630"/>
            </a:xfrm>
            <a:prstGeom prst="roundRect">
              <a:avLst>
                <a:gd name="adj" fmla="val 4608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4" name="Group 21"/>
            <p:cNvGrpSpPr/>
            <p:nvPr/>
          </p:nvGrpSpPr>
          <p:grpSpPr>
            <a:xfrm>
              <a:off x="1282336" y="4222537"/>
              <a:ext cx="2278796" cy="1606629"/>
              <a:chOff x="1282336" y="4767351"/>
              <a:chExt cx="2358834" cy="1362151"/>
            </a:xfrm>
          </p:grpSpPr>
          <p:sp>
            <p:nvSpPr>
              <p:cNvPr id="34" name="TextBox 34"/>
              <p:cNvSpPr txBox="1"/>
              <p:nvPr/>
            </p:nvSpPr>
            <p:spPr>
              <a:xfrm>
                <a:off x="1282336" y="4767351"/>
                <a:ext cx="2358834" cy="587956"/>
              </a:xfrm>
              <a:prstGeom prst="rect">
                <a:avLst/>
              </a:prstGeom>
              <a:blipFill dpi="0" rotWithShape="1">
                <a:blip r:embed="rId5"/>
                <a:srcRect/>
                <a:tile tx="-3505200" ty="0" sx="100000" sy="100000" flip="none" algn="tl"/>
              </a:blipFill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5" name="TextBox 35"/>
              <p:cNvSpPr txBox="1"/>
              <p:nvPr/>
            </p:nvSpPr>
            <p:spPr>
              <a:xfrm>
                <a:off x="1282336" y="5355307"/>
                <a:ext cx="2358834" cy="774195"/>
              </a:xfrm>
              <a:prstGeom prst="rect">
                <a:avLst/>
              </a:prstGeom>
              <a:blipFill dpi="0" rotWithShape="1">
                <a:blip r:embed="rId5"/>
                <a:srcRect/>
                <a:tile tx="-3505200" ty="-958850" sx="100000" sy="100000" flip="none" algn="tl"/>
              </a:blipFill>
            </p:spPr>
            <p:txBody>
              <a:bodyPr wrap="square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5" name="Group 36"/>
            <p:cNvGrpSpPr/>
            <p:nvPr/>
          </p:nvGrpSpPr>
          <p:grpSpPr>
            <a:xfrm>
              <a:off x="3732938" y="4222537"/>
              <a:ext cx="2278796" cy="1606629"/>
              <a:chOff x="1282336" y="4767351"/>
              <a:chExt cx="2358834" cy="1362151"/>
            </a:xfrm>
          </p:grpSpPr>
          <p:sp>
            <p:nvSpPr>
              <p:cNvPr id="32" name="TextBox 37"/>
              <p:cNvSpPr txBox="1"/>
              <p:nvPr/>
            </p:nvSpPr>
            <p:spPr>
              <a:xfrm>
                <a:off x="1282336" y="4767351"/>
                <a:ext cx="2358834" cy="587956"/>
              </a:xfrm>
              <a:prstGeom prst="rect">
                <a:avLst/>
              </a:prstGeom>
              <a:blipFill dpi="0" rotWithShape="1">
                <a:blip r:embed="rId5"/>
                <a:srcRect/>
                <a:tile tx="-3505200" ty="0" sx="100000" sy="100000" flip="none" algn="tl"/>
              </a:blipFill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3" name="TextBox 38"/>
              <p:cNvSpPr txBox="1"/>
              <p:nvPr/>
            </p:nvSpPr>
            <p:spPr>
              <a:xfrm>
                <a:off x="1282336" y="5355307"/>
                <a:ext cx="2358834" cy="774195"/>
              </a:xfrm>
              <a:prstGeom prst="rect">
                <a:avLst/>
              </a:prstGeom>
              <a:blipFill dpi="0" rotWithShape="1">
                <a:blip r:embed="rId5"/>
                <a:srcRect/>
                <a:tile tx="-3505200" ty="-958850" sx="100000" sy="100000" flip="none" algn="tl"/>
              </a:blipFill>
            </p:spPr>
            <p:txBody>
              <a:bodyPr wrap="square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6" name="Group 39"/>
            <p:cNvGrpSpPr/>
            <p:nvPr/>
          </p:nvGrpSpPr>
          <p:grpSpPr>
            <a:xfrm>
              <a:off x="6183540" y="4222537"/>
              <a:ext cx="2278796" cy="1606629"/>
              <a:chOff x="1282336" y="4767351"/>
              <a:chExt cx="2358834" cy="1362151"/>
            </a:xfrm>
          </p:grpSpPr>
          <p:sp>
            <p:nvSpPr>
              <p:cNvPr id="30" name="TextBox 40"/>
              <p:cNvSpPr txBox="1"/>
              <p:nvPr/>
            </p:nvSpPr>
            <p:spPr>
              <a:xfrm>
                <a:off x="1282336" y="4767351"/>
                <a:ext cx="2358834" cy="587956"/>
              </a:xfrm>
              <a:prstGeom prst="rect">
                <a:avLst/>
              </a:prstGeom>
              <a:blipFill dpi="0" rotWithShape="1">
                <a:blip r:embed="rId5"/>
                <a:srcRect/>
                <a:tile tx="-3505200" ty="0" sx="100000" sy="100000" flip="none" algn="tl"/>
              </a:blipFill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1" name="TextBox 41"/>
              <p:cNvSpPr txBox="1"/>
              <p:nvPr/>
            </p:nvSpPr>
            <p:spPr>
              <a:xfrm>
                <a:off x="1282336" y="5355307"/>
                <a:ext cx="2358834" cy="774195"/>
              </a:xfrm>
              <a:prstGeom prst="rect">
                <a:avLst/>
              </a:prstGeom>
              <a:blipFill dpi="0" rotWithShape="1">
                <a:blip r:embed="rId5"/>
                <a:srcRect/>
                <a:tile tx="-3505200" ty="-958850" sx="100000" sy="100000" flip="none" algn="tl"/>
              </a:blipFill>
            </p:spPr>
            <p:txBody>
              <a:bodyPr wrap="square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7" name="Group 42"/>
            <p:cNvGrpSpPr/>
            <p:nvPr/>
          </p:nvGrpSpPr>
          <p:grpSpPr>
            <a:xfrm>
              <a:off x="8634142" y="4222537"/>
              <a:ext cx="2278796" cy="1606629"/>
              <a:chOff x="1282336" y="4767351"/>
              <a:chExt cx="2358834" cy="1362151"/>
            </a:xfrm>
          </p:grpSpPr>
          <p:sp>
            <p:nvSpPr>
              <p:cNvPr id="28" name="TextBox 43"/>
              <p:cNvSpPr txBox="1"/>
              <p:nvPr/>
            </p:nvSpPr>
            <p:spPr>
              <a:xfrm>
                <a:off x="1282336" y="4767351"/>
                <a:ext cx="2358834" cy="587956"/>
              </a:xfrm>
              <a:prstGeom prst="rect">
                <a:avLst/>
              </a:prstGeom>
              <a:blipFill dpi="0" rotWithShape="1">
                <a:blip r:embed="rId5"/>
                <a:srcRect/>
                <a:tile tx="-3505200" ty="0" sx="100000" sy="100000" flip="none" algn="tl"/>
              </a:blipFill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9" name="TextBox 44"/>
              <p:cNvSpPr txBox="1"/>
              <p:nvPr/>
            </p:nvSpPr>
            <p:spPr>
              <a:xfrm>
                <a:off x="1282336" y="5355307"/>
                <a:ext cx="2358834" cy="774195"/>
              </a:xfrm>
              <a:prstGeom prst="rect">
                <a:avLst/>
              </a:prstGeom>
              <a:blipFill dpi="0" rotWithShape="1">
                <a:blip r:embed="rId5"/>
                <a:srcRect/>
                <a:tile tx="-3505200" ty="-958850" sx="100000" sy="100000" flip="none" algn="tl"/>
              </a:blipFill>
            </p:spPr>
            <p:txBody>
              <a:bodyPr wrap="square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37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271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/>
          <p:nvPr/>
        </p:nvGrpSpPr>
        <p:grpSpPr>
          <a:xfrm>
            <a:off x="3787378" y="1059582"/>
            <a:ext cx="1569244" cy="3612356"/>
            <a:chOff x="5049837" y="1204813"/>
            <a:chExt cx="2092325" cy="4816475"/>
          </a:xfrm>
        </p:grpSpPr>
        <p:sp>
          <p:nvSpPr>
            <p:cNvPr id="17" name="Rectangle 37"/>
            <p:cNvSpPr/>
            <p:nvPr/>
          </p:nvSpPr>
          <p:spPr bwMode="auto">
            <a:xfrm>
              <a:off x="5748337" y="1204813"/>
              <a:ext cx="695325" cy="40608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Isosceles Triangle 38"/>
            <p:cNvSpPr/>
            <p:nvPr/>
          </p:nvSpPr>
          <p:spPr bwMode="auto">
            <a:xfrm flipV="1">
              <a:off x="5748337" y="5265638"/>
              <a:ext cx="695325" cy="75565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Isosceles Triangle 39"/>
            <p:cNvSpPr/>
            <p:nvPr/>
          </p:nvSpPr>
          <p:spPr bwMode="auto">
            <a:xfrm flipV="1">
              <a:off x="5988050" y="5783163"/>
              <a:ext cx="220662" cy="238125"/>
            </a:xfrm>
            <a:prstGeom prst="triangle">
              <a:avLst/>
            </a:prstGeom>
            <a:solidFill>
              <a:srgbClr val="217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0" name="Group 5"/>
            <p:cNvGrpSpPr/>
            <p:nvPr/>
          </p:nvGrpSpPr>
          <p:grpSpPr>
            <a:xfrm>
              <a:off x="5049837" y="3635275"/>
              <a:ext cx="1393825" cy="1338263"/>
              <a:chOff x="5049837" y="3635275"/>
              <a:chExt cx="1393825" cy="1338263"/>
            </a:xfrm>
          </p:grpSpPr>
          <p:sp>
            <p:nvSpPr>
              <p:cNvPr id="36" name="Diamond 33"/>
              <p:cNvSpPr/>
              <p:nvPr/>
            </p:nvSpPr>
            <p:spPr bwMode="auto">
              <a:xfrm>
                <a:off x="5049837" y="3635275"/>
                <a:ext cx="1393825" cy="1338263"/>
              </a:xfrm>
              <a:prstGeom prst="diamond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37" name="Group 34"/>
              <p:cNvGrpSpPr/>
              <p:nvPr/>
            </p:nvGrpSpPr>
            <p:grpSpPr bwMode="auto">
              <a:xfrm>
                <a:off x="5514516" y="4115588"/>
                <a:ext cx="464466" cy="377683"/>
                <a:chOff x="10074275" y="4479132"/>
                <a:chExt cx="464344" cy="377825"/>
              </a:xfrm>
              <a:solidFill>
                <a:schemeClr val="bg1"/>
              </a:solidFill>
            </p:grpSpPr>
            <p:sp>
              <p:nvSpPr>
                <p:cNvPr id="38" name="Freeform: Shape 35"/>
                <p:cNvSpPr>
                  <a:spLocks/>
                </p:cNvSpPr>
                <p:nvPr/>
              </p:nvSpPr>
              <p:spPr bwMode="auto">
                <a:xfrm>
                  <a:off x="10393363" y="4595019"/>
                  <a:ext cx="87313" cy="1166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999" y="18900"/>
                      </a:moveTo>
                      <a:lnTo>
                        <a:pt x="3600" y="18900"/>
                      </a:lnTo>
                      <a:lnTo>
                        <a:pt x="3600" y="2700"/>
                      </a:lnTo>
                      <a:lnTo>
                        <a:pt x="7200" y="2700"/>
                      </a:lnTo>
                      <a:lnTo>
                        <a:pt x="17999" y="14850"/>
                      </a:lnTo>
                      <a:cubicBezTo>
                        <a:pt x="17999" y="14850"/>
                        <a:pt x="17999" y="18900"/>
                        <a:pt x="17999" y="18900"/>
                      </a:cubicBezTo>
                      <a:close/>
                      <a:moveTo>
                        <a:pt x="10195" y="1202"/>
                      </a:moveTo>
                      <a:cubicBezTo>
                        <a:pt x="9527" y="450"/>
                        <a:pt x="8402" y="0"/>
                        <a:pt x="7200" y="0"/>
                      </a:cubicBezTo>
                      <a:lnTo>
                        <a:pt x="3600" y="0"/>
                      </a:lnTo>
                      <a:cubicBezTo>
                        <a:pt x="1610" y="0"/>
                        <a:pt x="0" y="1207"/>
                        <a:pt x="0" y="2700"/>
                      </a:cubicBezTo>
                      <a:lnTo>
                        <a:pt x="0" y="18900"/>
                      </a:lnTo>
                      <a:cubicBezTo>
                        <a:pt x="0" y="20392"/>
                        <a:pt x="1610" y="21599"/>
                        <a:pt x="3600" y="21599"/>
                      </a:cubicBezTo>
                      <a:lnTo>
                        <a:pt x="17999" y="21599"/>
                      </a:lnTo>
                      <a:cubicBezTo>
                        <a:pt x="19989" y="21599"/>
                        <a:pt x="21600" y="20392"/>
                        <a:pt x="21600" y="18900"/>
                      </a:cubicBezTo>
                      <a:lnTo>
                        <a:pt x="21600" y="14850"/>
                      </a:lnTo>
                      <a:cubicBezTo>
                        <a:pt x="21600" y="14317"/>
                        <a:pt x="21389" y="13795"/>
                        <a:pt x="20995" y="13352"/>
                      </a:cubicBezTo>
                      <a:cubicBezTo>
                        <a:pt x="20995" y="13352"/>
                        <a:pt x="10195" y="1202"/>
                        <a:pt x="10195" y="12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Freeform: Shape 36"/>
                <p:cNvSpPr>
                  <a:spLocks/>
                </p:cNvSpPr>
                <p:nvPr/>
              </p:nvSpPr>
              <p:spPr bwMode="auto">
                <a:xfrm>
                  <a:off x="10074275" y="4479132"/>
                  <a:ext cx="464344" cy="3778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50" y="16615"/>
                      </a:moveTo>
                      <a:cubicBezTo>
                        <a:pt x="20250" y="17074"/>
                        <a:pt x="19948" y="17446"/>
                        <a:pt x="19575" y="17446"/>
                      </a:cubicBezTo>
                      <a:lnTo>
                        <a:pt x="18803" y="17446"/>
                      </a:lnTo>
                      <a:cubicBezTo>
                        <a:pt x="18501" y="16016"/>
                        <a:pt x="17453" y="14953"/>
                        <a:pt x="16200" y="14953"/>
                      </a:cubicBezTo>
                      <a:cubicBezTo>
                        <a:pt x="14945" y="14953"/>
                        <a:pt x="13897" y="16016"/>
                        <a:pt x="13595" y="17446"/>
                      </a:cubicBezTo>
                      <a:lnTo>
                        <a:pt x="10029" y="17446"/>
                      </a:lnTo>
                      <a:cubicBezTo>
                        <a:pt x="9727" y="16016"/>
                        <a:pt x="8679" y="14953"/>
                        <a:pt x="7425" y="14953"/>
                      </a:cubicBezTo>
                      <a:cubicBezTo>
                        <a:pt x="6170" y="14953"/>
                        <a:pt x="5122" y="16016"/>
                        <a:pt x="4820" y="17446"/>
                      </a:cubicBezTo>
                      <a:lnTo>
                        <a:pt x="4050" y="17446"/>
                      </a:lnTo>
                      <a:cubicBezTo>
                        <a:pt x="3677" y="17446"/>
                        <a:pt x="3375" y="17074"/>
                        <a:pt x="3375" y="16615"/>
                      </a:cubicBezTo>
                      <a:lnTo>
                        <a:pt x="3375" y="14123"/>
                      </a:lnTo>
                      <a:lnTo>
                        <a:pt x="12150" y="14123"/>
                      </a:lnTo>
                      <a:cubicBezTo>
                        <a:pt x="13266" y="14123"/>
                        <a:pt x="14175" y="13005"/>
                        <a:pt x="14175" y="11630"/>
                      </a:cubicBezTo>
                      <a:lnTo>
                        <a:pt x="14175" y="5815"/>
                      </a:lnTo>
                      <a:lnTo>
                        <a:pt x="16875" y="5815"/>
                      </a:lnTo>
                      <a:cubicBezTo>
                        <a:pt x="17100" y="5815"/>
                        <a:pt x="17311" y="5954"/>
                        <a:pt x="17436" y="6185"/>
                      </a:cubicBezTo>
                      <a:lnTo>
                        <a:pt x="20136" y="11169"/>
                      </a:lnTo>
                      <a:cubicBezTo>
                        <a:pt x="20210" y="11306"/>
                        <a:pt x="20250" y="11466"/>
                        <a:pt x="20250" y="11630"/>
                      </a:cubicBezTo>
                      <a:cubicBezTo>
                        <a:pt x="20250" y="11630"/>
                        <a:pt x="20250" y="16615"/>
                        <a:pt x="20250" y="16615"/>
                      </a:cubicBezTo>
                      <a:close/>
                      <a:moveTo>
                        <a:pt x="16200" y="19938"/>
                      </a:moveTo>
                      <a:cubicBezTo>
                        <a:pt x="15454" y="19938"/>
                        <a:pt x="14850" y="19193"/>
                        <a:pt x="14850" y="18276"/>
                      </a:cubicBezTo>
                      <a:cubicBezTo>
                        <a:pt x="14850" y="17360"/>
                        <a:pt x="15454" y="16615"/>
                        <a:pt x="16200" y="16615"/>
                      </a:cubicBezTo>
                      <a:cubicBezTo>
                        <a:pt x="16945" y="16615"/>
                        <a:pt x="17550" y="17360"/>
                        <a:pt x="17550" y="18276"/>
                      </a:cubicBezTo>
                      <a:cubicBezTo>
                        <a:pt x="17550" y="19193"/>
                        <a:pt x="16945" y="19938"/>
                        <a:pt x="16200" y="19938"/>
                      </a:cubicBezTo>
                      <a:moveTo>
                        <a:pt x="7425" y="19938"/>
                      </a:moveTo>
                      <a:cubicBezTo>
                        <a:pt x="6679" y="19938"/>
                        <a:pt x="6075" y="19193"/>
                        <a:pt x="6075" y="18276"/>
                      </a:cubicBezTo>
                      <a:cubicBezTo>
                        <a:pt x="6075" y="17360"/>
                        <a:pt x="6679" y="16615"/>
                        <a:pt x="7425" y="16615"/>
                      </a:cubicBezTo>
                      <a:cubicBezTo>
                        <a:pt x="8170" y="16615"/>
                        <a:pt x="8775" y="17360"/>
                        <a:pt x="8775" y="18276"/>
                      </a:cubicBezTo>
                      <a:cubicBezTo>
                        <a:pt x="8775" y="19193"/>
                        <a:pt x="8170" y="19938"/>
                        <a:pt x="7425" y="19938"/>
                      </a:cubicBezTo>
                      <a:moveTo>
                        <a:pt x="2024" y="12461"/>
                      </a:moveTo>
                      <a:cubicBezTo>
                        <a:pt x="1652" y="12461"/>
                        <a:pt x="1349" y="12089"/>
                        <a:pt x="1349" y="11630"/>
                      </a:cubicBezTo>
                      <a:lnTo>
                        <a:pt x="1349" y="2492"/>
                      </a:lnTo>
                      <a:cubicBezTo>
                        <a:pt x="1349" y="2033"/>
                        <a:pt x="1652" y="1661"/>
                        <a:pt x="2024" y="1661"/>
                      </a:cubicBezTo>
                      <a:lnTo>
                        <a:pt x="12150" y="1661"/>
                      </a:lnTo>
                      <a:cubicBezTo>
                        <a:pt x="12523" y="1661"/>
                        <a:pt x="12825" y="2033"/>
                        <a:pt x="12825" y="2492"/>
                      </a:cubicBezTo>
                      <a:lnTo>
                        <a:pt x="12825" y="4153"/>
                      </a:lnTo>
                      <a:lnTo>
                        <a:pt x="12825" y="5815"/>
                      </a:lnTo>
                      <a:lnTo>
                        <a:pt x="12825" y="11630"/>
                      </a:lnTo>
                      <a:cubicBezTo>
                        <a:pt x="12825" y="12089"/>
                        <a:pt x="12523" y="12461"/>
                        <a:pt x="12150" y="12461"/>
                      </a:cubicBezTo>
                      <a:cubicBezTo>
                        <a:pt x="12150" y="12461"/>
                        <a:pt x="2024" y="12461"/>
                        <a:pt x="2024" y="12461"/>
                      </a:cubicBezTo>
                      <a:close/>
                      <a:moveTo>
                        <a:pt x="21259" y="10248"/>
                      </a:moveTo>
                      <a:lnTo>
                        <a:pt x="18559" y="5263"/>
                      </a:lnTo>
                      <a:cubicBezTo>
                        <a:pt x="18182" y="4568"/>
                        <a:pt x="17552" y="4153"/>
                        <a:pt x="16875" y="4153"/>
                      </a:cubicBezTo>
                      <a:lnTo>
                        <a:pt x="14175" y="4153"/>
                      </a:lnTo>
                      <a:lnTo>
                        <a:pt x="14175" y="2492"/>
                      </a:lnTo>
                      <a:cubicBezTo>
                        <a:pt x="14175" y="1117"/>
                        <a:pt x="13266" y="0"/>
                        <a:pt x="12150" y="0"/>
                      </a:cubicBezTo>
                      <a:lnTo>
                        <a:pt x="2024" y="0"/>
                      </a:lnTo>
                      <a:cubicBezTo>
                        <a:pt x="908" y="0"/>
                        <a:pt x="0" y="1117"/>
                        <a:pt x="0" y="2492"/>
                      </a:cubicBezTo>
                      <a:lnTo>
                        <a:pt x="0" y="11630"/>
                      </a:lnTo>
                      <a:cubicBezTo>
                        <a:pt x="0" y="13005"/>
                        <a:pt x="908" y="14123"/>
                        <a:pt x="2024" y="14123"/>
                      </a:cubicBezTo>
                      <a:lnTo>
                        <a:pt x="2025" y="14123"/>
                      </a:lnTo>
                      <a:lnTo>
                        <a:pt x="2025" y="16615"/>
                      </a:lnTo>
                      <a:cubicBezTo>
                        <a:pt x="2025" y="17989"/>
                        <a:pt x="2933" y="19107"/>
                        <a:pt x="4050" y="19107"/>
                      </a:cubicBezTo>
                      <a:lnTo>
                        <a:pt x="4820" y="19107"/>
                      </a:lnTo>
                      <a:cubicBezTo>
                        <a:pt x="5122" y="20537"/>
                        <a:pt x="6170" y="21600"/>
                        <a:pt x="7425" y="21600"/>
                      </a:cubicBezTo>
                      <a:cubicBezTo>
                        <a:pt x="8679" y="21600"/>
                        <a:pt x="9727" y="20537"/>
                        <a:pt x="10029" y="19107"/>
                      </a:cubicBezTo>
                      <a:lnTo>
                        <a:pt x="13595" y="19107"/>
                      </a:lnTo>
                      <a:cubicBezTo>
                        <a:pt x="13897" y="20537"/>
                        <a:pt x="14945" y="21600"/>
                        <a:pt x="16200" y="21600"/>
                      </a:cubicBezTo>
                      <a:cubicBezTo>
                        <a:pt x="17453" y="21600"/>
                        <a:pt x="18501" y="20537"/>
                        <a:pt x="18803" y="19107"/>
                      </a:cubicBezTo>
                      <a:lnTo>
                        <a:pt x="19575" y="19107"/>
                      </a:lnTo>
                      <a:cubicBezTo>
                        <a:pt x="20691" y="19107"/>
                        <a:pt x="21599" y="17989"/>
                        <a:pt x="21599" y="16615"/>
                      </a:cubicBezTo>
                      <a:lnTo>
                        <a:pt x="21599" y="11630"/>
                      </a:lnTo>
                      <a:cubicBezTo>
                        <a:pt x="21599" y="11137"/>
                        <a:pt x="21482" y="10658"/>
                        <a:pt x="21259" y="10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1" name="Group 1"/>
            <p:cNvGrpSpPr/>
            <p:nvPr/>
          </p:nvGrpSpPr>
          <p:grpSpPr>
            <a:xfrm>
              <a:off x="5748337" y="1204813"/>
              <a:ext cx="1393825" cy="1338262"/>
              <a:chOff x="5748337" y="1204813"/>
              <a:chExt cx="1393825" cy="1338262"/>
            </a:xfrm>
          </p:grpSpPr>
          <p:sp>
            <p:nvSpPr>
              <p:cNvPr id="34" name="Diamond 31"/>
              <p:cNvSpPr/>
              <p:nvPr/>
            </p:nvSpPr>
            <p:spPr bwMode="auto">
              <a:xfrm>
                <a:off x="5748337" y="1204813"/>
                <a:ext cx="1393825" cy="1338262"/>
              </a:xfrm>
              <a:prstGeom prst="diamond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: Shape 32"/>
              <p:cNvSpPr>
                <a:spLocks/>
              </p:cNvSpPr>
              <p:nvPr/>
            </p:nvSpPr>
            <p:spPr bwMode="auto">
              <a:xfrm>
                <a:off x="6207125" y="1701700"/>
                <a:ext cx="463550" cy="3048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610" y="13990"/>
                    </a:moveTo>
                    <a:cubicBezTo>
                      <a:pt x="11373" y="14259"/>
                      <a:pt x="11093" y="14400"/>
                      <a:pt x="10800" y="14400"/>
                    </a:cubicBezTo>
                    <a:cubicBezTo>
                      <a:pt x="10505" y="14400"/>
                      <a:pt x="10225" y="14259"/>
                      <a:pt x="9990" y="13990"/>
                    </a:cubicBezTo>
                    <a:lnTo>
                      <a:pt x="7198" y="10800"/>
                    </a:lnTo>
                    <a:lnTo>
                      <a:pt x="6636" y="10157"/>
                    </a:lnTo>
                    <a:lnTo>
                      <a:pt x="1349" y="4115"/>
                    </a:lnTo>
                    <a:lnTo>
                      <a:pt x="1349" y="4114"/>
                    </a:lnTo>
                    <a:cubicBezTo>
                      <a:pt x="1349" y="2980"/>
                      <a:pt x="1955" y="2057"/>
                      <a:pt x="2699" y="2057"/>
                    </a:cubicBezTo>
                    <a:lnTo>
                      <a:pt x="18899" y="2057"/>
                    </a:lnTo>
                    <a:cubicBezTo>
                      <a:pt x="19643" y="2057"/>
                      <a:pt x="20249" y="2980"/>
                      <a:pt x="20249" y="4114"/>
                    </a:cubicBezTo>
                    <a:cubicBezTo>
                      <a:pt x="20249" y="4114"/>
                      <a:pt x="11610" y="13990"/>
                      <a:pt x="11610" y="13990"/>
                    </a:cubicBezTo>
                    <a:close/>
                    <a:moveTo>
                      <a:pt x="20249" y="16198"/>
                    </a:moveTo>
                    <a:lnTo>
                      <a:pt x="15525" y="10800"/>
                    </a:lnTo>
                    <a:lnTo>
                      <a:pt x="20249" y="5399"/>
                    </a:lnTo>
                    <a:cubicBezTo>
                      <a:pt x="20249" y="5399"/>
                      <a:pt x="20249" y="16198"/>
                      <a:pt x="20249" y="16198"/>
                    </a:cubicBezTo>
                    <a:close/>
                    <a:moveTo>
                      <a:pt x="20249" y="17484"/>
                    </a:moveTo>
                    <a:cubicBezTo>
                      <a:pt x="20249" y="18620"/>
                      <a:pt x="19643" y="19541"/>
                      <a:pt x="18899" y="19541"/>
                    </a:cubicBezTo>
                    <a:lnTo>
                      <a:pt x="2699" y="19541"/>
                    </a:lnTo>
                    <a:cubicBezTo>
                      <a:pt x="1955" y="19541"/>
                      <a:pt x="1349" y="18620"/>
                      <a:pt x="1349" y="17484"/>
                    </a:cubicBezTo>
                    <a:lnTo>
                      <a:pt x="6636" y="11442"/>
                    </a:lnTo>
                    <a:lnTo>
                      <a:pt x="9585" y="14813"/>
                    </a:lnTo>
                    <a:cubicBezTo>
                      <a:pt x="9945" y="15222"/>
                      <a:pt x="10372" y="15429"/>
                      <a:pt x="10800" y="15429"/>
                    </a:cubicBezTo>
                    <a:cubicBezTo>
                      <a:pt x="11228" y="15429"/>
                      <a:pt x="11654" y="15222"/>
                      <a:pt x="12015" y="14813"/>
                    </a:cubicBezTo>
                    <a:lnTo>
                      <a:pt x="14963" y="11442"/>
                    </a:lnTo>
                    <a:cubicBezTo>
                      <a:pt x="14963" y="11442"/>
                      <a:pt x="20249" y="17484"/>
                      <a:pt x="20249" y="17484"/>
                    </a:cubicBezTo>
                    <a:close/>
                    <a:moveTo>
                      <a:pt x="1349" y="5399"/>
                    </a:moveTo>
                    <a:lnTo>
                      <a:pt x="6074" y="10800"/>
                    </a:lnTo>
                    <a:lnTo>
                      <a:pt x="1349" y="16198"/>
                    </a:lnTo>
                    <a:cubicBezTo>
                      <a:pt x="1349" y="16198"/>
                      <a:pt x="1349" y="5399"/>
                      <a:pt x="1349" y="5399"/>
                    </a:cubicBezTo>
                    <a:close/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08" y="0"/>
                      <a:pt x="0" y="1842"/>
                      <a:pt x="0" y="4114"/>
                    </a:cubicBezTo>
                    <a:lnTo>
                      <a:pt x="0" y="17484"/>
                    </a:lnTo>
                    <a:cubicBezTo>
                      <a:pt x="0" y="19756"/>
                      <a:pt x="1208" y="21600"/>
                      <a:pt x="2699" y="21600"/>
                    </a:cubicBezTo>
                    <a:lnTo>
                      <a:pt x="18899" y="21600"/>
                    </a:lnTo>
                    <a:cubicBezTo>
                      <a:pt x="20391" y="21600"/>
                      <a:pt x="21600" y="19756"/>
                      <a:pt x="21600" y="17484"/>
                    </a:cubicBezTo>
                    <a:lnTo>
                      <a:pt x="21600" y="4114"/>
                    </a:lnTo>
                    <a:cubicBezTo>
                      <a:pt x="21600" y="1842"/>
                      <a:pt x="20391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4"/>
            <p:cNvGrpSpPr/>
            <p:nvPr/>
          </p:nvGrpSpPr>
          <p:grpSpPr>
            <a:xfrm>
              <a:off x="5746750" y="2836763"/>
              <a:ext cx="1393825" cy="1338262"/>
              <a:chOff x="5746750" y="2836763"/>
              <a:chExt cx="1393825" cy="1338262"/>
            </a:xfrm>
          </p:grpSpPr>
          <p:sp>
            <p:nvSpPr>
              <p:cNvPr id="29" name="Diamond 26"/>
              <p:cNvSpPr/>
              <p:nvPr/>
            </p:nvSpPr>
            <p:spPr bwMode="auto">
              <a:xfrm>
                <a:off x="5746750" y="2836763"/>
                <a:ext cx="1393825" cy="1338262"/>
              </a:xfrm>
              <a:prstGeom prst="diamond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30" name="Group 27"/>
              <p:cNvGrpSpPr/>
              <p:nvPr/>
            </p:nvGrpSpPr>
            <p:grpSpPr bwMode="auto">
              <a:xfrm>
                <a:off x="6211430" y="3273278"/>
                <a:ext cx="464466" cy="464167"/>
                <a:chOff x="4439444" y="2582069"/>
                <a:chExt cx="464344" cy="464344"/>
              </a:xfrm>
              <a:solidFill>
                <a:schemeClr val="bg1"/>
              </a:solidFill>
            </p:grpSpPr>
            <p:sp>
              <p:nvSpPr>
                <p:cNvPr id="31" name="Freeform: Shape 28"/>
                <p:cNvSpPr>
                  <a:spLocks/>
                </p:cNvSpPr>
                <p:nvPr/>
              </p:nvSpPr>
              <p:spPr bwMode="auto">
                <a:xfrm>
                  <a:off x="4439444" y="258206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180" y="12132"/>
                      </a:moveTo>
                      <a:cubicBezTo>
                        <a:pt x="17710" y="12226"/>
                        <a:pt x="17327" y="12561"/>
                        <a:pt x="17170" y="13012"/>
                      </a:cubicBezTo>
                      <a:cubicBezTo>
                        <a:pt x="17083" y="13261"/>
                        <a:pt x="16981" y="13503"/>
                        <a:pt x="16868" y="13738"/>
                      </a:cubicBezTo>
                      <a:cubicBezTo>
                        <a:pt x="16658" y="14169"/>
                        <a:pt x="16694" y="14677"/>
                        <a:pt x="16959" y="15075"/>
                      </a:cubicBezTo>
                      <a:lnTo>
                        <a:pt x="18131" y="16833"/>
                      </a:lnTo>
                      <a:lnTo>
                        <a:pt x="16832" y="18132"/>
                      </a:lnTo>
                      <a:lnTo>
                        <a:pt x="15075" y="16960"/>
                      </a:lnTo>
                      <a:cubicBezTo>
                        <a:pt x="14850" y="16810"/>
                        <a:pt x="14589" y="16733"/>
                        <a:pt x="14326" y="16733"/>
                      </a:cubicBezTo>
                      <a:cubicBezTo>
                        <a:pt x="14126" y="16733"/>
                        <a:pt x="13924" y="16778"/>
                        <a:pt x="13738" y="16868"/>
                      </a:cubicBezTo>
                      <a:cubicBezTo>
                        <a:pt x="13504" y="16981"/>
                        <a:pt x="13262" y="17083"/>
                        <a:pt x="13012" y="17170"/>
                      </a:cubicBezTo>
                      <a:cubicBezTo>
                        <a:pt x="12561" y="17327"/>
                        <a:pt x="12226" y="17712"/>
                        <a:pt x="12133" y="18180"/>
                      </a:cubicBezTo>
                      <a:lnTo>
                        <a:pt x="11717" y="20249"/>
                      </a:lnTo>
                      <a:lnTo>
                        <a:pt x="9881" y="20249"/>
                      </a:lnTo>
                      <a:lnTo>
                        <a:pt x="9467" y="18180"/>
                      </a:lnTo>
                      <a:cubicBezTo>
                        <a:pt x="9373" y="17712"/>
                        <a:pt x="9039" y="17327"/>
                        <a:pt x="8588" y="17170"/>
                      </a:cubicBezTo>
                      <a:cubicBezTo>
                        <a:pt x="8339" y="17083"/>
                        <a:pt x="8096" y="16983"/>
                        <a:pt x="7861" y="16869"/>
                      </a:cubicBezTo>
                      <a:cubicBezTo>
                        <a:pt x="7675" y="16778"/>
                        <a:pt x="7474" y="16733"/>
                        <a:pt x="7273" y="16733"/>
                      </a:cubicBezTo>
                      <a:cubicBezTo>
                        <a:pt x="7011" y="16733"/>
                        <a:pt x="6750" y="16810"/>
                        <a:pt x="6525" y="16960"/>
                      </a:cubicBezTo>
                      <a:lnTo>
                        <a:pt x="4767" y="18132"/>
                      </a:lnTo>
                      <a:lnTo>
                        <a:pt x="3468" y="16833"/>
                      </a:lnTo>
                      <a:lnTo>
                        <a:pt x="4639" y="15075"/>
                      </a:lnTo>
                      <a:cubicBezTo>
                        <a:pt x="4904" y="14677"/>
                        <a:pt x="4939" y="14169"/>
                        <a:pt x="4732" y="13738"/>
                      </a:cubicBezTo>
                      <a:cubicBezTo>
                        <a:pt x="4618" y="13504"/>
                        <a:pt x="4516" y="13263"/>
                        <a:pt x="4429" y="13013"/>
                      </a:cubicBezTo>
                      <a:cubicBezTo>
                        <a:pt x="4273" y="12561"/>
                        <a:pt x="3888" y="12227"/>
                        <a:pt x="3419" y="12133"/>
                      </a:cubicBezTo>
                      <a:lnTo>
                        <a:pt x="1350" y="11718"/>
                      </a:lnTo>
                      <a:lnTo>
                        <a:pt x="1349" y="9882"/>
                      </a:lnTo>
                      <a:lnTo>
                        <a:pt x="3419" y="9468"/>
                      </a:lnTo>
                      <a:cubicBezTo>
                        <a:pt x="3888" y="9374"/>
                        <a:pt x="4273" y="9039"/>
                        <a:pt x="4429" y="8588"/>
                      </a:cubicBezTo>
                      <a:cubicBezTo>
                        <a:pt x="4516" y="8338"/>
                        <a:pt x="4617" y="8096"/>
                        <a:pt x="4731" y="7862"/>
                      </a:cubicBezTo>
                      <a:cubicBezTo>
                        <a:pt x="4940" y="7431"/>
                        <a:pt x="4905" y="6923"/>
                        <a:pt x="4639" y="6524"/>
                      </a:cubicBezTo>
                      <a:lnTo>
                        <a:pt x="3468" y="4767"/>
                      </a:lnTo>
                      <a:lnTo>
                        <a:pt x="4767" y="3468"/>
                      </a:lnTo>
                      <a:lnTo>
                        <a:pt x="6525" y="4639"/>
                      </a:lnTo>
                      <a:cubicBezTo>
                        <a:pt x="6750" y="4790"/>
                        <a:pt x="7011" y="4866"/>
                        <a:pt x="7273" y="4866"/>
                      </a:cubicBezTo>
                      <a:cubicBezTo>
                        <a:pt x="7474" y="4866"/>
                        <a:pt x="7674" y="4822"/>
                        <a:pt x="7861" y="4732"/>
                      </a:cubicBezTo>
                      <a:cubicBezTo>
                        <a:pt x="8095" y="4619"/>
                        <a:pt x="8337" y="4517"/>
                        <a:pt x="8586" y="4430"/>
                      </a:cubicBezTo>
                      <a:cubicBezTo>
                        <a:pt x="9039" y="4272"/>
                        <a:pt x="9373" y="3888"/>
                        <a:pt x="9467" y="3420"/>
                      </a:cubicBezTo>
                      <a:lnTo>
                        <a:pt x="9881" y="1350"/>
                      </a:lnTo>
                      <a:lnTo>
                        <a:pt x="11717" y="1350"/>
                      </a:lnTo>
                      <a:lnTo>
                        <a:pt x="12131" y="3420"/>
                      </a:lnTo>
                      <a:cubicBezTo>
                        <a:pt x="12225" y="3888"/>
                        <a:pt x="12560" y="4272"/>
                        <a:pt x="13012" y="4430"/>
                      </a:cubicBezTo>
                      <a:cubicBezTo>
                        <a:pt x="13261" y="4517"/>
                        <a:pt x="13502" y="4617"/>
                        <a:pt x="13737" y="4731"/>
                      </a:cubicBezTo>
                      <a:cubicBezTo>
                        <a:pt x="13924" y="4822"/>
                        <a:pt x="14125" y="4866"/>
                        <a:pt x="14326" y="4866"/>
                      </a:cubicBezTo>
                      <a:cubicBezTo>
                        <a:pt x="14589" y="4866"/>
                        <a:pt x="14850" y="4790"/>
                        <a:pt x="15075" y="4639"/>
                      </a:cubicBezTo>
                      <a:lnTo>
                        <a:pt x="16832" y="3468"/>
                      </a:lnTo>
                      <a:lnTo>
                        <a:pt x="18131" y="4767"/>
                      </a:lnTo>
                      <a:lnTo>
                        <a:pt x="16959" y="6524"/>
                      </a:lnTo>
                      <a:cubicBezTo>
                        <a:pt x="16694" y="6923"/>
                        <a:pt x="16660" y="7431"/>
                        <a:pt x="16867" y="7861"/>
                      </a:cubicBezTo>
                      <a:cubicBezTo>
                        <a:pt x="16980" y="8096"/>
                        <a:pt x="17083" y="8337"/>
                        <a:pt x="17170" y="8587"/>
                      </a:cubicBezTo>
                      <a:cubicBezTo>
                        <a:pt x="17327" y="9039"/>
                        <a:pt x="17710" y="9373"/>
                        <a:pt x="18180" y="9467"/>
                      </a:cubicBezTo>
                      <a:lnTo>
                        <a:pt x="20248" y="9882"/>
                      </a:lnTo>
                      <a:lnTo>
                        <a:pt x="20250" y="11718"/>
                      </a:lnTo>
                      <a:cubicBezTo>
                        <a:pt x="20250" y="11718"/>
                        <a:pt x="18180" y="12132"/>
                        <a:pt x="18180" y="12132"/>
                      </a:cubicBezTo>
                      <a:close/>
                      <a:moveTo>
                        <a:pt x="20513" y="8558"/>
                      </a:moveTo>
                      <a:lnTo>
                        <a:pt x="18445" y="8143"/>
                      </a:lnTo>
                      <a:cubicBezTo>
                        <a:pt x="18341" y="7844"/>
                        <a:pt x="18218" y="7554"/>
                        <a:pt x="18082" y="7273"/>
                      </a:cubicBezTo>
                      <a:lnTo>
                        <a:pt x="19254" y="5516"/>
                      </a:lnTo>
                      <a:cubicBezTo>
                        <a:pt x="19611" y="4980"/>
                        <a:pt x="19540" y="4268"/>
                        <a:pt x="19085" y="3813"/>
                      </a:cubicBezTo>
                      <a:lnTo>
                        <a:pt x="17787" y="2514"/>
                      </a:lnTo>
                      <a:cubicBezTo>
                        <a:pt x="17526" y="2253"/>
                        <a:pt x="17181" y="2118"/>
                        <a:pt x="16831" y="2118"/>
                      </a:cubicBezTo>
                      <a:cubicBezTo>
                        <a:pt x="16573" y="2118"/>
                        <a:pt x="16312" y="2193"/>
                        <a:pt x="16084" y="2345"/>
                      </a:cubicBezTo>
                      <a:lnTo>
                        <a:pt x="14326" y="3516"/>
                      </a:lnTo>
                      <a:cubicBezTo>
                        <a:pt x="14044" y="3380"/>
                        <a:pt x="13754" y="3258"/>
                        <a:pt x="13455" y="3155"/>
                      </a:cubicBezTo>
                      <a:lnTo>
                        <a:pt x="13041" y="1085"/>
                      </a:lnTo>
                      <a:cubicBezTo>
                        <a:pt x="12916" y="454"/>
                        <a:pt x="12361" y="0"/>
                        <a:pt x="11717" y="0"/>
                      </a:cubicBezTo>
                      <a:lnTo>
                        <a:pt x="9881" y="0"/>
                      </a:lnTo>
                      <a:cubicBezTo>
                        <a:pt x="9238" y="0"/>
                        <a:pt x="8684" y="454"/>
                        <a:pt x="8557" y="1085"/>
                      </a:cubicBezTo>
                      <a:lnTo>
                        <a:pt x="8143" y="3155"/>
                      </a:lnTo>
                      <a:cubicBezTo>
                        <a:pt x="7843" y="3258"/>
                        <a:pt x="7554" y="3381"/>
                        <a:pt x="7273" y="3516"/>
                      </a:cubicBezTo>
                      <a:lnTo>
                        <a:pt x="5516" y="2345"/>
                      </a:lnTo>
                      <a:cubicBezTo>
                        <a:pt x="5287" y="2193"/>
                        <a:pt x="5026" y="2118"/>
                        <a:pt x="4767" y="2118"/>
                      </a:cubicBezTo>
                      <a:cubicBezTo>
                        <a:pt x="4419" y="2118"/>
                        <a:pt x="4073" y="2253"/>
                        <a:pt x="3812" y="2514"/>
                      </a:cubicBezTo>
                      <a:lnTo>
                        <a:pt x="2514" y="3813"/>
                      </a:lnTo>
                      <a:cubicBezTo>
                        <a:pt x="2059" y="4268"/>
                        <a:pt x="1988" y="4980"/>
                        <a:pt x="2345" y="5516"/>
                      </a:cubicBezTo>
                      <a:lnTo>
                        <a:pt x="3516" y="7273"/>
                      </a:lnTo>
                      <a:cubicBezTo>
                        <a:pt x="3380" y="7555"/>
                        <a:pt x="3258" y="7844"/>
                        <a:pt x="3154" y="8144"/>
                      </a:cubicBezTo>
                      <a:lnTo>
                        <a:pt x="1085" y="8558"/>
                      </a:lnTo>
                      <a:cubicBezTo>
                        <a:pt x="454" y="8684"/>
                        <a:pt x="0" y="9238"/>
                        <a:pt x="0" y="9882"/>
                      </a:cubicBezTo>
                      <a:lnTo>
                        <a:pt x="0" y="11718"/>
                      </a:lnTo>
                      <a:cubicBezTo>
                        <a:pt x="0" y="12361"/>
                        <a:pt x="454" y="12916"/>
                        <a:pt x="1085" y="13042"/>
                      </a:cubicBezTo>
                      <a:lnTo>
                        <a:pt x="3154" y="13456"/>
                      </a:lnTo>
                      <a:cubicBezTo>
                        <a:pt x="3258" y="13755"/>
                        <a:pt x="3380" y="14046"/>
                        <a:pt x="3516" y="14326"/>
                      </a:cubicBezTo>
                      <a:lnTo>
                        <a:pt x="2345" y="16083"/>
                      </a:lnTo>
                      <a:cubicBezTo>
                        <a:pt x="1988" y="16619"/>
                        <a:pt x="2059" y="17332"/>
                        <a:pt x="2514" y="17787"/>
                      </a:cubicBezTo>
                      <a:lnTo>
                        <a:pt x="3812" y="19086"/>
                      </a:lnTo>
                      <a:cubicBezTo>
                        <a:pt x="4073" y="19346"/>
                        <a:pt x="4419" y="19482"/>
                        <a:pt x="4767" y="19482"/>
                      </a:cubicBezTo>
                      <a:cubicBezTo>
                        <a:pt x="5026" y="19482"/>
                        <a:pt x="5287" y="19406"/>
                        <a:pt x="5516" y="19254"/>
                      </a:cubicBezTo>
                      <a:lnTo>
                        <a:pt x="7273" y="18083"/>
                      </a:lnTo>
                      <a:cubicBezTo>
                        <a:pt x="7554" y="18220"/>
                        <a:pt x="7843" y="18341"/>
                        <a:pt x="8143" y="18445"/>
                      </a:cubicBezTo>
                      <a:lnTo>
                        <a:pt x="8557" y="20514"/>
                      </a:lnTo>
                      <a:cubicBezTo>
                        <a:pt x="8684" y="21146"/>
                        <a:pt x="9238" y="21599"/>
                        <a:pt x="9881" y="21599"/>
                      </a:cubicBezTo>
                      <a:lnTo>
                        <a:pt x="11717" y="21599"/>
                      </a:lnTo>
                      <a:cubicBezTo>
                        <a:pt x="12361" y="21599"/>
                        <a:pt x="12916" y="21146"/>
                        <a:pt x="13041" y="20514"/>
                      </a:cubicBezTo>
                      <a:lnTo>
                        <a:pt x="13456" y="18445"/>
                      </a:lnTo>
                      <a:cubicBezTo>
                        <a:pt x="13755" y="18341"/>
                        <a:pt x="14046" y="18219"/>
                        <a:pt x="14326" y="18083"/>
                      </a:cubicBezTo>
                      <a:lnTo>
                        <a:pt x="16084" y="19254"/>
                      </a:lnTo>
                      <a:cubicBezTo>
                        <a:pt x="16312" y="19406"/>
                        <a:pt x="16573" y="19482"/>
                        <a:pt x="16831" y="19482"/>
                      </a:cubicBezTo>
                      <a:cubicBezTo>
                        <a:pt x="17181" y="19482"/>
                        <a:pt x="17526" y="19346"/>
                        <a:pt x="17787" y="19086"/>
                      </a:cubicBezTo>
                      <a:lnTo>
                        <a:pt x="19085" y="17787"/>
                      </a:lnTo>
                      <a:cubicBezTo>
                        <a:pt x="19540" y="17332"/>
                        <a:pt x="19611" y="16619"/>
                        <a:pt x="19254" y="16083"/>
                      </a:cubicBezTo>
                      <a:lnTo>
                        <a:pt x="18082" y="14326"/>
                      </a:lnTo>
                      <a:cubicBezTo>
                        <a:pt x="18219" y="14045"/>
                        <a:pt x="18341" y="13755"/>
                        <a:pt x="18445" y="13456"/>
                      </a:cubicBezTo>
                      <a:lnTo>
                        <a:pt x="20513" y="13042"/>
                      </a:lnTo>
                      <a:cubicBezTo>
                        <a:pt x="21145" y="12916"/>
                        <a:pt x="21599" y="12361"/>
                        <a:pt x="21599" y="11718"/>
                      </a:cubicBezTo>
                      <a:lnTo>
                        <a:pt x="21599" y="9882"/>
                      </a:lnTo>
                      <a:cubicBezTo>
                        <a:pt x="21599" y="9238"/>
                        <a:pt x="21145" y="8684"/>
                        <a:pt x="20513" y="855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Freeform: Shape 29"/>
                <p:cNvSpPr>
                  <a:spLocks/>
                </p:cNvSpPr>
                <p:nvPr/>
              </p:nvSpPr>
              <p:spPr bwMode="auto">
                <a:xfrm>
                  <a:off x="4570413" y="2712244"/>
                  <a:ext cx="203200" cy="2032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0250"/>
                      </a:moveTo>
                      <a:cubicBezTo>
                        <a:pt x="5580" y="20250"/>
                        <a:pt x="1350" y="16017"/>
                        <a:pt x="1350" y="10800"/>
                      </a:cubicBezTo>
                      <a:cubicBezTo>
                        <a:pt x="1350" y="5582"/>
                        <a:pt x="5580" y="1349"/>
                        <a:pt x="10800" y="1349"/>
                      </a:cubicBezTo>
                      <a:cubicBezTo>
                        <a:pt x="16016" y="1349"/>
                        <a:pt x="20250" y="5582"/>
                        <a:pt x="20250" y="10800"/>
                      </a:cubicBezTo>
                      <a:cubicBezTo>
                        <a:pt x="20250" y="16017"/>
                        <a:pt x="16016" y="20250"/>
                        <a:pt x="10800" y="20250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3"/>
                        <a:pt x="4836" y="21600"/>
                        <a:pt x="10800" y="21600"/>
                      </a:cubicBezTo>
                      <a:cubicBezTo>
                        <a:pt x="16763" y="21600"/>
                        <a:pt x="21599" y="16763"/>
                        <a:pt x="21599" y="10800"/>
                      </a:cubicBezTo>
                      <a:cubicBezTo>
                        <a:pt x="21599" y="4836"/>
                        <a:pt x="16763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Freeform: Shape 30"/>
                <p:cNvSpPr>
                  <a:spLocks/>
                </p:cNvSpPr>
                <p:nvPr/>
              </p:nvSpPr>
              <p:spPr bwMode="auto">
                <a:xfrm>
                  <a:off x="4613275" y="2755900"/>
                  <a:ext cx="116682" cy="1166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900"/>
                      </a:moveTo>
                      <a:cubicBezTo>
                        <a:pt x="6328" y="18900"/>
                        <a:pt x="2699" y="15271"/>
                        <a:pt x="2699" y="10800"/>
                      </a:cubicBezTo>
                      <a:cubicBezTo>
                        <a:pt x="2699" y="6329"/>
                        <a:pt x="6328" y="2700"/>
                        <a:pt x="10800" y="2700"/>
                      </a:cubicBezTo>
                      <a:cubicBezTo>
                        <a:pt x="15271" y="2700"/>
                        <a:pt x="18899" y="6329"/>
                        <a:pt x="18899" y="10800"/>
                      </a:cubicBezTo>
                      <a:cubicBezTo>
                        <a:pt x="18899" y="15271"/>
                        <a:pt x="15271" y="18900"/>
                        <a:pt x="10800" y="18900"/>
                      </a:cubicBezTo>
                      <a:moveTo>
                        <a:pt x="10800" y="0"/>
                      </a:moveTo>
                      <a:cubicBezTo>
                        <a:pt x="4830" y="0"/>
                        <a:pt x="0" y="4833"/>
                        <a:pt x="0" y="10800"/>
                      </a:cubicBezTo>
                      <a:cubicBezTo>
                        <a:pt x="0" y="16766"/>
                        <a:pt x="4830" y="21599"/>
                        <a:pt x="10800" y="21599"/>
                      </a:cubicBezTo>
                      <a:cubicBezTo>
                        <a:pt x="16764" y="21599"/>
                        <a:pt x="21600" y="16766"/>
                        <a:pt x="21600" y="10800"/>
                      </a:cubicBezTo>
                      <a:cubicBezTo>
                        <a:pt x="21600" y="4833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3" name="Group 6"/>
            <p:cNvGrpSpPr/>
            <p:nvPr/>
          </p:nvGrpSpPr>
          <p:grpSpPr>
            <a:xfrm>
              <a:off x="5049837" y="2020788"/>
              <a:ext cx="1393825" cy="1338262"/>
              <a:chOff x="5049837" y="2020788"/>
              <a:chExt cx="1393825" cy="1338262"/>
            </a:xfrm>
          </p:grpSpPr>
          <p:sp>
            <p:nvSpPr>
              <p:cNvPr id="24" name="Diamond 21"/>
              <p:cNvSpPr/>
              <p:nvPr/>
            </p:nvSpPr>
            <p:spPr bwMode="auto">
              <a:xfrm>
                <a:off x="5049837" y="2020788"/>
                <a:ext cx="1393825" cy="1338262"/>
              </a:xfrm>
              <a:prstGeom prst="diamond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5" name="Group 22"/>
              <p:cNvGrpSpPr/>
              <p:nvPr/>
            </p:nvGrpSpPr>
            <p:grpSpPr bwMode="auto">
              <a:xfrm>
                <a:off x="5514515" y="2428296"/>
                <a:ext cx="464466" cy="464167"/>
                <a:chOff x="4439444" y="1652588"/>
                <a:chExt cx="464344" cy="464344"/>
              </a:xfrm>
              <a:solidFill>
                <a:schemeClr val="bg1"/>
              </a:solidFill>
            </p:grpSpPr>
            <p:sp>
              <p:nvSpPr>
                <p:cNvPr id="26" name="Freeform: Shape 23"/>
                <p:cNvSpPr>
                  <a:spLocks/>
                </p:cNvSpPr>
                <p:nvPr/>
              </p:nvSpPr>
              <p:spPr bwMode="auto">
                <a:xfrm>
                  <a:off x="4686300" y="1710532"/>
                  <a:ext cx="152400" cy="1524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538" y="20579"/>
                      </a:moveTo>
                      <a:lnTo>
                        <a:pt x="19542" y="20579"/>
                      </a:lnTo>
                      <a:cubicBezTo>
                        <a:pt x="19546" y="21142"/>
                        <a:pt x="20004" y="21600"/>
                        <a:pt x="20571" y="21600"/>
                      </a:cubicBezTo>
                      <a:cubicBezTo>
                        <a:pt x="21137" y="21600"/>
                        <a:pt x="21599" y="21138"/>
                        <a:pt x="21599" y="20571"/>
                      </a:cubicBezTo>
                      <a:cubicBezTo>
                        <a:pt x="21599" y="20565"/>
                        <a:pt x="21595" y="20561"/>
                        <a:pt x="21595" y="20555"/>
                      </a:cubicBezTo>
                      <a:cubicBezTo>
                        <a:pt x="21583" y="9221"/>
                        <a:pt x="12411" y="41"/>
                        <a:pt x="1080" y="12"/>
                      </a:cubicBezTo>
                      <a:cubicBezTo>
                        <a:pt x="1064" y="10"/>
                        <a:pt x="1048" y="0"/>
                        <a:pt x="1028" y="0"/>
                      </a:cubicBezTo>
                      <a:cubicBezTo>
                        <a:pt x="458" y="0"/>
                        <a:pt x="0" y="461"/>
                        <a:pt x="0" y="1028"/>
                      </a:cubicBezTo>
                      <a:cubicBezTo>
                        <a:pt x="0" y="1594"/>
                        <a:pt x="458" y="2055"/>
                        <a:pt x="1024" y="2057"/>
                      </a:cubicBezTo>
                      <a:lnTo>
                        <a:pt x="1024" y="2065"/>
                      </a:lnTo>
                      <a:cubicBezTo>
                        <a:pt x="11233" y="2065"/>
                        <a:pt x="19538" y="10370"/>
                        <a:pt x="19538" y="2057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Freeform: Shape 24"/>
                <p:cNvSpPr>
                  <a:spLocks/>
                </p:cNvSpPr>
                <p:nvPr/>
              </p:nvSpPr>
              <p:spPr bwMode="auto">
                <a:xfrm>
                  <a:off x="4439444" y="1652588"/>
                  <a:ext cx="464344" cy="464344"/>
                </a:xfrm>
                <a:custGeom>
                  <a:avLst/>
                  <a:gdLst>
                    <a:gd name="T0" fmla="+- 0 10819 195"/>
                    <a:gd name="T1" fmla="*/ T0 w 21248"/>
                    <a:gd name="T2" fmla="*/ 10800 h 21600"/>
                    <a:gd name="T3" fmla="+- 0 10819 195"/>
                    <a:gd name="T4" fmla="*/ T3 w 21248"/>
                    <a:gd name="T5" fmla="*/ 10800 h 21600"/>
                    <a:gd name="T6" fmla="+- 0 10819 195"/>
                    <a:gd name="T7" fmla="*/ T6 w 21248"/>
                    <a:gd name="T8" fmla="*/ 10800 h 21600"/>
                    <a:gd name="T9" fmla="+- 0 10819 195"/>
                    <a:gd name="T10" fmla="*/ T9 w 21248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248" h="21600">
                      <a:moveTo>
                        <a:pt x="19868" y="17133"/>
                      </a:moveTo>
                      <a:cubicBezTo>
                        <a:pt x="19766" y="17386"/>
                        <a:pt x="19525" y="17549"/>
                        <a:pt x="19255" y="17549"/>
                      </a:cubicBezTo>
                      <a:lnTo>
                        <a:pt x="19058" y="17549"/>
                      </a:lnTo>
                      <a:lnTo>
                        <a:pt x="3983" y="2226"/>
                      </a:lnTo>
                      <a:lnTo>
                        <a:pt x="3983" y="2025"/>
                      </a:lnTo>
                      <a:cubicBezTo>
                        <a:pt x="3983" y="1750"/>
                        <a:pt x="4144" y="1506"/>
                        <a:pt x="4393" y="1401"/>
                      </a:cubicBezTo>
                      <a:cubicBezTo>
                        <a:pt x="4475" y="1367"/>
                        <a:pt x="4560" y="1350"/>
                        <a:pt x="4647" y="1350"/>
                      </a:cubicBezTo>
                      <a:cubicBezTo>
                        <a:pt x="4824" y="1350"/>
                        <a:pt x="4991" y="1420"/>
                        <a:pt x="5116" y="1547"/>
                      </a:cubicBezTo>
                      <a:lnTo>
                        <a:pt x="19724" y="16397"/>
                      </a:lnTo>
                      <a:cubicBezTo>
                        <a:pt x="19915" y="16591"/>
                        <a:pt x="19972" y="16880"/>
                        <a:pt x="19868" y="17133"/>
                      </a:cubicBezTo>
                      <a:moveTo>
                        <a:pt x="10121" y="17549"/>
                      </a:moveTo>
                      <a:cubicBezTo>
                        <a:pt x="10017" y="17549"/>
                        <a:pt x="9922" y="17586"/>
                        <a:pt x="9824" y="17609"/>
                      </a:cubicBezTo>
                      <a:lnTo>
                        <a:pt x="3923" y="11612"/>
                      </a:lnTo>
                      <a:cubicBezTo>
                        <a:pt x="3946" y="11512"/>
                        <a:pt x="3982" y="11415"/>
                        <a:pt x="3982" y="11311"/>
                      </a:cubicBezTo>
                      <a:lnTo>
                        <a:pt x="3983" y="3180"/>
                      </a:lnTo>
                      <a:lnTo>
                        <a:pt x="18119" y="17549"/>
                      </a:lnTo>
                      <a:cubicBezTo>
                        <a:pt x="18119" y="17549"/>
                        <a:pt x="10121" y="17549"/>
                        <a:pt x="10121" y="17549"/>
                      </a:cubicBezTo>
                      <a:close/>
                      <a:moveTo>
                        <a:pt x="9182" y="17945"/>
                      </a:moveTo>
                      <a:lnTo>
                        <a:pt x="7109" y="20052"/>
                      </a:lnTo>
                      <a:cubicBezTo>
                        <a:pt x="6939" y="20224"/>
                        <a:pt x="6742" y="20249"/>
                        <a:pt x="6640" y="20249"/>
                      </a:cubicBezTo>
                      <a:cubicBezTo>
                        <a:pt x="6537" y="20249"/>
                        <a:pt x="6339" y="20224"/>
                        <a:pt x="6170" y="20052"/>
                      </a:cubicBezTo>
                      <a:lnTo>
                        <a:pt x="1522" y="15327"/>
                      </a:lnTo>
                      <a:cubicBezTo>
                        <a:pt x="1352" y="15154"/>
                        <a:pt x="1327" y="14953"/>
                        <a:pt x="1327" y="14850"/>
                      </a:cubicBezTo>
                      <a:cubicBezTo>
                        <a:pt x="1327" y="14745"/>
                        <a:pt x="1352" y="14544"/>
                        <a:pt x="1522" y="14373"/>
                      </a:cubicBezTo>
                      <a:lnTo>
                        <a:pt x="3593" y="12266"/>
                      </a:lnTo>
                      <a:cubicBezTo>
                        <a:pt x="3599" y="12260"/>
                        <a:pt x="3601" y="12251"/>
                        <a:pt x="3607" y="12245"/>
                      </a:cubicBezTo>
                      <a:lnTo>
                        <a:pt x="9202" y="17932"/>
                      </a:lnTo>
                      <a:cubicBezTo>
                        <a:pt x="9196" y="17937"/>
                        <a:pt x="9187" y="17939"/>
                        <a:pt x="9182" y="17945"/>
                      </a:cubicBezTo>
                      <a:moveTo>
                        <a:pt x="6056" y="593"/>
                      </a:moveTo>
                      <a:cubicBezTo>
                        <a:pt x="5675" y="205"/>
                        <a:pt x="5165" y="0"/>
                        <a:pt x="4647" y="0"/>
                      </a:cubicBezTo>
                      <a:cubicBezTo>
                        <a:pt x="4390" y="0"/>
                        <a:pt x="4132" y="49"/>
                        <a:pt x="3885" y="154"/>
                      </a:cubicBezTo>
                      <a:cubicBezTo>
                        <a:pt x="3141" y="467"/>
                        <a:pt x="2655" y="1205"/>
                        <a:pt x="2655" y="2025"/>
                      </a:cubicBezTo>
                      <a:lnTo>
                        <a:pt x="2654" y="11311"/>
                      </a:lnTo>
                      <a:lnTo>
                        <a:pt x="583" y="13418"/>
                      </a:lnTo>
                      <a:cubicBezTo>
                        <a:pt x="-195" y="14208"/>
                        <a:pt x="-195" y="15491"/>
                        <a:pt x="583" y="16281"/>
                      </a:cubicBezTo>
                      <a:lnTo>
                        <a:pt x="5231" y="21006"/>
                      </a:lnTo>
                      <a:cubicBezTo>
                        <a:pt x="5620" y="21402"/>
                        <a:pt x="6131" y="21599"/>
                        <a:pt x="6640" y="21599"/>
                      </a:cubicBezTo>
                      <a:cubicBezTo>
                        <a:pt x="7150" y="21599"/>
                        <a:pt x="7659" y="21402"/>
                        <a:pt x="8048" y="21006"/>
                      </a:cubicBezTo>
                      <a:lnTo>
                        <a:pt x="10121" y="18900"/>
                      </a:lnTo>
                      <a:lnTo>
                        <a:pt x="19255" y="18900"/>
                      </a:lnTo>
                      <a:cubicBezTo>
                        <a:pt x="20062" y="18900"/>
                        <a:pt x="20788" y="18407"/>
                        <a:pt x="21095" y="17650"/>
                      </a:cubicBezTo>
                      <a:cubicBezTo>
                        <a:pt x="21405" y="16893"/>
                        <a:pt x="21234" y="16022"/>
                        <a:pt x="20663" y="15443"/>
                      </a:cubicBezTo>
                      <a:cubicBezTo>
                        <a:pt x="20663" y="15443"/>
                        <a:pt x="6056" y="593"/>
                        <a:pt x="6056" y="5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Freeform: Shape 25"/>
                <p:cNvSpPr>
                  <a:spLocks/>
                </p:cNvSpPr>
                <p:nvPr/>
              </p:nvSpPr>
              <p:spPr bwMode="auto">
                <a:xfrm>
                  <a:off x="4686300" y="1652588"/>
                  <a:ext cx="217488" cy="2174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37" y="2880"/>
                      </a:moveTo>
                      <a:lnTo>
                        <a:pt x="1437" y="2885"/>
                      </a:lnTo>
                      <a:cubicBezTo>
                        <a:pt x="10965" y="2885"/>
                        <a:pt x="18717" y="10637"/>
                        <a:pt x="18717" y="20165"/>
                      </a:cubicBezTo>
                      <a:lnTo>
                        <a:pt x="18720" y="20165"/>
                      </a:lnTo>
                      <a:cubicBezTo>
                        <a:pt x="18722" y="20959"/>
                        <a:pt x="19366" y="21600"/>
                        <a:pt x="20160" y="21600"/>
                      </a:cubicBezTo>
                      <a:cubicBezTo>
                        <a:pt x="20955" y="21600"/>
                        <a:pt x="21599" y="20956"/>
                        <a:pt x="21599" y="20160"/>
                      </a:cubicBezTo>
                      <a:cubicBezTo>
                        <a:pt x="21599" y="20155"/>
                        <a:pt x="21597" y="20152"/>
                        <a:pt x="21597" y="20148"/>
                      </a:cubicBezTo>
                      <a:cubicBezTo>
                        <a:pt x="21588" y="9034"/>
                        <a:pt x="12588" y="28"/>
                        <a:pt x="1476" y="8"/>
                      </a:cubicBezTo>
                      <a:cubicBezTo>
                        <a:pt x="1465" y="7"/>
                        <a:pt x="1454" y="0"/>
                        <a:pt x="1440" y="0"/>
                      </a:cubicBezTo>
                      <a:cubicBezTo>
                        <a:pt x="644" y="0"/>
                        <a:pt x="0" y="644"/>
                        <a:pt x="0" y="1440"/>
                      </a:cubicBezTo>
                      <a:cubicBezTo>
                        <a:pt x="0" y="2234"/>
                        <a:pt x="644" y="2878"/>
                        <a:pt x="1437" y="288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5" name="Group 8"/>
          <p:cNvGrpSpPr/>
          <p:nvPr/>
        </p:nvGrpSpPr>
        <p:grpSpPr>
          <a:xfrm>
            <a:off x="55640" y="1735859"/>
            <a:ext cx="3077371" cy="715581"/>
            <a:chOff x="721253" y="2106516"/>
            <a:chExt cx="4103161" cy="954108"/>
          </a:xfrm>
        </p:grpSpPr>
        <p:sp>
          <p:nvSpPr>
            <p:cNvPr id="15" name="TextBox 15"/>
            <p:cNvSpPr txBox="1"/>
            <p:nvPr/>
          </p:nvSpPr>
          <p:spPr bwMode="auto">
            <a:xfrm>
              <a:off x="3285531" y="2106516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85000" lnSpcReduction="20000"/>
            </a:bodyPr>
            <a:lstStyle/>
            <a:p>
              <a:pPr algn="r" eaLnBrk="1" fontAlgn="auto" hangingPunct="1">
                <a:defRPr/>
              </a:pPr>
              <a:r>
                <a:rPr lang="zh-CN" altLang="en-US" sz="2000" b="1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6" name="TextBox 16"/>
            <p:cNvSpPr txBox="1">
              <a:spLocks/>
            </p:cNvSpPr>
            <p:nvPr/>
          </p:nvSpPr>
          <p:spPr bwMode="auto">
            <a:xfrm>
              <a:off x="721253" y="2414293"/>
              <a:ext cx="410316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 lnSpcReduction="10000"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6" name="Group 40"/>
          <p:cNvGrpSpPr/>
          <p:nvPr/>
        </p:nvGrpSpPr>
        <p:grpSpPr>
          <a:xfrm>
            <a:off x="55640" y="3242646"/>
            <a:ext cx="3077371" cy="715581"/>
            <a:chOff x="721253" y="2106516"/>
            <a:chExt cx="4103161" cy="954108"/>
          </a:xfrm>
        </p:grpSpPr>
        <p:sp>
          <p:nvSpPr>
            <p:cNvPr id="13" name="TextBox 41"/>
            <p:cNvSpPr txBox="1"/>
            <p:nvPr/>
          </p:nvSpPr>
          <p:spPr bwMode="auto">
            <a:xfrm>
              <a:off x="3285531" y="2106516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85000" lnSpcReduction="20000"/>
            </a:bodyPr>
            <a:lstStyle/>
            <a:p>
              <a:pPr algn="r" eaLnBrk="1" fontAlgn="auto" hangingPunct="1">
                <a:defRPr/>
              </a:pPr>
              <a:r>
                <a:rPr lang="zh-CN" altLang="en-US" sz="2000" b="1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4" name="TextBox 42"/>
            <p:cNvSpPr txBox="1">
              <a:spLocks/>
            </p:cNvSpPr>
            <p:nvPr/>
          </p:nvSpPr>
          <p:spPr bwMode="auto">
            <a:xfrm>
              <a:off x="721253" y="2414293"/>
              <a:ext cx="410316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 lnSpcReduction="10000"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7" name="Group 43"/>
          <p:cNvGrpSpPr/>
          <p:nvPr/>
        </p:nvGrpSpPr>
        <p:grpSpPr>
          <a:xfrm>
            <a:off x="5878116" y="1735859"/>
            <a:ext cx="3077371" cy="701154"/>
            <a:chOff x="721253" y="2106516"/>
            <a:chExt cx="4103161" cy="934872"/>
          </a:xfrm>
        </p:grpSpPr>
        <p:sp>
          <p:nvSpPr>
            <p:cNvPr id="11" name="TextBox 44"/>
            <p:cNvSpPr txBox="1"/>
            <p:nvPr/>
          </p:nvSpPr>
          <p:spPr bwMode="auto">
            <a:xfrm>
              <a:off x="721253" y="2106516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zh-CN" altLang="en-US" sz="20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2" name="TextBox 45"/>
            <p:cNvSpPr txBox="1">
              <a:spLocks/>
            </p:cNvSpPr>
            <p:nvPr/>
          </p:nvSpPr>
          <p:spPr bwMode="auto">
            <a:xfrm>
              <a:off x="721253" y="2395057"/>
              <a:ext cx="410316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8" name="Group 46"/>
          <p:cNvGrpSpPr/>
          <p:nvPr/>
        </p:nvGrpSpPr>
        <p:grpSpPr>
          <a:xfrm>
            <a:off x="5878116" y="3318175"/>
            <a:ext cx="3077371" cy="701154"/>
            <a:chOff x="721253" y="2106516"/>
            <a:chExt cx="4103161" cy="934872"/>
          </a:xfrm>
        </p:grpSpPr>
        <p:sp>
          <p:nvSpPr>
            <p:cNvPr id="9" name="TextBox 47"/>
            <p:cNvSpPr txBox="1"/>
            <p:nvPr/>
          </p:nvSpPr>
          <p:spPr bwMode="auto">
            <a:xfrm>
              <a:off x="721253" y="2106516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zh-CN" altLang="en-US" sz="2000" b="1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0" name="TextBox 48"/>
            <p:cNvSpPr txBox="1">
              <a:spLocks/>
            </p:cNvSpPr>
            <p:nvPr/>
          </p:nvSpPr>
          <p:spPr bwMode="auto">
            <a:xfrm>
              <a:off x="721253" y="2395057"/>
              <a:ext cx="410316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144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3127793" y="937471"/>
            <a:ext cx="2889693" cy="2957263"/>
            <a:chOff x="4170390" y="1247951"/>
            <a:chExt cx="3852924" cy="3479835"/>
          </a:xfrm>
          <a:blipFill>
            <a:blip r:embed="rId4"/>
            <a:stretch>
              <a:fillRect/>
            </a:stretch>
          </a:blipFill>
        </p:grpSpPr>
        <p:sp>
          <p:nvSpPr>
            <p:cNvPr id="27" name="Freeform: Shape 164"/>
            <p:cNvSpPr>
              <a:spLocks/>
            </p:cNvSpPr>
            <p:nvPr/>
          </p:nvSpPr>
          <p:spPr bwMode="auto">
            <a:xfrm>
              <a:off x="4170390" y="1247951"/>
              <a:ext cx="2269049" cy="1658964"/>
            </a:xfrm>
            <a:custGeom>
              <a:avLst/>
              <a:gdLst/>
              <a:ahLst/>
              <a:cxnLst>
                <a:cxn ang="0">
                  <a:pos x="317" y="733"/>
                </a:cxn>
                <a:cxn ang="0">
                  <a:pos x="355" y="702"/>
                </a:cxn>
                <a:cxn ang="0">
                  <a:pos x="355" y="700"/>
                </a:cxn>
                <a:cxn ang="0">
                  <a:pos x="336" y="666"/>
                </a:cxn>
                <a:cxn ang="0">
                  <a:pos x="326" y="642"/>
                </a:cxn>
                <a:cxn ang="0">
                  <a:pos x="324" y="629"/>
                </a:cxn>
                <a:cxn ang="0">
                  <a:pos x="410" y="563"/>
                </a:cxn>
                <a:cxn ang="0">
                  <a:pos x="500" y="593"/>
                </a:cxn>
                <a:cxn ang="0">
                  <a:pos x="506" y="634"/>
                </a:cxn>
                <a:cxn ang="0">
                  <a:pos x="480" y="684"/>
                </a:cxn>
                <a:cxn ang="0">
                  <a:pos x="473" y="705"/>
                </a:cxn>
                <a:cxn ang="0">
                  <a:pos x="476" y="718"/>
                </a:cxn>
                <a:cxn ang="0">
                  <a:pos x="503" y="734"/>
                </a:cxn>
                <a:cxn ang="0">
                  <a:pos x="852" y="728"/>
                </a:cxn>
                <a:cxn ang="0">
                  <a:pos x="852" y="728"/>
                </a:cxn>
                <a:cxn ang="0">
                  <a:pos x="852" y="728"/>
                </a:cxn>
                <a:cxn ang="0">
                  <a:pos x="844" y="617"/>
                </a:cxn>
                <a:cxn ang="0">
                  <a:pos x="841" y="492"/>
                </a:cxn>
                <a:cxn ang="0">
                  <a:pos x="849" y="446"/>
                </a:cxn>
                <a:cxn ang="0">
                  <a:pos x="872" y="432"/>
                </a:cxn>
                <a:cxn ang="0">
                  <a:pos x="874" y="432"/>
                </a:cxn>
                <a:cxn ang="0">
                  <a:pos x="908" y="449"/>
                </a:cxn>
                <a:cxn ang="0">
                  <a:pos x="959" y="467"/>
                </a:cxn>
                <a:cxn ang="0">
                  <a:pos x="1001" y="441"/>
                </a:cxn>
                <a:cxn ang="0">
                  <a:pos x="994" y="307"/>
                </a:cxn>
                <a:cxn ang="0">
                  <a:pos x="947" y="283"/>
                </a:cxn>
                <a:cxn ang="0">
                  <a:pos x="934" y="286"/>
                </a:cxn>
                <a:cxn ang="0">
                  <a:pos x="895" y="308"/>
                </a:cxn>
                <a:cxn ang="0">
                  <a:pos x="876" y="314"/>
                </a:cxn>
                <a:cxn ang="0">
                  <a:pos x="860" y="311"/>
                </a:cxn>
                <a:cxn ang="0">
                  <a:pos x="839" y="277"/>
                </a:cxn>
                <a:cxn ang="0">
                  <a:pos x="853" y="0"/>
                </a:cxn>
                <a:cxn ang="0">
                  <a:pos x="0" y="730"/>
                </a:cxn>
              </a:cxnLst>
              <a:rect l="0" t="0" r="r" b="b"/>
              <a:pathLst>
                <a:path w="1015" h="742">
                  <a:moveTo>
                    <a:pt x="275" y="737"/>
                  </a:moveTo>
                  <a:cubicBezTo>
                    <a:pt x="290" y="736"/>
                    <a:pt x="305" y="735"/>
                    <a:pt x="317" y="733"/>
                  </a:cubicBezTo>
                  <a:cubicBezTo>
                    <a:pt x="323" y="731"/>
                    <a:pt x="343" y="728"/>
                    <a:pt x="351" y="718"/>
                  </a:cubicBezTo>
                  <a:cubicBezTo>
                    <a:pt x="355" y="713"/>
                    <a:pt x="355" y="707"/>
                    <a:pt x="355" y="702"/>
                  </a:cubicBezTo>
                  <a:cubicBezTo>
                    <a:pt x="355" y="701"/>
                    <a:pt x="355" y="701"/>
                    <a:pt x="355" y="701"/>
                  </a:cubicBezTo>
                  <a:cubicBezTo>
                    <a:pt x="355" y="701"/>
                    <a:pt x="355" y="701"/>
                    <a:pt x="355" y="700"/>
                  </a:cubicBezTo>
                  <a:cubicBezTo>
                    <a:pt x="355" y="693"/>
                    <a:pt x="352" y="687"/>
                    <a:pt x="349" y="682"/>
                  </a:cubicBezTo>
                  <a:cubicBezTo>
                    <a:pt x="345" y="675"/>
                    <a:pt x="340" y="671"/>
                    <a:pt x="336" y="666"/>
                  </a:cubicBezTo>
                  <a:cubicBezTo>
                    <a:pt x="333" y="660"/>
                    <a:pt x="329" y="654"/>
                    <a:pt x="326" y="644"/>
                  </a:cubicBezTo>
                  <a:cubicBezTo>
                    <a:pt x="326" y="643"/>
                    <a:pt x="326" y="642"/>
                    <a:pt x="326" y="642"/>
                  </a:cubicBezTo>
                  <a:cubicBezTo>
                    <a:pt x="325" y="638"/>
                    <a:pt x="324" y="634"/>
                    <a:pt x="324" y="630"/>
                  </a:cubicBezTo>
                  <a:cubicBezTo>
                    <a:pt x="324" y="630"/>
                    <a:pt x="324" y="630"/>
                    <a:pt x="324" y="629"/>
                  </a:cubicBezTo>
                  <a:cubicBezTo>
                    <a:pt x="324" y="611"/>
                    <a:pt x="332" y="595"/>
                    <a:pt x="347" y="583"/>
                  </a:cubicBezTo>
                  <a:cubicBezTo>
                    <a:pt x="362" y="571"/>
                    <a:pt x="384" y="563"/>
                    <a:pt x="410" y="563"/>
                  </a:cubicBezTo>
                  <a:cubicBezTo>
                    <a:pt x="438" y="563"/>
                    <a:pt x="464" y="567"/>
                    <a:pt x="481" y="576"/>
                  </a:cubicBezTo>
                  <a:cubicBezTo>
                    <a:pt x="490" y="581"/>
                    <a:pt x="496" y="586"/>
                    <a:pt x="500" y="593"/>
                  </a:cubicBezTo>
                  <a:cubicBezTo>
                    <a:pt x="504" y="600"/>
                    <a:pt x="507" y="608"/>
                    <a:pt x="507" y="618"/>
                  </a:cubicBezTo>
                  <a:cubicBezTo>
                    <a:pt x="508" y="623"/>
                    <a:pt x="507" y="628"/>
                    <a:pt x="506" y="634"/>
                  </a:cubicBezTo>
                  <a:cubicBezTo>
                    <a:pt x="502" y="651"/>
                    <a:pt x="496" y="661"/>
                    <a:pt x="490" y="670"/>
                  </a:cubicBezTo>
                  <a:cubicBezTo>
                    <a:pt x="486" y="674"/>
                    <a:pt x="483" y="679"/>
                    <a:pt x="480" y="684"/>
                  </a:cubicBezTo>
                  <a:cubicBezTo>
                    <a:pt x="476" y="689"/>
                    <a:pt x="473" y="696"/>
                    <a:pt x="473" y="704"/>
                  </a:cubicBezTo>
                  <a:cubicBezTo>
                    <a:pt x="473" y="704"/>
                    <a:pt x="473" y="704"/>
                    <a:pt x="473" y="705"/>
                  </a:cubicBezTo>
                  <a:cubicBezTo>
                    <a:pt x="473" y="705"/>
                    <a:pt x="473" y="705"/>
                    <a:pt x="473" y="705"/>
                  </a:cubicBezTo>
                  <a:cubicBezTo>
                    <a:pt x="473" y="709"/>
                    <a:pt x="474" y="714"/>
                    <a:pt x="476" y="718"/>
                  </a:cubicBezTo>
                  <a:cubicBezTo>
                    <a:pt x="478" y="724"/>
                    <a:pt x="483" y="727"/>
                    <a:pt x="486" y="729"/>
                  </a:cubicBezTo>
                  <a:cubicBezTo>
                    <a:pt x="493" y="732"/>
                    <a:pt x="498" y="733"/>
                    <a:pt x="503" y="734"/>
                  </a:cubicBezTo>
                  <a:cubicBezTo>
                    <a:pt x="512" y="736"/>
                    <a:pt x="556" y="742"/>
                    <a:pt x="852" y="728"/>
                  </a:cubicBezTo>
                  <a:cubicBezTo>
                    <a:pt x="852" y="728"/>
                    <a:pt x="852" y="728"/>
                    <a:pt x="852" y="728"/>
                  </a:cubicBezTo>
                  <a:cubicBezTo>
                    <a:pt x="851" y="728"/>
                    <a:pt x="851" y="728"/>
                    <a:pt x="850" y="728"/>
                  </a:cubicBezTo>
                  <a:cubicBezTo>
                    <a:pt x="851" y="728"/>
                    <a:pt x="851" y="728"/>
                    <a:pt x="852" y="728"/>
                  </a:cubicBezTo>
                  <a:cubicBezTo>
                    <a:pt x="852" y="727"/>
                    <a:pt x="852" y="727"/>
                    <a:pt x="852" y="727"/>
                  </a:cubicBezTo>
                  <a:cubicBezTo>
                    <a:pt x="852" y="727"/>
                    <a:pt x="852" y="727"/>
                    <a:pt x="852" y="728"/>
                  </a:cubicBezTo>
                  <a:cubicBezTo>
                    <a:pt x="852" y="728"/>
                    <a:pt x="853" y="728"/>
                    <a:pt x="853" y="728"/>
                  </a:cubicBezTo>
                  <a:cubicBezTo>
                    <a:pt x="851" y="703"/>
                    <a:pt x="846" y="648"/>
                    <a:pt x="844" y="617"/>
                  </a:cubicBezTo>
                  <a:cubicBezTo>
                    <a:pt x="842" y="587"/>
                    <a:pt x="841" y="556"/>
                    <a:pt x="840" y="528"/>
                  </a:cubicBezTo>
                  <a:cubicBezTo>
                    <a:pt x="840" y="515"/>
                    <a:pt x="840" y="503"/>
                    <a:pt x="841" y="492"/>
                  </a:cubicBezTo>
                  <a:cubicBezTo>
                    <a:pt x="841" y="481"/>
                    <a:pt x="842" y="471"/>
                    <a:pt x="843" y="463"/>
                  </a:cubicBezTo>
                  <a:cubicBezTo>
                    <a:pt x="845" y="457"/>
                    <a:pt x="846" y="452"/>
                    <a:pt x="849" y="446"/>
                  </a:cubicBezTo>
                  <a:cubicBezTo>
                    <a:pt x="851" y="442"/>
                    <a:pt x="854" y="438"/>
                    <a:pt x="860" y="435"/>
                  </a:cubicBezTo>
                  <a:cubicBezTo>
                    <a:pt x="864" y="434"/>
                    <a:pt x="868" y="432"/>
                    <a:pt x="872" y="432"/>
                  </a:cubicBezTo>
                  <a:cubicBezTo>
                    <a:pt x="873" y="432"/>
                    <a:pt x="873" y="432"/>
                    <a:pt x="873" y="432"/>
                  </a:cubicBezTo>
                  <a:cubicBezTo>
                    <a:pt x="873" y="432"/>
                    <a:pt x="873" y="432"/>
                    <a:pt x="874" y="432"/>
                  </a:cubicBezTo>
                  <a:cubicBezTo>
                    <a:pt x="882" y="432"/>
                    <a:pt x="889" y="436"/>
                    <a:pt x="894" y="439"/>
                  </a:cubicBezTo>
                  <a:cubicBezTo>
                    <a:pt x="899" y="442"/>
                    <a:pt x="903" y="446"/>
                    <a:pt x="908" y="449"/>
                  </a:cubicBezTo>
                  <a:cubicBezTo>
                    <a:pt x="917" y="456"/>
                    <a:pt x="926" y="462"/>
                    <a:pt x="943" y="465"/>
                  </a:cubicBezTo>
                  <a:cubicBezTo>
                    <a:pt x="949" y="466"/>
                    <a:pt x="954" y="467"/>
                    <a:pt x="959" y="467"/>
                  </a:cubicBezTo>
                  <a:cubicBezTo>
                    <a:pt x="970" y="467"/>
                    <a:pt x="978" y="464"/>
                    <a:pt x="985" y="460"/>
                  </a:cubicBezTo>
                  <a:cubicBezTo>
                    <a:pt x="991" y="455"/>
                    <a:pt x="997" y="449"/>
                    <a:pt x="1001" y="441"/>
                  </a:cubicBezTo>
                  <a:cubicBezTo>
                    <a:pt x="1010" y="424"/>
                    <a:pt x="1015" y="398"/>
                    <a:pt x="1014" y="369"/>
                  </a:cubicBezTo>
                  <a:cubicBezTo>
                    <a:pt x="1014" y="344"/>
                    <a:pt x="1006" y="322"/>
                    <a:pt x="994" y="307"/>
                  </a:cubicBezTo>
                  <a:cubicBezTo>
                    <a:pt x="982" y="292"/>
                    <a:pt x="967" y="283"/>
                    <a:pt x="948" y="283"/>
                  </a:cubicBezTo>
                  <a:cubicBezTo>
                    <a:pt x="948" y="283"/>
                    <a:pt x="948" y="283"/>
                    <a:pt x="947" y="283"/>
                  </a:cubicBezTo>
                  <a:cubicBezTo>
                    <a:pt x="944" y="284"/>
                    <a:pt x="940" y="284"/>
                    <a:pt x="936" y="285"/>
                  </a:cubicBezTo>
                  <a:cubicBezTo>
                    <a:pt x="935" y="285"/>
                    <a:pt x="935" y="286"/>
                    <a:pt x="934" y="286"/>
                  </a:cubicBezTo>
                  <a:cubicBezTo>
                    <a:pt x="924" y="289"/>
                    <a:pt x="917" y="292"/>
                    <a:pt x="912" y="296"/>
                  </a:cubicBezTo>
                  <a:cubicBezTo>
                    <a:pt x="906" y="300"/>
                    <a:pt x="902" y="304"/>
                    <a:pt x="895" y="308"/>
                  </a:cubicBezTo>
                  <a:cubicBezTo>
                    <a:pt x="890" y="311"/>
                    <a:pt x="884" y="314"/>
                    <a:pt x="877" y="314"/>
                  </a:cubicBezTo>
                  <a:cubicBezTo>
                    <a:pt x="877" y="314"/>
                    <a:pt x="877" y="314"/>
                    <a:pt x="876" y="314"/>
                  </a:cubicBezTo>
                  <a:cubicBezTo>
                    <a:pt x="876" y="314"/>
                    <a:pt x="876" y="314"/>
                    <a:pt x="876" y="314"/>
                  </a:cubicBezTo>
                  <a:cubicBezTo>
                    <a:pt x="871" y="314"/>
                    <a:pt x="865" y="313"/>
                    <a:pt x="860" y="311"/>
                  </a:cubicBezTo>
                  <a:cubicBezTo>
                    <a:pt x="853" y="307"/>
                    <a:pt x="848" y="301"/>
                    <a:pt x="845" y="295"/>
                  </a:cubicBezTo>
                  <a:cubicBezTo>
                    <a:pt x="842" y="290"/>
                    <a:pt x="841" y="284"/>
                    <a:pt x="839" y="277"/>
                  </a:cubicBezTo>
                  <a:cubicBezTo>
                    <a:pt x="837" y="265"/>
                    <a:pt x="835" y="251"/>
                    <a:pt x="836" y="235"/>
                  </a:cubicBezTo>
                  <a:cubicBezTo>
                    <a:pt x="839" y="140"/>
                    <a:pt x="848" y="41"/>
                    <a:pt x="853" y="0"/>
                  </a:cubicBezTo>
                  <a:cubicBezTo>
                    <a:pt x="381" y="4"/>
                    <a:pt x="0" y="326"/>
                    <a:pt x="0" y="722"/>
                  </a:cubicBezTo>
                  <a:cubicBezTo>
                    <a:pt x="0" y="725"/>
                    <a:pt x="0" y="727"/>
                    <a:pt x="0" y="730"/>
                  </a:cubicBezTo>
                  <a:cubicBezTo>
                    <a:pt x="72" y="732"/>
                    <a:pt x="239" y="737"/>
                    <a:pt x="275" y="73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32000" rIns="91440" bIns="45720" anchor="t" anchorCtr="1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b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28" name="Freeform: Shape 165"/>
            <p:cNvSpPr>
              <a:spLocks/>
            </p:cNvSpPr>
            <p:nvPr/>
          </p:nvSpPr>
          <p:spPr bwMode="auto">
            <a:xfrm>
              <a:off x="6038190" y="1247951"/>
              <a:ext cx="1985124" cy="1989817"/>
            </a:xfrm>
            <a:custGeom>
              <a:avLst/>
              <a:gdLst/>
              <a:ahLst/>
              <a:cxnLst>
                <a:cxn ang="0">
                  <a:pos x="10" y="295"/>
                </a:cxn>
                <a:cxn ang="0">
                  <a:pos x="41" y="314"/>
                </a:cxn>
                <a:cxn ang="0">
                  <a:pos x="42" y="314"/>
                </a:cxn>
                <a:cxn ang="0">
                  <a:pos x="77" y="296"/>
                </a:cxn>
                <a:cxn ang="0">
                  <a:pos x="101" y="285"/>
                </a:cxn>
                <a:cxn ang="0">
                  <a:pos x="113" y="283"/>
                </a:cxn>
                <a:cxn ang="0">
                  <a:pos x="179" y="369"/>
                </a:cxn>
                <a:cxn ang="0">
                  <a:pos x="150" y="460"/>
                </a:cxn>
                <a:cxn ang="0">
                  <a:pos x="108" y="465"/>
                </a:cxn>
                <a:cxn ang="0">
                  <a:pos x="59" y="439"/>
                </a:cxn>
                <a:cxn ang="0">
                  <a:pos x="38" y="432"/>
                </a:cxn>
                <a:cxn ang="0">
                  <a:pos x="25" y="435"/>
                </a:cxn>
                <a:cxn ang="0">
                  <a:pos x="8" y="463"/>
                </a:cxn>
                <a:cxn ang="0">
                  <a:pos x="5" y="528"/>
                </a:cxn>
                <a:cxn ang="0">
                  <a:pos x="18" y="728"/>
                </a:cxn>
                <a:cxn ang="0">
                  <a:pos x="265" y="715"/>
                </a:cxn>
                <a:cxn ang="0">
                  <a:pos x="330" y="718"/>
                </a:cxn>
                <a:cxn ang="0">
                  <a:pos x="358" y="734"/>
                </a:cxn>
                <a:cxn ang="0">
                  <a:pos x="361" y="748"/>
                </a:cxn>
                <a:cxn ang="0">
                  <a:pos x="354" y="769"/>
                </a:cxn>
                <a:cxn ang="0">
                  <a:pos x="328" y="818"/>
                </a:cxn>
                <a:cxn ang="0">
                  <a:pos x="333" y="859"/>
                </a:cxn>
                <a:cxn ang="0">
                  <a:pos x="424" y="889"/>
                </a:cxn>
                <a:cxn ang="0">
                  <a:pos x="510" y="823"/>
                </a:cxn>
                <a:cxn ang="0">
                  <a:pos x="508" y="811"/>
                </a:cxn>
                <a:cxn ang="0">
                  <a:pos x="497" y="787"/>
                </a:cxn>
                <a:cxn ang="0">
                  <a:pos x="479" y="752"/>
                </a:cxn>
                <a:cxn ang="0">
                  <a:pos x="479" y="751"/>
                </a:cxn>
                <a:cxn ang="0">
                  <a:pos x="513" y="717"/>
                </a:cxn>
                <a:cxn ang="0">
                  <a:pos x="888" y="722"/>
                </a:cxn>
                <a:cxn ang="0">
                  <a:pos x="18" y="0"/>
                </a:cxn>
                <a:cxn ang="0">
                  <a:pos x="4" y="277"/>
                </a:cxn>
              </a:cxnLst>
              <a:rect l="0" t="0" r="r" b="b"/>
              <a:pathLst>
                <a:path w="888" h="890">
                  <a:moveTo>
                    <a:pt x="4" y="277"/>
                  </a:moveTo>
                  <a:cubicBezTo>
                    <a:pt x="6" y="284"/>
                    <a:pt x="7" y="290"/>
                    <a:pt x="10" y="295"/>
                  </a:cubicBezTo>
                  <a:cubicBezTo>
                    <a:pt x="13" y="301"/>
                    <a:pt x="18" y="307"/>
                    <a:pt x="25" y="311"/>
                  </a:cubicBezTo>
                  <a:cubicBezTo>
                    <a:pt x="30" y="313"/>
                    <a:pt x="36" y="314"/>
                    <a:pt x="41" y="314"/>
                  </a:cubicBezTo>
                  <a:cubicBezTo>
                    <a:pt x="41" y="314"/>
                    <a:pt x="41" y="314"/>
                    <a:pt x="41" y="314"/>
                  </a:cubicBezTo>
                  <a:cubicBezTo>
                    <a:pt x="42" y="314"/>
                    <a:pt x="42" y="314"/>
                    <a:pt x="42" y="314"/>
                  </a:cubicBezTo>
                  <a:cubicBezTo>
                    <a:pt x="49" y="314"/>
                    <a:pt x="55" y="311"/>
                    <a:pt x="60" y="308"/>
                  </a:cubicBezTo>
                  <a:cubicBezTo>
                    <a:pt x="67" y="304"/>
                    <a:pt x="71" y="300"/>
                    <a:pt x="77" y="296"/>
                  </a:cubicBezTo>
                  <a:cubicBezTo>
                    <a:pt x="82" y="292"/>
                    <a:pt x="89" y="289"/>
                    <a:pt x="99" y="286"/>
                  </a:cubicBezTo>
                  <a:cubicBezTo>
                    <a:pt x="100" y="286"/>
                    <a:pt x="100" y="285"/>
                    <a:pt x="101" y="285"/>
                  </a:cubicBezTo>
                  <a:cubicBezTo>
                    <a:pt x="105" y="284"/>
                    <a:pt x="109" y="284"/>
                    <a:pt x="112" y="283"/>
                  </a:cubicBezTo>
                  <a:cubicBezTo>
                    <a:pt x="113" y="283"/>
                    <a:pt x="113" y="283"/>
                    <a:pt x="113" y="283"/>
                  </a:cubicBezTo>
                  <a:cubicBezTo>
                    <a:pt x="132" y="283"/>
                    <a:pt x="147" y="292"/>
                    <a:pt x="159" y="307"/>
                  </a:cubicBezTo>
                  <a:cubicBezTo>
                    <a:pt x="171" y="322"/>
                    <a:pt x="179" y="344"/>
                    <a:pt x="179" y="369"/>
                  </a:cubicBezTo>
                  <a:cubicBezTo>
                    <a:pt x="180" y="398"/>
                    <a:pt x="175" y="424"/>
                    <a:pt x="166" y="441"/>
                  </a:cubicBezTo>
                  <a:cubicBezTo>
                    <a:pt x="162" y="449"/>
                    <a:pt x="156" y="455"/>
                    <a:pt x="150" y="460"/>
                  </a:cubicBezTo>
                  <a:cubicBezTo>
                    <a:pt x="143" y="464"/>
                    <a:pt x="135" y="467"/>
                    <a:pt x="124" y="467"/>
                  </a:cubicBezTo>
                  <a:cubicBezTo>
                    <a:pt x="119" y="467"/>
                    <a:pt x="114" y="466"/>
                    <a:pt x="108" y="465"/>
                  </a:cubicBezTo>
                  <a:cubicBezTo>
                    <a:pt x="91" y="462"/>
                    <a:pt x="82" y="456"/>
                    <a:pt x="73" y="449"/>
                  </a:cubicBezTo>
                  <a:cubicBezTo>
                    <a:pt x="68" y="446"/>
                    <a:pt x="64" y="442"/>
                    <a:pt x="59" y="439"/>
                  </a:cubicBezTo>
                  <a:cubicBezTo>
                    <a:pt x="54" y="436"/>
                    <a:pt x="47" y="432"/>
                    <a:pt x="39" y="432"/>
                  </a:cubicBezTo>
                  <a:cubicBezTo>
                    <a:pt x="38" y="432"/>
                    <a:pt x="38" y="432"/>
                    <a:pt x="38" y="432"/>
                  </a:cubicBezTo>
                  <a:cubicBezTo>
                    <a:pt x="38" y="432"/>
                    <a:pt x="38" y="432"/>
                    <a:pt x="37" y="432"/>
                  </a:cubicBezTo>
                  <a:cubicBezTo>
                    <a:pt x="33" y="432"/>
                    <a:pt x="29" y="434"/>
                    <a:pt x="25" y="435"/>
                  </a:cubicBezTo>
                  <a:cubicBezTo>
                    <a:pt x="19" y="438"/>
                    <a:pt x="16" y="442"/>
                    <a:pt x="14" y="446"/>
                  </a:cubicBezTo>
                  <a:cubicBezTo>
                    <a:pt x="11" y="452"/>
                    <a:pt x="10" y="457"/>
                    <a:pt x="8" y="463"/>
                  </a:cubicBezTo>
                  <a:cubicBezTo>
                    <a:pt x="7" y="471"/>
                    <a:pt x="6" y="481"/>
                    <a:pt x="6" y="492"/>
                  </a:cubicBezTo>
                  <a:cubicBezTo>
                    <a:pt x="5" y="503"/>
                    <a:pt x="5" y="515"/>
                    <a:pt x="5" y="528"/>
                  </a:cubicBezTo>
                  <a:cubicBezTo>
                    <a:pt x="6" y="556"/>
                    <a:pt x="7" y="587"/>
                    <a:pt x="9" y="617"/>
                  </a:cubicBezTo>
                  <a:cubicBezTo>
                    <a:pt x="11" y="648"/>
                    <a:pt x="16" y="703"/>
                    <a:pt x="18" y="728"/>
                  </a:cubicBezTo>
                  <a:cubicBezTo>
                    <a:pt x="47" y="725"/>
                    <a:pt x="146" y="720"/>
                    <a:pt x="176" y="719"/>
                  </a:cubicBezTo>
                  <a:cubicBezTo>
                    <a:pt x="206" y="717"/>
                    <a:pt x="237" y="715"/>
                    <a:pt x="265" y="715"/>
                  </a:cubicBezTo>
                  <a:cubicBezTo>
                    <a:pt x="278" y="715"/>
                    <a:pt x="290" y="715"/>
                    <a:pt x="301" y="716"/>
                  </a:cubicBezTo>
                  <a:cubicBezTo>
                    <a:pt x="312" y="716"/>
                    <a:pt x="322" y="717"/>
                    <a:pt x="330" y="718"/>
                  </a:cubicBezTo>
                  <a:cubicBezTo>
                    <a:pt x="336" y="719"/>
                    <a:pt x="341" y="720"/>
                    <a:pt x="347" y="724"/>
                  </a:cubicBezTo>
                  <a:cubicBezTo>
                    <a:pt x="351" y="726"/>
                    <a:pt x="355" y="729"/>
                    <a:pt x="358" y="734"/>
                  </a:cubicBezTo>
                  <a:cubicBezTo>
                    <a:pt x="359" y="739"/>
                    <a:pt x="361" y="743"/>
                    <a:pt x="361" y="747"/>
                  </a:cubicBezTo>
                  <a:cubicBezTo>
                    <a:pt x="361" y="747"/>
                    <a:pt x="361" y="748"/>
                    <a:pt x="361" y="748"/>
                  </a:cubicBezTo>
                  <a:cubicBezTo>
                    <a:pt x="361" y="748"/>
                    <a:pt x="361" y="748"/>
                    <a:pt x="361" y="748"/>
                  </a:cubicBezTo>
                  <a:cubicBezTo>
                    <a:pt x="361" y="757"/>
                    <a:pt x="357" y="763"/>
                    <a:pt x="354" y="769"/>
                  </a:cubicBezTo>
                  <a:cubicBezTo>
                    <a:pt x="351" y="774"/>
                    <a:pt x="347" y="778"/>
                    <a:pt x="344" y="782"/>
                  </a:cubicBezTo>
                  <a:cubicBezTo>
                    <a:pt x="337" y="791"/>
                    <a:pt x="331" y="801"/>
                    <a:pt x="328" y="818"/>
                  </a:cubicBezTo>
                  <a:cubicBezTo>
                    <a:pt x="327" y="824"/>
                    <a:pt x="326" y="829"/>
                    <a:pt x="326" y="834"/>
                  </a:cubicBezTo>
                  <a:cubicBezTo>
                    <a:pt x="326" y="845"/>
                    <a:pt x="329" y="853"/>
                    <a:pt x="333" y="859"/>
                  </a:cubicBezTo>
                  <a:cubicBezTo>
                    <a:pt x="338" y="866"/>
                    <a:pt x="344" y="871"/>
                    <a:pt x="352" y="876"/>
                  </a:cubicBezTo>
                  <a:cubicBezTo>
                    <a:pt x="369" y="885"/>
                    <a:pt x="395" y="890"/>
                    <a:pt x="424" y="889"/>
                  </a:cubicBezTo>
                  <a:cubicBezTo>
                    <a:pt x="449" y="889"/>
                    <a:pt x="471" y="881"/>
                    <a:pt x="486" y="869"/>
                  </a:cubicBezTo>
                  <a:cubicBezTo>
                    <a:pt x="501" y="857"/>
                    <a:pt x="510" y="841"/>
                    <a:pt x="510" y="823"/>
                  </a:cubicBezTo>
                  <a:cubicBezTo>
                    <a:pt x="510" y="823"/>
                    <a:pt x="510" y="822"/>
                    <a:pt x="510" y="822"/>
                  </a:cubicBezTo>
                  <a:cubicBezTo>
                    <a:pt x="509" y="818"/>
                    <a:pt x="509" y="815"/>
                    <a:pt x="508" y="811"/>
                  </a:cubicBezTo>
                  <a:cubicBezTo>
                    <a:pt x="508" y="810"/>
                    <a:pt x="507" y="809"/>
                    <a:pt x="507" y="809"/>
                  </a:cubicBezTo>
                  <a:cubicBezTo>
                    <a:pt x="504" y="799"/>
                    <a:pt x="501" y="792"/>
                    <a:pt x="497" y="787"/>
                  </a:cubicBezTo>
                  <a:cubicBezTo>
                    <a:pt x="493" y="781"/>
                    <a:pt x="489" y="777"/>
                    <a:pt x="485" y="770"/>
                  </a:cubicBezTo>
                  <a:cubicBezTo>
                    <a:pt x="482" y="765"/>
                    <a:pt x="479" y="759"/>
                    <a:pt x="479" y="752"/>
                  </a:cubicBezTo>
                  <a:cubicBezTo>
                    <a:pt x="479" y="752"/>
                    <a:pt x="479" y="751"/>
                    <a:pt x="479" y="751"/>
                  </a:cubicBezTo>
                  <a:cubicBezTo>
                    <a:pt x="479" y="751"/>
                    <a:pt x="479" y="751"/>
                    <a:pt x="479" y="751"/>
                  </a:cubicBezTo>
                  <a:cubicBezTo>
                    <a:pt x="479" y="745"/>
                    <a:pt x="480" y="740"/>
                    <a:pt x="482" y="735"/>
                  </a:cubicBezTo>
                  <a:cubicBezTo>
                    <a:pt x="486" y="728"/>
                    <a:pt x="504" y="718"/>
                    <a:pt x="513" y="717"/>
                  </a:cubicBezTo>
                  <a:cubicBezTo>
                    <a:pt x="570" y="708"/>
                    <a:pt x="811" y="719"/>
                    <a:pt x="888" y="724"/>
                  </a:cubicBezTo>
                  <a:cubicBezTo>
                    <a:pt x="888" y="724"/>
                    <a:pt x="888" y="723"/>
                    <a:pt x="888" y="722"/>
                  </a:cubicBezTo>
                  <a:cubicBezTo>
                    <a:pt x="888" y="323"/>
                    <a:pt x="502" y="0"/>
                    <a:pt x="27" y="0"/>
                  </a:cubicBezTo>
                  <a:cubicBezTo>
                    <a:pt x="24" y="0"/>
                    <a:pt x="21" y="0"/>
                    <a:pt x="18" y="0"/>
                  </a:cubicBezTo>
                  <a:cubicBezTo>
                    <a:pt x="13" y="41"/>
                    <a:pt x="4" y="140"/>
                    <a:pt x="1" y="235"/>
                  </a:cubicBezTo>
                  <a:cubicBezTo>
                    <a:pt x="0" y="251"/>
                    <a:pt x="2" y="265"/>
                    <a:pt x="4" y="27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32000" rIns="91440" bIns="4572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b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29" name="Freeform: Shape 166"/>
            <p:cNvSpPr>
              <a:spLocks/>
            </p:cNvSpPr>
            <p:nvPr/>
          </p:nvSpPr>
          <p:spPr bwMode="auto">
            <a:xfrm>
              <a:off x="4170390" y="2508013"/>
              <a:ext cx="1947580" cy="1971045"/>
            </a:xfrm>
            <a:custGeom>
              <a:avLst/>
              <a:gdLst/>
              <a:ahLst/>
              <a:cxnLst>
                <a:cxn ang="0">
                  <a:pos x="860" y="599"/>
                </a:cxn>
                <a:cxn ang="0">
                  <a:pos x="846" y="583"/>
                </a:cxn>
                <a:cxn ang="0">
                  <a:pos x="829" y="580"/>
                </a:cxn>
                <a:cxn ang="0">
                  <a:pos x="829" y="580"/>
                </a:cxn>
                <a:cxn ang="0">
                  <a:pos x="828" y="580"/>
                </a:cxn>
                <a:cxn ang="0">
                  <a:pos x="810" y="586"/>
                </a:cxn>
                <a:cxn ang="0">
                  <a:pos x="794" y="598"/>
                </a:cxn>
                <a:cxn ang="0">
                  <a:pos x="772" y="608"/>
                </a:cxn>
                <a:cxn ang="0">
                  <a:pos x="769" y="609"/>
                </a:cxn>
                <a:cxn ang="0">
                  <a:pos x="758" y="611"/>
                </a:cxn>
                <a:cxn ang="0">
                  <a:pos x="757" y="611"/>
                </a:cxn>
                <a:cxn ang="0">
                  <a:pos x="711" y="587"/>
                </a:cxn>
                <a:cxn ang="0">
                  <a:pos x="691" y="525"/>
                </a:cxn>
                <a:cxn ang="0">
                  <a:pos x="704" y="453"/>
                </a:cxn>
                <a:cxn ang="0">
                  <a:pos x="721" y="434"/>
                </a:cxn>
                <a:cxn ang="0">
                  <a:pos x="746" y="427"/>
                </a:cxn>
                <a:cxn ang="0">
                  <a:pos x="762" y="429"/>
                </a:cxn>
                <a:cxn ang="0">
                  <a:pos x="798" y="445"/>
                </a:cxn>
                <a:cxn ang="0">
                  <a:pos x="812" y="455"/>
                </a:cxn>
                <a:cxn ang="0">
                  <a:pos x="832" y="462"/>
                </a:cxn>
                <a:cxn ang="0">
                  <a:pos x="832" y="462"/>
                </a:cxn>
                <a:cxn ang="0">
                  <a:pos x="833" y="462"/>
                </a:cxn>
                <a:cxn ang="0">
                  <a:pos x="846" y="459"/>
                </a:cxn>
                <a:cxn ang="0">
                  <a:pos x="857" y="448"/>
                </a:cxn>
                <a:cxn ang="0">
                  <a:pos x="862" y="431"/>
                </a:cxn>
                <a:cxn ang="0">
                  <a:pos x="865" y="402"/>
                </a:cxn>
                <a:cxn ang="0">
                  <a:pos x="865" y="366"/>
                </a:cxn>
                <a:cxn ang="0">
                  <a:pos x="862" y="277"/>
                </a:cxn>
                <a:cxn ang="0">
                  <a:pos x="852" y="165"/>
                </a:cxn>
                <a:cxn ang="0">
                  <a:pos x="503" y="171"/>
                </a:cxn>
                <a:cxn ang="0">
                  <a:pos x="486" y="166"/>
                </a:cxn>
                <a:cxn ang="0">
                  <a:pos x="476" y="155"/>
                </a:cxn>
                <a:cxn ang="0">
                  <a:pos x="473" y="142"/>
                </a:cxn>
                <a:cxn ang="0">
                  <a:pos x="473" y="142"/>
                </a:cxn>
                <a:cxn ang="0">
                  <a:pos x="473" y="141"/>
                </a:cxn>
                <a:cxn ang="0">
                  <a:pos x="480" y="121"/>
                </a:cxn>
                <a:cxn ang="0">
                  <a:pos x="490" y="107"/>
                </a:cxn>
                <a:cxn ang="0">
                  <a:pos x="506" y="71"/>
                </a:cxn>
                <a:cxn ang="0">
                  <a:pos x="507" y="55"/>
                </a:cxn>
                <a:cxn ang="0">
                  <a:pos x="500" y="30"/>
                </a:cxn>
                <a:cxn ang="0">
                  <a:pos x="481" y="13"/>
                </a:cxn>
                <a:cxn ang="0">
                  <a:pos x="410" y="0"/>
                </a:cxn>
                <a:cxn ang="0">
                  <a:pos x="347" y="20"/>
                </a:cxn>
                <a:cxn ang="0">
                  <a:pos x="324" y="66"/>
                </a:cxn>
                <a:cxn ang="0">
                  <a:pos x="324" y="67"/>
                </a:cxn>
                <a:cxn ang="0">
                  <a:pos x="326" y="79"/>
                </a:cxn>
                <a:cxn ang="0">
                  <a:pos x="326" y="81"/>
                </a:cxn>
                <a:cxn ang="0">
                  <a:pos x="336" y="103"/>
                </a:cxn>
                <a:cxn ang="0">
                  <a:pos x="349" y="119"/>
                </a:cxn>
                <a:cxn ang="0">
                  <a:pos x="355" y="137"/>
                </a:cxn>
                <a:cxn ang="0">
                  <a:pos x="355" y="138"/>
                </a:cxn>
                <a:cxn ang="0">
                  <a:pos x="355" y="139"/>
                </a:cxn>
                <a:cxn ang="0">
                  <a:pos x="351" y="155"/>
                </a:cxn>
                <a:cxn ang="0">
                  <a:pos x="317" y="170"/>
                </a:cxn>
                <a:cxn ang="0">
                  <a:pos x="275" y="174"/>
                </a:cxn>
                <a:cxn ang="0">
                  <a:pos x="0" y="167"/>
                </a:cxn>
                <a:cxn ang="0">
                  <a:pos x="853" y="882"/>
                </a:cxn>
                <a:cxn ang="0">
                  <a:pos x="869" y="665"/>
                </a:cxn>
                <a:cxn ang="0">
                  <a:pos x="860" y="599"/>
                </a:cxn>
              </a:cxnLst>
              <a:rect l="0" t="0" r="r" b="b"/>
              <a:pathLst>
                <a:path w="871" h="882">
                  <a:moveTo>
                    <a:pt x="860" y="599"/>
                  </a:moveTo>
                  <a:cubicBezTo>
                    <a:pt x="858" y="593"/>
                    <a:pt x="853" y="587"/>
                    <a:pt x="846" y="583"/>
                  </a:cubicBezTo>
                  <a:cubicBezTo>
                    <a:pt x="840" y="581"/>
                    <a:pt x="835" y="580"/>
                    <a:pt x="829" y="580"/>
                  </a:cubicBezTo>
                  <a:cubicBezTo>
                    <a:pt x="829" y="580"/>
                    <a:pt x="829" y="580"/>
                    <a:pt x="829" y="580"/>
                  </a:cubicBezTo>
                  <a:cubicBezTo>
                    <a:pt x="829" y="580"/>
                    <a:pt x="829" y="580"/>
                    <a:pt x="828" y="580"/>
                  </a:cubicBezTo>
                  <a:cubicBezTo>
                    <a:pt x="821" y="580"/>
                    <a:pt x="815" y="583"/>
                    <a:pt x="810" y="586"/>
                  </a:cubicBezTo>
                  <a:cubicBezTo>
                    <a:pt x="803" y="590"/>
                    <a:pt x="799" y="594"/>
                    <a:pt x="794" y="598"/>
                  </a:cubicBezTo>
                  <a:cubicBezTo>
                    <a:pt x="788" y="602"/>
                    <a:pt x="782" y="605"/>
                    <a:pt x="772" y="608"/>
                  </a:cubicBezTo>
                  <a:cubicBezTo>
                    <a:pt x="771" y="608"/>
                    <a:pt x="770" y="609"/>
                    <a:pt x="769" y="609"/>
                  </a:cubicBezTo>
                  <a:cubicBezTo>
                    <a:pt x="766" y="610"/>
                    <a:pt x="762" y="610"/>
                    <a:pt x="758" y="611"/>
                  </a:cubicBezTo>
                  <a:cubicBezTo>
                    <a:pt x="758" y="611"/>
                    <a:pt x="757" y="611"/>
                    <a:pt x="757" y="611"/>
                  </a:cubicBezTo>
                  <a:cubicBezTo>
                    <a:pt x="739" y="611"/>
                    <a:pt x="723" y="602"/>
                    <a:pt x="711" y="587"/>
                  </a:cubicBezTo>
                  <a:cubicBezTo>
                    <a:pt x="699" y="572"/>
                    <a:pt x="691" y="550"/>
                    <a:pt x="691" y="525"/>
                  </a:cubicBezTo>
                  <a:cubicBezTo>
                    <a:pt x="691" y="496"/>
                    <a:pt x="695" y="470"/>
                    <a:pt x="704" y="453"/>
                  </a:cubicBezTo>
                  <a:cubicBezTo>
                    <a:pt x="709" y="445"/>
                    <a:pt x="714" y="439"/>
                    <a:pt x="721" y="434"/>
                  </a:cubicBezTo>
                  <a:cubicBezTo>
                    <a:pt x="727" y="430"/>
                    <a:pt x="735" y="427"/>
                    <a:pt x="746" y="427"/>
                  </a:cubicBezTo>
                  <a:cubicBezTo>
                    <a:pt x="751" y="427"/>
                    <a:pt x="756" y="428"/>
                    <a:pt x="762" y="429"/>
                  </a:cubicBezTo>
                  <a:cubicBezTo>
                    <a:pt x="779" y="432"/>
                    <a:pt x="789" y="438"/>
                    <a:pt x="798" y="445"/>
                  </a:cubicBezTo>
                  <a:cubicBezTo>
                    <a:pt x="802" y="448"/>
                    <a:pt x="807" y="452"/>
                    <a:pt x="812" y="455"/>
                  </a:cubicBezTo>
                  <a:cubicBezTo>
                    <a:pt x="817" y="458"/>
                    <a:pt x="824" y="462"/>
                    <a:pt x="832" y="462"/>
                  </a:cubicBezTo>
                  <a:cubicBezTo>
                    <a:pt x="832" y="462"/>
                    <a:pt x="832" y="462"/>
                    <a:pt x="832" y="462"/>
                  </a:cubicBezTo>
                  <a:cubicBezTo>
                    <a:pt x="833" y="462"/>
                    <a:pt x="833" y="462"/>
                    <a:pt x="833" y="462"/>
                  </a:cubicBezTo>
                  <a:cubicBezTo>
                    <a:pt x="837" y="462"/>
                    <a:pt x="842" y="460"/>
                    <a:pt x="846" y="459"/>
                  </a:cubicBezTo>
                  <a:cubicBezTo>
                    <a:pt x="852" y="456"/>
                    <a:pt x="855" y="452"/>
                    <a:pt x="857" y="448"/>
                  </a:cubicBezTo>
                  <a:cubicBezTo>
                    <a:pt x="860" y="442"/>
                    <a:pt x="861" y="437"/>
                    <a:pt x="862" y="431"/>
                  </a:cubicBezTo>
                  <a:cubicBezTo>
                    <a:pt x="864" y="423"/>
                    <a:pt x="864" y="413"/>
                    <a:pt x="865" y="402"/>
                  </a:cubicBezTo>
                  <a:cubicBezTo>
                    <a:pt x="865" y="391"/>
                    <a:pt x="865" y="379"/>
                    <a:pt x="865" y="366"/>
                  </a:cubicBezTo>
                  <a:cubicBezTo>
                    <a:pt x="865" y="338"/>
                    <a:pt x="863" y="306"/>
                    <a:pt x="862" y="277"/>
                  </a:cubicBezTo>
                  <a:cubicBezTo>
                    <a:pt x="860" y="247"/>
                    <a:pt x="854" y="190"/>
                    <a:pt x="852" y="165"/>
                  </a:cubicBezTo>
                  <a:cubicBezTo>
                    <a:pt x="556" y="179"/>
                    <a:pt x="512" y="173"/>
                    <a:pt x="503" y="171"/>
                  </a:cubicBezTo>
                  <a:cubicBezTo>
                    <a:pt x="498" y="170"/>
                    <a:pt x="493" y="169"/>
                    <a:pt x="486" y="166"/>
                  </a:cubicBezTo>
                  <a:cubicBezTo>
                    <a:pt x="483" y="164"/>
                    <a:pt x="478" y="161"/>
                    <a:pt x="476" y="155"/>
                  </a:cubicBezTo>
                  <a:cubicBezTo>
                    <a:pt x="474" y="151"/>
                    <a:pt x="473" y="146"/>
                    <a:pt x="473" y="142"/>
                  </a:cubicBezTo>
                  <a:cubicBezTo>
                    <a:pt x="473" y="142"/>
                    <a:pt x="473" y="142"/>
                    <a:pt x="473" y="142"/>
                  </a:cubicBezTo>
                  <a:cubicBezTo>
                    <a:pt x="473" y="141"/>
                    <a:pt x="473" y="141"/>
                    <a:pt x="473" y="141"/>
                  </a:cubicBezTo>
                  <a:cubicBezTo>
                    <a:pt x="473" y="133"/>
                    <a:pt x="476" y="126"/>
                    <a:pt x="480" y="121"/>
                  </a:cubicBezTo>
                  <a:cubicBezTo>
                    <a:pt x="483" y="116"/>
                    <a:pt x="486" y="111"/>
                    <a:pt x="490" y="107"/>
                  </a:cubicBezTo>
                  <a:cubicBezTo>
                    <a:pt x="496" y="98"/>
                    <a:pt x="502" y="88"/>
                    <a:pt x="506" y="71"/>
                  </a:cubicBezTo>
                  <a:cubicBezTo>
                    <a:pt x="507" y="65"/>
                    <a:pt x="508" y="60"/>
                    <a:pt x="507" y="55"/>
                  </a:cubicBezTo>
                  <a:cubicBezTo>
                    <a:pt x="507" y="45"/>
                    <a:pt x="504" y="37"/>
                    <a:pt x="500" y="30"/>
                  </a:cubicBezTo>
                  <a:cubicBezTo>
                    <a:pt x="496" y="23"/>
                    <a:pt x="490" y="18"/>
                    <a:pt x="481" y="13"/>
                  </a:cubicBezTo>
                  <a:cubicBezTo>
                    <a:pt x="464" y="4"/>
                    <a:pt x="438" y="0"/>
                    <a:pt x="410" y="0"/>
                  </a:cubicBezTo>
                  <a:cubicBezTo>
                    <a:pt x="384" y="0"/>
                    <a:pt x="362" y="8"/>
                    <a:pt x="347" y="20"/>
                  </a:cubicBezTo>
                  <a:cubicBezTo>
                    <a:pt x="332" y="32"/>
                    <a:pt x="324" y="48"/>
                    <a:pt x="324" y="66"/>
                  </a:cubicBezTo>
                  <a:cubicBezTo>
                    <a:pt x="324" y="67"/>
                    <a:pt x="324" y="67"/>
                    <a:pt x="324" y="67"/>
                  </a:cubicBezTo>
                  <a:cubicBezTo>
                    <a:pt x="324" y="71"/>
                    <a:pt x="325" y="75"/>
                    <a:pt x="326" y="79"/>
                  </a:cubicBezTo>
                  <a:cubicBezTo>
                    <a:pt x="326" y="79"/>
                    <a:pt x="326" y="80"/>
                    <a:pt x="326" y="81"/>
                  </a:cubicBezTo>
                  <a:cubicBezTo>
                    <a:pt x="329" y="91"/>
                    <a:pt x="333" y="97"/>
                    <a:pt x="336" y="103"/>
                  </a:cubicBezTo>
                  <a:cubicBezTo>
                    <a:pt x="340" y="108"/>
                    <a:pt x="345" y="112"/>
                    <a:pt x="349" y="119"/>
                  </a:cubicBezTo>
                  <a:cubicBezTo>
                    <a:pt x="352" y="124"/>
                    <a:pt x="355" y="130"/>
                    <a:pt x="355" y="137"/>
                  </a:cubicBezTo>
                  <a:cubicBezTo>
                    <a:pt x="355" y="138"/>
                    <a:pt x="355" y="138"/>
                    <a:pt x="355" y="138"/>
                  </a:cubicBezTo>
                  <a:cubicBezTo>
                    <a:pt x="355" y="138"/>
                    <a:pt x="355" y="138"/>
                    <a:pt x="355" y="139"/>
                  </a:cubicBezTo>
                  <a:cubicBezTo>
                    <a:pt x="355" y="144"/>
                    <a:pt x="355" y="150"/>
                    <a:pt x="351" y="155"/>
                  </a:cubicBezTo>
                  <a:cubicBezTo>
                    <a:pt x="343" y="165"/>
                    <a:pt x="323" y="168"/>
                    <a:pt x="317" y="170"/>
                  </a:cubicBezTo>
                  <a:cubicBezTo>
                    <a:pt x="305" y="172"/>
                    <a:pt x="290" y="173"/>
                    <a:pt x="275" y="174"/>
                  </a:cubicBezTo>
                  <a:cubicBezTo>
                    <a:pt x="239" y="174"/>
                    <a:pt x="72" y="169"/>
                    <a:pt x="0" y="167"/>
                  </a:cubicBezTo>
                  <a:cubicBezTo>
                    <a:pt x="5" y="560"/>
                    <a:pt x="343" y="873"/>
                    <a:pt x="853" y="882"/>
                  </a:cubicBezTo>
                  <a:cubicBezTo>
                    <a:pt x="856" y="851"/>
                    <a:pt x="867" y="717"/>
                    <a:pt x="869" y="665"/>
                  </a:cubicBezTo>
                  <a:cubicBezTo>
                    <a:pt x="869" y="649"/>
                    <a:pt x="871" y="625"/>
                    <a:pt x="860" y="59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b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30" name="Freeform: Shape 167"/>
            <p:cNvSpPr>
              <a:spLocks/>
            </p:cNvSpPr>
            <p:nvPr/>
          </p:nvSpPr>
          <p:spPr bwMode="auto">
            <a:xfrm>
              <a:off x="5716721" y="2831828"/>
              <a:ext cx="2306593" cy="1895958"/>
            </a:xfrm>
            <a:custGeom>
              <a:avLst/>
              <a:gdLst/>
              <a:ahLst/>
              <a:cxnLst>
                <a:cxn ang="0">
                  <a:pos x="626" y="27"/>
                </a:cxn>
                <a:cxn ang="0">
                  <a:pos x="623" y="43"/>
                </a:cxn>
                <a:cxn ang="0">
                  <a:pos x="629" y="62"/>
                </a:cxn>
                <a:cxn ang="0">
                  <a:pos x="651" y="101"/>
                </a:cxn>
                <a:cxn ang="0">
                  <a:pos x="654" y="114"/>
                </a:cxn>
                <a:cxn ang="0">
                  <a:pos x="630" y="161"/>
                </a:cxn>
                <a:cxn ang="0">
                  <a:pos x="496" y="168"/>
                </a:cxn>
                <a:cxn ang="0">
                  <a:pos x="470" y="126"/>
                </a:cxn>
                <a:cxn ang="0">
                  <a:pos x="488" y="74"/>
                </a:cxn>
                <a:cxn ang="0">
                  <a:pos x="505" y="40"/>
                </a:cxn>
                <a:cxn ang="0">
                  <a:pos x="505" y="39"/>
                </a:cxn>
                <a:cxn ang="0">
                  <a:pos x="491" y="16"/>
                </a:cxn>
                <a:cxn ang="0">
                  <a:pos x="445" y="8"/>
                </a:cxn>
                <a:cxn ang="0">
                  <a:pos x="320" y="11"/>
                </a:cxn>
                <a:cxn ang="0">
                  <a:pos x="162" y="20"/>
                </a:cxn>
                <a:cxn ang="0">
                  <a:pos x="161" y="20"/>
                </a:cxn>
                <a:cxn ang="0">
                  <a:pos x="163" y="20"/>
                </a:cxn>
                <a:cxn ang="0">
                  <a:pos x="171" y="132"/>
                </a:cxn>
                <a:cxn ang="0">
                  <a:pos x="174" y="257"/>
                </a:cxn>
                <a:cxn ang="0">
                  <a:pos x="166" y="303"/>
                </a:cxn>
                <a:cxn ang="0">
                  <a:pos x="142" y="317"/>
                </a:cxn>
                <a:cxn ang="0">
                  <a:pos x="141" y="317"/>
                </a:cxn>
                <a:cxn ang="0">
                  <a:pos x="107" y="300"/>
                </a:cxn>
                <a:cxn ang="0">
                  <a:pos x="55" y="282"/>
                </a:cxn>
                <a:cxn ang="0">
                  <a:pos x="13" y="308"/>
                </a:cxn>
                <a:cxn ang="0">
                  <a:pos x="20" y="442"/>
                </a:cxn>
                <a:cxn ang="0">
                  <a:pos x="67" y="466"/>
                </a:cxn>
                <a:cxn ang="0">
                  <a:pos x="81" y="463"/>
                </a:cxn>
                <a:cxn ang="0">
                  <a:pos x="119" y="441"/>
                </a:cxn>
                <a:cxn ang="0">
                  <a:pos x="138" y="435"/>
                </a:cxn>
                <a:cxn ang="0">
                  <a:pos x="155" y="438"/>
                </a:cxn>
                <a:cxn ang="0">
                  <a:pos x="178" y="520"/>
                </a:cxn>
                <a:cxn ang="0">
                  <a:pos x="171" y="737"/>
                </a:cxn>
                <a:cxn ang="0">
                  <a:pos x="381" y="848"/>
                </a:cxn>
                <a:cxn ang="0">
                  <a:pos x="1032" y="16"/>
                </a:cxn>
              </a:cxnLst>
              <a:rect l="0" t="0" r="r" b="b"/>
              <a:pathLst>
                <a:path w="1032" h="848">
                  <a:moveTo>
                    <a:pt x="657" y="9"/>
                  </a:moveTo>
                  <a:cubicBezTo>
                    <a:pt x="648" y="10"/>
                    <a:pt x="630" y="20"/>
                    <a:pt x="626" y="27"/>
                  </a:cubicBezTo>
                  <a:cubicBezTo>
                    <a:pt x="624" y="32"/>
                    <a:pt x="623" y="37"/>
                    <a:pt x="623" y="43"/>
                  </a:cubicBezTo>
                  <a:cubicBezTo>
                    <a:pt x="623" y="43"/>
                    <a:pt x="623" y="43"/>
                    <a:pt x="623" y="43"/>
                  </a:cubicBezTo>
                  <a:cubicBezTo>
                    <a:pt x="623" y="43"/>
                    <a:pt x="623" y="44"/>
                    <a:pt x="623" y="44"/>
                  </a:cubicBezTo>
                  <a:cubicBezTo>
                    <a:pt x="623" y="51"/>
                    <a:pt x="626" y="57"/>
                    <a:pt x="629" y="62"/>
                  </a:cubicBezTo>
                  <a:cubicBezTo>
                    <a:pt x="633" y="69"/>
                    <a:pt x="637" y="73"/>
                    <a:pt x="641" y="79"/>
                  </a:cubicBezTo>
                  <a:cubicBezTo>
                    <a:pt x="645" y="84"/>
                    <a:pt x="648" y="91"/>
                    <a:pt x="651" y="101"/>
                  </a:cubicBezTo>
                  <a:cubicBezTo>
                    <a:pt x="651" y="101"/>
                    <a:pt x="652" y="102"/>
                    <a:pt x="652" y="103"/>
                  </a:cubicBezTo>
                  <a:cubicBezTo>
                    <a:pt x="653" y="107"/>
                    <a:pt x="653" y="110"/>
                    <a:pt x="654" y="114"/>
                  </a:cubicBezTo>
                  <a:cubicBezTo>
                    <a:pt x="654" y="114"/>
                    <a:pt x="654" y="115"/>
                    <a:pt x="654" y="115"/>
                  </a:cubicBezTo>
                  <a:cubicBezTo>
                    <a:pt x="654" y="133"/>
                    <a:pt x="645" y="149"/>
                    <a:pt x="630" y="161"/>
                  </a:cubicBezTo>
                  <a:cubicBezTo>
                    <a:pt x="615" y="173"/>
                    <a:pt x="593" y="181"/>
                    <a:pt x="568" y="181"/>
                  </a:cubicBezTo>
                  <a:cubicBezTo>
                    <a:pt x="539" y="182"/>
                    <a:pt x="513" y="177"/>
                    <a:pt x="496" y="168"/>
                  </a:cubicBezTo>
                  <a:cubicBezTo>
                    <a:pt x="488" y="163"/>
                    <a:pt x="482" y="158"/>
                    <a:pt x="477" y="151"/>
                  </a:cubicBezTo>
                  <a:cubicBezTo>
                    <a:pt x="473" y="145"/>
                    <a:pt x="470" y="137"/>
                    <a:pt x="470" y="126"/>
                  </a:cubicBezTo>
                  <a:cubicBezTo>
                    <a:pt x="470" y="121"/>
                    <a:pt x="471" y="116"/>
                    <a:pt x="472" y="110"/>
                  </a:cubicBezTo>
                  <a:cubicBezTo>
                    <a:pt x="475" y="93"/>
                    <a:pt x="481" y="83"/>
                    <a:pt x="488" y="74"/>
                  </a:cubicBezTo>
                  <a:cubicBezTo>
                    <a:pt x="491" y="70"/>
                    <a:pt x="495" y="66"/>
                    <a:pt x="498" y="61"/>
                  </a:cubicBezTo>
                  <a:cubicBezTo>
                    <a:pt x="501" y="55"/>
                    <a:pt x="505" y="49"/>
                    <a:pt x="505" y="40"/>
                  </a:cubicBezTo>
                  <a:cubicBezTo>
                    <a:pt x="505" y="40"/>
                    <a:pt x="505" y="40"/>
                    <a:pt x="505" y="40"/>
                  </a:cubicBezTo>
                  <a:cubicBezTo>
                    <a:pt x="505" y="40"/>
                    <a:pt x="505" y="39"/>
                    <a:pt x="505" y="39"/>
                  </a:cubicBezTo>
                  <a:cubicBezTo>
                    <a:pt x="505" y="35"/>
                    <a:pt x="503" y="31"/>
                    <a:pt x="502" y="26"/>
                  </a:cubicBezTo>
                  <a:cubicBezTo>
                    <a:pt x="499" y="21"/>
                    <a:pt x="495" y="18"/>
                    <a:pt x="491" y="16"/>
                  </a:cubicBezTo>
                  <a:cubicBezTo>
                    <a:pt x="485" y="12"/>
                    <a:pt x="480" y="11"/>
                    <a:pt x="474" y="10"/>
                  </a:cubicBezTo>
                  <a:cubicBezTo>
                    <a:pt x="466" y="9"/>
                    <a:pt x="456" y="8"/>
                    <a:pt x="445" y="8"/>
                  </a:cubicBezTo>
                  <a:cubicBezTo>
                    <a:pt x="434" y="7"/>
                    <a:pt x="422" y="7"/>
                    <a:pt x="409" y="7"/>
                  </a:cubicBezTo>
                  <a:cubicBezTo>
                    <a:pt x="381" y="7"/>
                    <a:pt x="350" y="9"/>
                    <a:pt x="320" y="11"/>
                  </a:cubicBezTo>
                  <a:cubicBezTo>
                    <a:pt x="290" y="12"/>
                    <a:pt x="191" y="17"/>
                    <a:pt x="162" y="20"/>
                  </a:cubicBezTo>
                  <a:cubicBezTo>
                    <a:pt x="162" y="20"/>
                    <a:pt x="162" y="20"/>
                    <a:pt x="162" y="20"/>
                  </a:cubicBezTo>
                  <a:cubicBezTo>
                    <a:pt x="162" y="20"/>
                    <a:pt x="162" y="20"/>
                    <a:pt x="162" y="20"/>
                  </a:cubicBezTo>
                  <a:cubicBezTo>
                    <a:pt x="162" y="20"/>
                    <a:pt x="161" y="20"/>
                    <a:pt x="161" y="20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2" y="20"/>
                    <a:pt x="162" y="20"/>
                    <a:pt x="163" y="20"/>
                  </a:cubicBezTo>
                  <a:cubicBezTo>
                    <a:pt x="162" y="20"/>
                    <a:pt x="162" y="20"/>
                    <a:pt x="161" y="20"/>
                  </a:cubicBezTo>
                  <a:cubicBezTo>
                    <a:pt x="163" y="45"/>
                    <a:pt x="169" y="102"/>
                    <a:pt x="171" y="132"/>
                  </a:cubicBezTo>
                  <a:cubicBezTo>
                    <a:pt x="172" y="161"/>
                    <a:pt x="174" y="193"/>
                    <a:pt x="174" y="221"/>
                  </a:cubicBezTo>
                  <a:cubicBezTo>
                    <a:pt x="174" y="234"/>
                    <a:pt x="174" y="246"/>
                    <a:pt x="174" y="257"/>
                  </a:cubicBezTo>
                  <a:cubicBezTo>
                    <a:pt x="173" y="268"/>
                    <a:pt x="173" y="278"/>
                    <a:pt x="171" y="286"/>
                  </a:cubicBezTo>
                  <a:cubicBezTo>
                    <a:pt x="170" y="292"/>
                    <a:pt x="169" y="297"/>
                    <a:pt x="166" y="303"/>
                  </a:cubicBezTo>
                  <a:cubicBezTo>
                    <a:pt x="164" y="307"/>
                    <a:pt x="161" y="311"/>
                    <a:pt x="155" y="314"/>
                  </a:cubicBezTo>
                  <a:cubicBezTo>
                    <a:pt x="151" y="315"/>
                    <a:pt x="146" y="317"/>
                    <a:pt x="142" y="317"/>
                  </a:cubicBezTo>
                  <a:cubicBezTo>
                    <a:pt x="142" y="317"/>
                    <a:pt x="142" y="317"/>
                    <a:pt x="141" y="317"/>
                  </a:cubicBezTo>
                  <a:cubicBezTo>
                    <a:pt x="141" y="317"/>
                    <a:pt x="141" y="317"/>
                    <a:pt x="141" y="317"/>
                  </a:cubicBezTo>
                  <a:cubicBezTo>
                    <a:pt x="133" y="317"/>
                    <a:pt x="126" y="313"/>
                    <a:pt x="121" y="310"/>
                  </a:cubicBezTo>
                  <a:cubicBezTo>
                    <a:pt x="116" y="307"/>
                    <a:pt x="111" y="303"/>
                    <a:pt x="107" y="300"/>
                  </a:cubicBezTo>
                  <a:cubicBezTo>
                    <a:pt x="98" y="293"/>
                    <a:pt x="88" y="287"/>
                    <a:pt x="71" y="284"/>
                  </a:cubicBezTo>
                  <a:cubicBezTo>
                    <a:pt x="65" y="283"/>
                    <a:pt x="60" y="282"/>
                    <a:pt x="55" y="282"/>
                  </a:cubicBezTo>
                  <a:cubicBezTo>
                    <a:pt x="44" y="282"/>
                    <a:pt x="36" y="285"/>
                    <a:pt x="30" y="289"/>
                  </a:cubicBezTo>
                  <a:cubicBezTo>
                    <a:pt x="23" y="294"/>
                    <a:pt x="18" y="300"/>
                    <a:pt x="13" y="308"/>
                  </a:cubicBezTo>
                  <a:cubicBezTo>
                    <a:pt x="4" y="325"/>
                    <a:pt x="0" y="351"/>
                    <a:pt x="0" y="380"/>
                  </a:cubicBezTo>
                  <a:cubicBezTo>
                    <a:pt x="0" y="405"/>
                    <a:pt x="8" y="427"/>
                    <a:pt x="20" y="442"/>
                  </a:cubicBezTo>
                  <a:cubicBezTo>
                    <a:pt x="32" y="457"/>
                    <a:pt x="48" y="466"/>
                    <a:pt x="66" y="466"/>
                  </a:cubicBezTo>
                  <a:cubicBezTo>
                    <a:pt x="66" y="466"/>
                    <a:pt x="67" y="466"/>
                    <a:pt x="67" y="466"/>
                  </a:cubicBezTo>
                  <a:cubicBezTo>
                    <a:pt x="71" y="465"/>
                    <a:pt x="75" y="465"/>
                    <a:pt x="78" y="464"/>
                  </a:cubicBezTo>
                  <a:cubicBezTo>
                    <a:pt x="79" y="464"/>
                    <a:pt x="80" y="463"/>
                    <a:pt x="81" y="463"/>
                  </a:cubicBezTo>
                  <a:cubicBezTo>
                    <a:pt x="91" y="460"/>
                    <a:pt x="97" y="457"/>
                    <a:pt x="103" y="453"/>
                  </a:cubicBezTo>
                  <a:cubicBezTo>
                    <a:pt x="108" y="449"/>
                    <a:pt x="112" y="445"/>
                    <a:pt x="119" y="441"/>
                  </a:cubicBezTo>
                  <a:cubicBezTo>
                    <a:pt x="124" y="438"/>
                    <a:pt x="130" y="435"/>
                    <a:pt x="137" y="435"/>
                  </a:cubicBezTo>
                  <a:cubicBezTo>
                    <a:pt x="138" y="435"/>
                    <a:pt x="138" y="435"/>
                    <a:pt x="138" y="435"/>
                  </a:cubicBezTo>
                  <a:cubicBezTo>
                    <a:pt x="138" y="435"/>
                    <a:pt x="138" y="435"/>
                    <a:pt x="138" y="435"/>
                  </a:cubicBezTo>
                  <a:cubicBezTo>
                    <a:pt x="144" y="435"/>
                    <a:pt x="149" y="436"/>
                    <a:pt x="155" y="438"/>
                  </a:cubicBezTo>
                  <a:cubicBezTo>
                    <a:pt x="162" y="442"/>
                    <a:pt x="167" y="448"/>
                    <a:pt x="169" y="454"/>
                  </a:cubicBezTo>
                  <a:cubicBezTo>
                    <a:pt x="180" y="480"/>
                    <a:pt x="178" y="504"/>
                    <a:pt x="178" y="520"/>
                  </a:cubicBezTo>
                  <a:cubicBezTo>
                    <a:pt x="176" y="572"/>
                    <a:pt x="165" y="706"/>
                    <a:pt x="162" y="737"/>
                  </a:cubicBezTo>
                  <a:cubicBezTo>
                    <a:pt x="165" y="737"/>
                    <a:pt x="168" y="737"/>
                    <a:pt x="171" y="737"/>
                  </a:cubicBezTo>
                  <a:cubicBezTo>
                    <a:pt x="270" y="738"/>
                    <a:pt x="366" y="723"/>
                    <a:pt x="455" y="697"/>
                  </a:cubicBezTo>
                  <a:cubicBezTo>
                    <a:pt x="441" y="764"/>
                    <a:pt x="381" y="848"/>
                    <a:pt x="381" y="848"/>
                  </a:cubicBezTo>
                  <a:cubicBezTo>
                    <a:pt x="997" y="560"/>
                    <a:pt x="1032" y="148"/>
                    <a:pt x="1032" y="22"/>
                  </a:cubicBezTo>
                  <a:cubicBezTo>
                    <a:pt x="1032" y="20"/>
                    <a:pt x="1032" y="18"/>
                    <a:pt x="1032" y="16"/>
                  </a:cubicBezTo>
                  <a:cubicBezTo>
                    <a:pt x="955" y="11"/>
                    <a:pt x="714" y="0"/>
                    <a:pt x="657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32000" rIns="91440" bIns="45720" anchor="t" anchorCtr="1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b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</p:grpSp>
      <p:grpSp>
        <p:nvGrpSpPr>
          <p:cNvPr id="5" name="Group 168"/>
          <p:cNvGrpSpPr/>
          <p:nvPr/>
        </p:nvGrpSpPr>
        <p:grpSpPr>
          <a:xfrm>
            <a:off x="3733186" y="3953248"/>
            <a:ext cx="1080555" cy="911608"/>
            <a:chOff x="3814763" y="3897313"/>
            <a:chExt cx="974725" cy="8223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" name="Freeform: Shape 169"/>
            <p:cNvSpPr>
              <a:spLocks/>
            </p:cNvSpPr>
            <p:nvPr/>
          </p:nvSpPr>
          <p:spPr bwMode="auto">
            <a:xfrm>
              <a:off x="3902075" y="3897313"/>
              <a:ext cx="161925" cy="176213"/>
            </a:xfrm>
            <a:custGeom>
              <a:avLst/>
              <a:gdLst/>
              <a:ahLst/>
              <a:cxnLst>
                <a:cxn ang="0">
                  <a:pos x="11" y="76"/>
                </a:cxn>
                <a:cxn ang="0">
                  <a:pos x="54" y="117"/>
                </a:cxn>
                <a:cxn ang="0">
                  <a:pos x="97" y="76"/>
                </a:cxn>
                <a:cxn ang="0">
                  <a:pos x="106" y="57"/>
                </a:cxn>
                <a:cxn ang="0">
                  <a:pos x="100" y="48"/>
                </a:cxn>
                <a:cxn ang="0">
                  <a:pos x="54" y="0"/>
                </a:cxn>
                <a:cxn ang="0">
                  <a:pos x="8" y="48"/>
                </a:cxn>
                <a:cxn ang="0">
                  <a:pos x="1" y="57"/>
                </a:cxn>
                <a:cxn ang="0">
                  <a:pos x="11" y="76"/>
                </a:cxn>
              </a:cxnLst>
              <a:rect l="0" t="0" r="r" b="b"/>
              <a:pathLst>
                <a:path w="107" h="117">
                  <a:moveTo>
                    <a:pt x="11" y="76"/>
                  </a:moveTo>
                  <a:cubicBezTo>
                    <a:pt x="17" y="98"/>
                    <a:pt x="31" y="117"/>
                    <a:pt x="54" y="117"/>
                  </a:cubicBezTo>
                  <a:cubicBezTo>
                    <a:pt x="77" y="117"/>
                    <a:pt x="91" y="97"/>
                    <a:pt x="97" y="76"/>
                  </a:cubicBezTo>
                  <a:cubicBezTo>
                    <a:pt x="103" y="73"/>
                    <a:pt x="107" y="64"/>
                    <a:pt x="106" y="57"/>
                  </a:cubicBezTo>
                  <a:cubicBezTo>
                    <a:pt x="106" y="52"/>
                    <a:pt x="103" y="50"/>
                    <a:pt x="100" y="48"/>
                  </a:cubicBezTo>
                  <a:cubicBezTo>
                    <a:pt x="98" y="21"/>
                    <a:pt x="81" y="0"/>
                    <a:pt x="54" y="0"/>
                  </a:cubicBezTo>
                  <a:cubicBezTo>
                    <a:pt x="27" y="0"/>
                    <a:pt x="10" y="21"/>
                    <a:pt x="8" y="48"/>
                  </a:cubicBezTo>
                  <a:cubicBezTo>
                    <a:pt x="4" y="49"/>
                    <a:pt x="1" y="52"/>
                    <a:pt x="1" y="57"/>
                  </a:cubicBezTo>
                  <a:cubicBezTo>
                    <a:pt x="0" y="64"/>
                    <a:pt x="4" y="74"/>
                    <a:pt x="11" y="7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: Shape 170"/>
            <p:cNvSpPr>
              <a:spLocks/>
            </p:cNvSpPr>
            <p:nvPr/>
          </p:nvSpPr>
          <p:spPr bwMode="auto">
            <a:xfrm>
              <a:off x="3814763" y="4044951"/>
              <a:ext cx="531813" cy="673100"/>
            </a:xfrm>
            <a:custGeom>
              <a:avLst/>
              <a:gdLst/>
              <a:ahLst/>
              <a:cxnLst>
                <a:cxn ang="0">
                  <a:pos x="254" y="133"/>
                </a:cxn>
                <a:cxn ang="0">
                  <a:pos x="307" y="80"/>
                </a:cxn>
                <a:cxn ang="0">
                  <a:pos x="349" y="12"/>
                </a:cxn>
                <a:cxn ang="0">
                  <a:pos x="340" y="3"/>
                </a:cxn>
                <a:cxn ang="0">
                  <a:pos x="277" y="53"/>
                </a:cxn>
                <a:cxn ang="0">
                  <a:pos x="248" y="84"/>
                </a:cxn>
                <a:cxn ang="0">
                  <a:pos x="221" y="87"/>
                </a:cxn>
                <a:cxn ang="0">
                  <a:pos x="189" y="48"/>
                </a:cxn>
                <a:cxn ang="0">
                  <a:pos x="185" y="44"/>
                </a:cxn>
                <a:cxn ang="0">
                  <a:pos x="155" y="30"/>
                </a:cxn>
                <a:cxn ang="0">
                  <a:pos x="142" y="26"/>
                </a:cxn>
                <a:cxn ang="0">
                  <a:pos x="123" y="88"/>
                </a:cxn>
                <a:cxn ang="0">
                  <a:pos x="123" y="38"/>
                </a:cxn>
                <a:cxn ang="0">
                  <a:pos x="108" y="30"/>
                </a:cxn>
                <a:cxn ang="0">
                  <a:pos x="105" y="50"/>
                </a:cxn>
                <a:cxn ang="0">
                  <a:pos x="81" y="26"/>
                </a:cxn>
                <a:cxn ang="0">
                  <a:pos x="81" y="26"/>
                </a:cxn>
                <a:cxn ang="0">
                  <a:pos x="30" y="46"/>
                </a:cxn>
                <a:cxn ang="0">
                  <a:pos x="5" y="221"/>
                </a:cxn>
                <a:cxn ang="0">
                  <a:pos x="42" y="224"/>
                </a:cxn>
                <a:cxn ang="0">
                  <a:pos x="51" y="90"/>
                </a:cxn>
                <a:cxn ang="0">
                  <a:pos x="52" y="211"/>
                </a:cxn>
                <a:cxn ang="0">
                  <a:pos x="53" y="419"/>
                </a:cxn>
                <a:cxn ang="0">
                  <a:pos x="79" y="445"/>
                </a:cxn>
                <a:cxn ang="0">
                  <a:pos x="105" y="419"/>
                </a:cxn>
                <a:cxn ang="0">
                  <a:pos x="118" y="246"/>
                </a:cxn>
                <a:cxn ang="0">
                  <a:pos x="144" y="445"/>
                </a:cxn>
                <a:cxn ang="0">
                  <a:pos x="144" y="445"/>
                </a:cxn>
                <a:cxn ang="0">
                  <a:pos x="170" y="225"/>
                </a:cxn>
                <a:cxn ang="0">
                  <a:pos x="171" y="90"/>
                </a:cxn>
                <a:cxn ang="0">
                  <a:pos x="171" y="90"/>
                </a:cxn>
                <a:cxn ang="0">
                  <a:pos x="203" y="126"/>
                </a:cxn>
                <a:cxn ang="0">
                  <a:pos x="217" y="139"/>
                </a:cxn>
                <a:cxn ang="0">
                  <a:pos x="225" y="143"/>
                </a:cxn>
                <a:cxn ang="0">
                  <a:pos x="231" y="144"/>
                </a:cxn>
                <a:cxn ang="0">
                  <a:pos x="245" y="140"/>
                </a:cxn>
              </a:cxnLst>
              <a:rect l="0" t="0" r="r" b="b"/>
              <a:pathLst>
                <a:path w="351" h="445">
                  <a:moveTo>
                    <a:pt x="245" y="140"/>
                  </a:moveTo>
                  <a:cubicBezTo>
                    <a:pt x="248" y="138"/>
                    <a:pt x="251" y="136"/>
                    <a:pt x="254" y="133"/>
                  </a:cubicBezTo>
                  <a:cubicBezTo>
                    <a:pt x="259" y="129"/>
                    <a:pt x="265" y="124"/>
                    <a:pt x="271" y="118"/>
                  </a:cubicBezTo>
                  <a:cubicBezTo>
                    <a:pt x="288" y="101"/>
                    <a:pt x="307" y="80"/>
                    <a:pt x="307" y="80"/>
                  </a:cubicBezTo>
                  <a:cubicBezTo>
                    <a:pt x="314" y="72"/>
                    <a:pt x="314" y="60"/>
                    <a:pt x="306" y="53"/>
                  </a:cubicBezTo>
                  <a:cubicBezTo>
                    <a:pt x="349" y="12"/>
                    <a:pt x="349" y="12"/>
                    <a:pt x="349" y="12"/>
                  </a:cubicBezTo>
                  <a:cubicBezTo>
                    <a:pt x="351" y="9"/>
                    <a:pt x="351" y="5"/>
                    <a:pt x="349" y="3"/>
                  </a:cubicBezTo>
                  <a:cubicBezTo>
                    <a:pt x="346" y="1"/>
                    <a:pt x="343" y="0"/>
                    <a:pt x="340" y="3"/>
                  </a:cubicBezTo>
                  <a:cubicBezTo>
                    <a:pt x="295" y="47"/>
                    <a:pt x="295" y="47"/>
                    <a:pt x="295" y="47"/>
                  </a:cubicBezTo>
                  <a:cubicBezTo>
                    <a:pt x="289" y="46"/>
                    <a:pt x="282" y="48"/>
                    <a:pt x="277" y="53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274" y="57"/>
                    <a:pt x="261" y="71"/>
                    <a:pt x="248" y="84"/>
                  </a:cubicBezTo>
                  <a:cubicBezTo>
                    <a:pt x="243" y="90"/>
                    <a:pt x="237" y="95"/>
                    <a:pt x="232" y="99"/>
                  </a:cubicBezTo>
                  <a:cubicBezTo>
                    <a:pt x="229" y="96"/>
                    <a:pt x="225" y="91"/>
                    <a:pt x="221" y="87"/>
                  </a:cubicBezTo>
                  <a:cubicBezTo>
                    <a:pt x="213" y="77"/>
                    <a:pt x="204" y="67"/>
                    <a:pt x="197" y="58"/>
                  </a:cubicBezTo>
                  <a:cubicBezTo>
                    <a:pt x="194" y="54"/>
                    <a:pt x="191" y="51"/>
                    <a:pt x="189" y="48"/>
                  </a:cubicBezTo>
                  <a:cubicBezTo>
                    <a:pt x="188" y="47"/>
                    <a:pt x="187" y="46"/>
                    <a:pt x="186" y="45"/>
                  </a:cubicBezTo>
                  <a:cubicBezTo>
                    <a:pt x="186" y="44"/>
                    <a:pt x="185" y="44"/>
                    <a:pt x="185" y="44"/>
                  </a:cubicBezTo>
                  <a:cubicBezTo>
                    <a:pt x="185" y="43"/>
                    <a:pt x="184" y="43"/>
                    <a:pt x="184" y="42"/>
                  </a:cubicBezTo>
                  <a:cubicBezTo>
                    <a:pt x="182" y="39"/>
                    <a:pt x="175" y="35"/>
                    <a:pt x="155" y="30"/>
                  </a:cubicBezTo>
                  <a:cubicBezTo>
                    <a:pt x="150" y="28"/>
                    <a:pt x="146" y="27"/>
                    <a:pt x="142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36"/>
                    <a:pt x="137" y="59"/>
                    <a:pt x="123" y="88"/>
                  </a:cubicBezTo>
                  <a:cubicBezTo>
                    <a:pt x="121" y="69"/>
                    <a:pt x="118" y="52"/>
                    <a:pt x="117" y="50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5" y="52"/>
                    <a:pt x="102" y="69"/>
                    <a:pt x="99" y="88"/>
                  </a:cubicBezTo>
                  <a:cubicBezTo>
                    <a:pt x="86" y="59"/>
                    <a:pt x="82" y="3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7" y="27"/>
                    <a:pt x="73" y="28"/>
                    <a:pt x="70" y="30"/>
                  </a:cubicBezTo>
                  <a:cubicBezTo>
                    <a:pt x="57" y="34"/>
                    <a:pt x="40" y="40"/>
                    <a:pt x="30" y="46"/>
                  </a:cubicBezTo>
                  <a:cubicBezTo>
                    <a:pt x="25" y="51"/>
                    <a:pt x="8" y="75"/>
                    <a:pt x="2" y="152"/>
                  </a:cubicBezTo>
                  <a:cubicBezTo>
                    <a:pt x="0" y="175"/>
                    <a:pt x="5" y="221"/>
                    <a:pt x="5" y="221"/>
                  </a:cubicBezTo>
                  <a:cubicBezTo>
                    <a:pt x="8" y="234"/>
                    <a:pt x="9" y="244"/>
                    <a:pt x="22" y="245"/>
                  </a:cubicBezTo>
                  <a:cubicBezTo>
                    <a:pt x="36" y="245"/>
                    <a:pt x="42" y="235"/>
                    <a:pt x="42" y="224"/>
                  </a:cubicBezTo>
                  <a:cubicBezTo>
                    <a:pt x="42" y="224"/>
                    <a:pt x="38" y="186"/>
                    <a:pt x="40" y="154"/>
                  </a:cubicBezTo>
                  <a:cubicBezTo>
                    <a:pt x="41" y="128"/>
                    <a:pt x="48" y="91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211"/>
                    <a:pt x="52" y="211"/>
                    <a:pt x="52" y="211"/>
                  </a:cubicBezTo>
                  <a:cubicBezTo>
                    <a:pt x="52" y="216"/>
                    <a:pt x="52" y="221"/>
                    <a:pt x="53" y="225"/>
                  </a:cubicBezTo>
                  <a:cubicBezTo>
                    <a:pt x="53" y="419"/>
                    <a:pt x="53" y="419"/>
                    <a:pt x="53" y="419"/>
                  </a:cubicBezTo>
                  <a:cubicBezTo>
                    <a:pt x="53" y="433"/>
                    <a:pt x="65" y="445"/>
                    <a:pt x="79" y="445"/>
                  </a:cubicBezTo>
                  <a:cubicBezTo>
                    <a:pt x="79" y="445"/>
                    <a:pt x="79" y="445"/>
                    <a:pt x="79" y="445"/>
                  </a:cubicBezTo>
                  <a:cubicBezTo>
                    <a:pt x="79" y="445"/>
                    <a:pt x="79" y="445"/>
                    <a:pt x="79" y="445"/>
                  </a:cubicBezTo>
                  <a:cubicBezTo>
                    <a:pt x="93" y="445"/>
                    <a:pt x="105" y="433"/>
                    <a:pt x="105" y="419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18" y="246"/>
                    <a:pt x="118" y="246"/>
                    <a:pt x="118" y="246"/>
                  </a:cubicBezTo>
                  <a:cubicBezTo>
                    <a:pt x="118" y="419"/>
                    <a:pt x="118" y="419"/>
                    <a:pt x="118" y="419"/>
                  </a:cubicBezTo>
                  <a:cubicBezTo>
                    <a:pt x="118" y="433"/>
                    <a:pt x="129" y="445"/>
                    <a:pt x="144" y="445"/>
                  </a:cubicBezTo>
                  <a:cubicBezTo>
                    <a:pt x="144" y="445"/>
                    <a:pt x="144" y="445"/>
                    <a:pt x="144" y="445"/>
                  </a:cubicBezTo>
                  <a:cubicBezTo>
                    <a:pt x="144" y="445"/>
                    <a:pt x="144" y="445"/>
                    <a:pt x="144" y="445"/>
                  </a:cubicBezTo>
                  <a:cubicBezTo>
                    <a:pt x="158" y="445"/>
                    <a:pt x="170" y="433"/>
                    <a:pt x="170" y="419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1" y="221"/>
                    <a:pt x="171" y="216"/>
                    <a:pt x="171" y="211"/>
                  </a:cubicBezTo>
                  <a:cubicBezTo>
                    <a:pt x="171" y="90"/>
                    <a:pt x="171" y="90"/>
                    <a:pt x="171" y="90"/>
                  </a:cubicBezTo>
                  <a:cubicBezTo>
                    <a:pt x="171" y="90"/>
                    <a:pt x="171" y="90"/>
                    <a:pt x="171" y="90"/>
                  </a:cubicBezTo>
                  <a:cubicBezTo>
                    <a:pt x="171" y="90"/>
                    <a:pt x="171" y="90"/>
                    <a:pt x="171" y="90"/>
                  </a:cubicBezTo>
                  <a:cubicBezTo>
                    <a:pt x="175" y="94"/>
                    <a:pt x="179" y="98"/>
                    <a:pt x="182" y="102"/>
                  </a:cubicBezTo>
                  <a:cubicBezTo>
                    <a:pt x="189" y="111"/>
                    <a:pt x="197" y="119"/>
                    <a:pt x="203" y="126"/>
                  </a:cubicBezTo>
                  <a:cubicBezTo>
                    <a:pt x="207" y="130"/>
                    <a:pt x="209" y="133"/>
                    <a:pt x="212" y="135"/>
                  </a:cubicBezTo>
                  <a:cubicBezTo>
                    <a:pt x="214" y="137"/>
                    <a:pt x="215" y="138"/>
                    <a:pt x="217" y="139"/>
                  </a:cubicBezTo>
                  <a:cubicBezTo>
                    <a:pt x="218" y="140"/>
                    <a:pt x="218" y="140"/>
                    <a:pt x="220" y="141"/>
                  </a:cubicBezTo>
                  <a:cubicBezTo>
                    <a:pt x="221" y="142"/>
                    <a:pt x="222" y="143"/>
                    <a:pt x="225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4"/>
                    <a:pt x="229" y="144"/>
                    <a:pt x="231" y="144"/>
                  </a:cubicBezTo>
                  <a:cubicBezTo>
                    <a:pt x="234" y="144"/>
                    <a:pt x="236" y="144"/>
                    <a:pt x="238" y="143"/>
                  </a:cubicBezTo>
                  <a:cubicBezTo>
                    <a:pt x="241" y="142"/>
                    <a:pt x="243" y="141"/>
                    <a:pt x="245" y="1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: Shape 171"/>
            <p:cNvSpPr>
              <a:spLocks/>
            </p:cNvSpPr>
            <p:nvPr/>
          </p:nvSpPr>
          <p:spPr bwMode="auto">
            <a:xfrm>
              <a:off x="4170363" y="3913188"/>
              <a:ext cx="619125" cy="806450"/>
            </a:xfrm>
            <a:custGeom>
              <a:avLst/>
              <a:gdLst/>
              <a:ahLst/>
              <a:cxnLst>
                <a:cxn ang="0">
                  <a:pos x="394" y="34"/>
                </a:cxn>
                <a:cxn ang="0">
                  <a:pos x="409" y="19"/>
                </a:cxn>
                <a:cxn ang="0">
                  <a:pos x="409" y="15"/>
                </a:cxn>
                <a:cxn ang="0">
                  <a:pos x="39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4" y="34"/>
                </a:cxn>
                <a:cxn ang="0">
                  <a:pos x="22" y="34"/>
                </a:cxn>
                <a:cxn ang="0">
                  <a:pos x="22" y="149"/>
                </a:cxn>
                <a:cxn ang="0">
                  <a:pos x="35" y="135"/>
                </a:cxn>
                <a:cxn ang="0">
                  <a:pos x="36" y="135"/>
                </a:cxn>
                <a:cxn ang="0">
                  <a:pos x="39" y="132"/>
                </a:cxn>
                <a:cxn ang="0">
                  <a:pos x="39" y="34"/>
                </a:cxn>
                <a:cxn ang="0">
                  <a:pos x="370" y="34"/>
                </a:cxn>
                <a:cxn ang="0">
                  <a:pos x="370" y="282"/>
                </a:cxn>
                <a:cxn ang="0">
                  <a:pos x="39" y="282"/>
                </a:cxn>
                <a:cxn ang="0">
                  <a:pos x="39" y="214"/>
                </a:cxn>
                <a:cxn ang="0">
                  <a:pos x="24" y="227"/>
                </a:cxn>
                <a:cxn ang="0">
                  <a:pos x="22" y="229"/>
                </a:cxn>
                <a:cxn ang="0">
                  <a:pos x="22" y="282"/>
                </a:cxn>
                <a:cxn ang="0">
                  <a:pos x="14" y="282"/>
                </a:cxn>
                <a:cxn ang="0">
                  <a:pos x="0" y="297"/>
                </a:cxn>
                <a:cxn ang="0">
                  <a:pos x="0" y="301"/>
                </a:cxn>
                <a:cxn ang="0">
                  <a:pos x="14" y="316"/>
                </a:cxn>
                <a:cxn ang="0">
                  <a:pos x="191" y="316"/>
                </a:cxn>
                <a:cxn ang="0">
                  <a:pos x="191" y="415"/>
                </a:cxn>
                <a:cxn ang="0">
                  <a:pos x="190" y="417"/>
                </a:cxn>
                <a:cxn ang="0">
                  <a:pos x="97" y="509"/>
                </a:cxn>
                <a:cxn ang="0">
                  <a:pos x="97" y="523"/>
                </a:cxn>
                <a:cxn ang="0">
                  <a:pos x="102" y="529"/>
                </a:cxn>
                <a:cxn ang="0">
                  <a:pos x="116" y="529"/>
                </a:cxn>
                <a:cxn ang="0">
                  <a:pos x="190" y="455"/>
                </a:cxn>
                <a:cxn ang="0">
                  <a:pos x="191" y="454"/>
                </a:cxn>
                <a:cxn ang="0">
                  <a:pos x="191" y="505"/>
                </a:cxn>
                <a:cxn ang="0">
                  <a:pos x="201" y="515"/>
                </a:cxn>
                <a:cxn ang="0">
                  <a:pos x="209" y="515"/>
                </a:cxn>
                <a:cxn ang="0">
                  <a:pos x="219" y="505"/>
                </a:cxn>
                <a:cxn ang="0">
                  <a:pos x="219" y="459"/>
                </a:cxn>
                <a:cxn ang="0">
                  <a:pos x="289" y="529"/>
                </a:cxn>
                <a:cxn ang="0">
                  <a:pos x="303" y="529"/>
                </a:cxn>
                <a:cxn ang="0">
                  <a:pos x="308" y="523"/>
                </a:cxn>
                <a:cxn ang="0">
                  <a:pos x="308" y="509"/>
                </a:cxn>
                <a:cxn ang="0">
                  <a:pos x="219" y="420"/>
                </a:cxn>
                <a:cxn ang="0">
                  <a:pos x="219" y="316"/>
                </a:cxn>
                <a:cxn ang="0">
                  <a:pos x="394" y="316"/>
                </a:cxn>
                <a:cxn ang="0">
                  <a:pos x="409" y="301"/>
                </a:cxn>
                <a:cxn ang="0">
                  <a:pos x="409" y="297"/>
                </a:cxn>
                <a:cxn ang="0">
                  <a:pos x="394" y="282"/>
                </a:cxn>
                <a:cxn ang="0">
                  <a:pos x="386" y="282"/>
                </a:cxn>
                <a:cxn ang="0">
                  <a:pos x="386" y="34"/>
                </a:cxn>
                <a:cxn ang="0">
                  <a:pos x="394" y="34"/>
                </a:cxn>
              </a:cxnLst>
              <a:rect l="0" t="0" r="r" b="b"/>
              <a:pathLst>
                <a:path w="409" h="533">
                  <a:moveTo>
                    <a:pt x="394" y="34"/>
                  </a:moveTo>
                  <a:cubicBezTo>
                    <a:pt x="402" y="34"/>
                    <a:pt x="409" y="27"/>
                    <a:pt x="409" y="19"/>
                  </a:cubicBezTo>
                  <a:cubicBezTo>
                    <a:pt x="409" y="15"/>
                    <a:pt x="409" y="15"/>
                    <a:pt x="409" y="15"/>
                  </a:cubicBezTo>
                  <a:cubicBezTo>
                    <a:pt x="409" y="7"/>
                    <a:pt x="402" y="0"/>
                    <a:pt x="39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7"/>
                    <a:pt x="6" y="34"/>
                    <a:pt x="1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9" y="142"/>
                    <a:pt x="34" y="137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4"/>
                    <a:pt x="38" y="133"/>
                    <a:pt x="39" y="132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70" y="34"/>
                    <a:pt x="370" y="34"/>
                    <a:pt x="370" y="34"/>
                  </a:cubicBezTo>
                  <a:cubicBezTo>
                    <a:pt x="370" y="282"/>
                    <a:pt x="370" y="282"/>
                    <a:pt x="370" y="282"/>
                  </a:cubicBezTo>
                  <a:cubicBezTo>
                    <a:pt x="39" y="282"/>
                    <a:pt x="39" y="282"/>
                    <a:pt x="39" y="282"/>
                  </a:cubicBezTo>
                  <a:cubicBezTo>
                    <a:pt x="39" y="214"/>
                    <a:pt x="39" y="214"/>
                    <a:pt x="39" y="214"/>
                  </a:cubicBezTo>
                  <a:cubicBezTo>
                    <a:pt x="33" y="219"/>
                    <a:pt x="29" y="224"/>
                    <a:pt x="24" y="227"/>
                  </a:cubicBezTo>
                  <a:cubicBezTo>
                    <a:pt x="24" y="228"/>
                    <a:pt x="23" y="228"/>
                    <a:pt x="22" y="229"/>
                  </a:cubicBezTo>
                  <a:cubicBezTo>
                    <a:pt x="22" y="282"/>
                    <a:pt x="22" y="282"/>
                    <a:pt x="22" y="282"/>
                  </a:cubicBezTo>
                  <a:cubicBezTo>
                    <a:pt x="14" y="282"/>
                    <a:pt x="14" y="282"/>
                    <a:pt x="14" y="282"/>
                  </a:cubicBezTo>
                  <a:cubicBezTo>
                    <a:pt x="6" y="282"/>
                    <a:pt x="0" y="289"/>
                    <a:pt x="0" y="297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09"/>
                    <a:pt x="6" y="316"/>
                    <a:pt x="14" y="316"/>
                  </a:cubicBezTo>
                  <a:cubicBezTo>
                    <a:pt x="191" y="316"/>
                    <a:pt x="191" y="316"/>
                    <a:pt x="191" y="316"/>
                  </a:cubicBezTo>
                  <a:cubicBezTo>
                    <a:pt x="191" y="415"/>
                    <a:pt x="191" y="415"/>
                    <a:pt x="191" y="415"/>
                  </a:cubicBezTo>
                  <a:cubicBezTo>
                    <a:pt x="191" y="416"/>
                    <a:pt x="190" y="416"/>
                    <a:pt x="190" y="417"/>
                  </a:cubicBezTo>
                  <a:cubicBezTo>
                    <a:pt x="97" y="509"/>
                    <a:pt x="97" y="509"/>
                    <a:pt x="97" y="509"/>
                  </a:cubicBezTo>
                  <a:cubicBezTo>
                    <a:pt x="93" y="513"/>
                    <a:pt x="93" y="520"/>
                    <a:pt x="97" y="523"/>
                  </a:cubicBezTo>
                  <a:cubicBezTo>
                    <a:pt x="102" y="529"/>
                    <a:pt x="102" y="529"/>
                    <a:pt x="102" y="529"/>
                  </a:cubicBezTo>
                  <a:cubicBezTo>
                    <a:pt x="106" y="533"/>
                    <a:pt x="113" y="533"/>
                    <a:pt x="116" y="529"/>
                  </a:cubicBezTo>
                  <a:cubicBezTo>
                    <a:pt x="190" y="455"/>
                    <a:pt x="190" y="455"/>
                    <a:pt x="190" y="455"/>
                  </a:cubicBezTo>
                  <a:cubicBezTo>
                    <a:pt x="190" y="455"/>
                    <a:pt x="191" y="454"/>
                    <a:pt x="191" y="454"/>
                  </a:cubicBezTo>
                  <a:cubicBezTo>
                    <a:pt x="191" y="505"/>
                    <a:pt x="191" y="505"/>
                    <a:pt x="191" y="505"/>
                  </a:cubicBezTo>
                  <a:cubicBezTo>
                    <a:pt x="191" y="511"/>
                    <a:pt x="196" y="515"/>
                    <a:pt x="201" y="515"/>
                  </a:cubicBezTo>
                  <a:cubicBezTo>
                    <a:pt x="209" y="515"/>
                    <a:pt x="209" y="515"/>
                    <a:pt x="209" y="515"/>
                  </a:cubicBezTo>
                  <a:cubicBezTo>
                    <a:pt x="214" y="515"/>
                    <a:pt x="219" y="511"/>
                    <a:pt x="219" y="505"/>
                  </a:cubicBezTo>
                  <a:cubicBezTo>
                    <a:pt x="219" y="459"/>
                    <a:pt x="219" y="459"/>
                    <a:pt x="219" y="459"/>
                  </a:cubicBezTo>
                  <a:cubicBezTo>
                    <a:pt x="289" y="529"/>
                    <a:pt x="289" y="529"/>
                    <a:pt x="289" y="529"/>
                  </a:cubicBezTo>
                  <a:cubicBezTo>
                    <a:pt x="293" y="533"/>
                    <a:pt x="299" y="533"/>
                    <a:pt x="303" y="529"/>
                  </a:cubicBezTo>
                  <a:cubicBezTo>
                    <a:pt x="308" y="523"/>
                    <a:pt x="308" y="523"/>
                    <a:pt x="308" y="523"/>
                  </a:cubicBezTo>
                  <a:cubicBezTo>
                    <a:pt x="312" y="520"/>
                    <a:pt x="312" y="513"/>
                    <a:pt x="308" y="509"/>
                  </a:cubicBezTo>
                  <a:cubicBezTo>
                    <a:pt x="219" y="420"/>
                    <a:pt x="219" y="420"/>
                    <a:pt x="219" y="420"/>
                  </a:cubicBezTo>
                  <a:cubicBezTo>
                    <a:pt x="219" y="316"/>
                    <a:pt x="219" y="316"/>
                    <a:pt x="219" y="316"/>
                  </a:cubicBezTo>
                  <a:cubicBezTo>
                    <a:pt x="394" y="316"/>
                    <a:pt x="394" y="316"/>
                    <a:pt x="394" y="316"/>
                  </a:cubicBezTo>
                  <a:cubicBezTo>
                    <a:pt x="402" y="316"/>
                    <a:pt x="409" y="309"/>
                    <a:pt x="409" y="301"/>
                  </a:cubicBezTo>
                  <a:cubicBezTo>
                    <a:pt x="409" y="297"/>
                    <a:pt x="409" y="297"/>
                    <a:pt x="409" y="297"/>
                  </a:cubicBezTo>
                  <a:cubicBezTo>
                    <a:pt x="409" y="289"/>
                    <a:pt x="402" y="282"/>
                    <a:pt x="394" y="282"/>
                  </a:cubicBezTo>
                  <a:cubicBezTo>
                    <a:pt x="386" y="282"/>
                    <a:pt x="386" y="282"/>
                    <a:pt x="386" y="282"/>
                  </a:cubicBezTo>
                  <a:cubicBezTo>
                    <a:pt x="386" y="34"/>
                    <a:pt x="386" y="34"/>
                    <a:pt x="386" y="34"/>
                  </a:cubicBezTo>
                  <a:lnTo>
                    <a:pt x="39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: Shape 172"/>
            <p:cNvSpPr>
              <a:spLocks/>
            </p:cNvSpPr>
            <p:nvPr/>
          </p:nvSpPr>
          <p:spPr bwMode="auto">
            <a:xfrm>
              <a:off x="4329113" y="4249738"/>
              <a:ext cx="46038" cy="33338"/>
            </a:xfrm>
            <a:custGeom>
              <a:avLst/>
              <a:gdLst/>
              <a:ahLst/>
              <a:cxnLst>
                <a:cxn ang="0">
                  <a:pos x="30" y="19"/>
                </a:cxn>
                <a:cxn ang="0">
                  <a:pos x="30" y="0"/>
                </a:cxn>
                <a:cxn ang="0">
                  <a:pos x="1" y="22"/>
                </a:cxn>
                <a:cxn ang="0">
                  <a:pos x="27" y="22"/>
                </a:cxn>
                <a:cxn ang="0">
                  <a:pos x="30" y="19"/>
                </a:cxn>
              </a:cxnLst>
              <a:rect l="0" t="0" r="r" b="b"/>
              <a:pathLst>
                <a:path w="30" h="22">
                  <a:moveTo>
                    <a:pt x="30" y="19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22"/>
                    <a:pt x="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22"/>
                    <a:pt x="30" y="21"/>
                    <a:pt x="30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: Shape 173"/>
            <p:cNvSpPr>
              <a:spLocks/>
            </p:cNvSpPr>
            <p:nvPr/>
          </p:nvSpPr>
          <p:spPr bwMode="auto">
            <a:xfrm>
              <a:off x="4389438" y="4202113"/>
              <a:ext cx="49213" cy="80963"/>
            </a:xfrm>
            <a:custGeom>
              <a:avLst/>
              <a:gdLst/>
              <a:ahLst/>
              <a:cxnLst>
                <a:cxn ang="0">
                  <a:pos x="29" y="53"/>
                </a:cxn>
                <a:cxn ang="0">
                  <a:pos x="32" y="50"/>
                </a:cxn>
                <a:cxn ang="0">
                  <a:pos x="32" y="0"/>
                </a:cxn>
                <a:cxn ang="0">
                  <a:pos x="0" y="23"/>
                </a:cxn>
                <a:cxn ang="0">
                  <a:pos x="0" y="24"/>
                </a:cxn>
                <a:cxn ang="0">
                  <a:pos x="0" y="50"/>
                </a:cxn>
                <a:cxn ang="0">
                  <a:pos x="2" y="53"/>
                </a:cxn>
                <a:cxn ang="0">
                  <a:pos x="29" y="53"/>
                </a:cxn>
              </a:cxnLst>
              <a:rect l="0" t="0" r="r" b="b"/>
              <a:pathLst>
                <a:path w="32" h="53">
                  <a:moveTo>
                    <a:pt x="29" y="53"/>
                  </a:moveTo>
                  <a:cubicBezTo>
                    <a:pt x="30" y="53"/>
                    <a:pt x="32" y="52"/>
                    <a:pt x="32" y="5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lnTo>
                    <a:pt x="29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: Shape 174"/>
            <p:cNvSpPr>
              <a:spLocks/>
            </p:cNvSpPr>
            <p:nvPr/>
          </p:nvSpPr>
          <p:spPr bwMode="auto">
            <a:xfrm>
              <a:off x="4451350" y="4164013"/>
              <a:ext cx="49213" cy="119063"/>
            </a:xfrm>
            <a:custGeom>
              <a:avLst/>
              <a:gdLst/>
              <a:ahLst/>
              <a:cxnLst>
                <a:cxn ang="0">
                  <a:pos x="29" y="78"/>
                </a:cxn>
                <a:cxn ang="0">
                  <a:pos x="32" y="75"/>
                </a:cxn>
                <a:cxn ang="0">
                  <a:pos x="32" y="9"/>
                </a:cxn>
                <a:cxn ang="0">
                  <a:pos x="23" y="0"/>
                </a:cxn>
                <a:cxn ang="0">
                  <a:pos x="10" y="10"/>
                </a:cxn>
                <a:cxn ang="0">
                  <a:pos x="0" y="17"/>
                </a:cxn>
                <a:cxn ang="0">
                  <a:pos x="0" y="75"/>
                </a:cxn>
                <a:cxn ang="0">
                  <a:pos x="3" y="78"/>
                </a:cxn>
                <a:cxn ang="0">
                  <a:pos x="29" y="78"/>
                </a:cxn>
              </a:cxnLst>
              <a:rect l="0" t="0" r="r" b="b"/>
              <a:pathLst>
                <a:path w="32" h="78">
                  <a:moveTo>
                    <a:pt x="29" y="78"/>
                  </a:moveTo>
                  <a:cubicBezTo>
                    <a:pt x="31" y="78"/>
                    <a:pt x="32" y="77"/>
                    <a:pt x="32" y="7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8"/>
                    <a:pt x="3" y="78"/>
                  </a:cubicBezTo>
                  <a:lnTo>
                    <a:pt x="29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: Shape 175"/>
            <p:cNvSpPr>
              <a:spLocks/>
            </p:cNvSpPr>
            <p:nvPr/>
          </p:nvSpPr>
          <p:spPr bwMode="auto">
            <a:xfrm>
              <a:off x="4513263" y="4181476"/>
              <a:ext cx="49213" cy="101600"/>
            </a:xfrm>
            <a:custGeom>
              <a:avLst/>
              <a:gdLst/>
              <a:ahLst/>
              <a:cxnLst>
                <a:cxn ang="0">
                  <a:pos x="30" y="67"/>
                </a:cxn>
                <a:cxn ang="0">
                  <a:pos x="32" y="64"/>
                </a:cxn>
                <a:cxn ang="0">
                  <a:pos x="32" y="0"/>
                </a:cxn>
                <a:cxn ang="0">
                  <a:pos x="20" y="10"/>
                </a:cxn>
                <a:cxn ang="0">
                  <a:pos x="16" y="13"/>
                </a:cxn>
                <a:cxn ang="0">
                  <a:pos x="5" y="12"/>
                </a:cxn>
                <a:cxn ang="0">
                  <a:pos x="4" y="11"/>
                </a:cxn>
                <a:cxn ang="0">
                  <a:pos x="0" y="7"/>
                </a:cxn>
                <a:cxn ang="0">
                  <a:pos x="0" y="64"/>
                </a:cxn>
                <a:cxn ang="0">
                  <a:pos x="3" y="67"/>
                </a:cxn>
                <a:cxn ang="0">
                  <a:pos x="30" y="67"/>
                </a:cxn>
              </a:cxnLst>
              <a:rect l="0" t="0" r="r" b="b"/>
              <a:pathLst>
                <a:path w="32" h="67">
                  <a:moveTo>
                    <a:pt x="30" y="67"/>
                  </a:moveTo>
                  <a:cubicBezTo>
                    <a:pt x="31" y="67"/>
                    <a:pt x="32" y="66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6"/>
                    <a:pt x="8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7"/>
                    <a:pt x="3" y="67"/>
                  </a:cubicBezTo>
                  <a:lnTo>
                    <a:pt x="30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: Shape 176"/>
            <p:cNvSpPr>
              <a:spLocks/>
            </p:cNvSpPr>
            <p:nvPr/>
          </p:nvSpPr>
          <p:spPr bwMode="auto">
            <a:xfrm>
              <a:off x="4576763" y="4132263"/>
              <a:ext cx="49213" cy="150813"/>
            </a:xfrm>
            <a:custGeom>
              <a:avLst/>
              <a:gdLst/>
              <a:ahLst/>
              <a:cxnLst>
                <a:cxn ang="0">
                  <a:pos x="29" y="99"/>
                </a:cxn>
                <a:cxn ang="0">
                  <a:pos x="32" y="96"/>
                </a:cxn>
                <a:cxn ang="0">
                  <a:pos x="32" y="0"/>
                </a:cxn>
                <a:cxn ang="0">
                  <a:pos x="13" y="15"/>
                </a:cxn>
                <a:cxn ang="0">
                  <a:pos x="0" y="25"/>
                </a:cxn>
                <a:cxn ang="0">
                  <a:pos x="0" y="96"/>
                </a:cxn>
                <a:cxn ang="0">
                  <a:pos x="3" y="99"/>
                </a:cxn>
                <a:cxn ang="0">
                  <a:pos x="29" y="99"/>
                </a:cxn>
              </a:cxnLst>
              <a:rect l="0" t="0" r="r" b="b"/>
              <a:pathLst>
                <a:path w="32" h="99">
                  <a:moveTo>
                    <a:pt x="29" y="99"/>
                  </a:moveTo>
                  <a:cubicBezTo>
                    <a:pt x="31" y="99"/>
                    <a:pt x="32" y="98"/>
                    <a:pt x="32" y="9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99"/>
                    <a:pt x="3" y="99"/>
                  </a:cubicBezTo>
                  <a:lnTo>
                    <a:pt x="29" y="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: Shape 177"/>
            <p:cNvSpPr>
              <a:spLocks/>
            </p:cNvSpPr>
            <p:nvPr/>
          </p:nvSpPr>
          <p:spPr bwMode="auto">
            <a:xfrm>
              <a:off x="4294188" y="4054476"/>
              <a:ext cx="374650" cy="217488"/>
            </a:xfrm>
            <a:custGeom>
              <a:avLst/>
              <a:gdLst/>
              <a:ahLst/>
              <a:cxnLst>
                <a:cxn ang="0">
                  <a:pos x="248" y="8"/>
                </a:cxn>
                <a:cxn ang="0">
                  <a:pos x="245" y="2"/>
                </a:cxn>
                <a:cxn ang="0">
                  <a:pos x="239" y="0"/>
                </a:cxn>
                <a:cxn ang="0">
                  <a:pos x="230" y="0"/>
                </a:cxn>
                <a:cxn ang="0">
                  <a:pos x="200" y="0"/>
                </a:cxn>
                <a:cxn ang="0">
                  <a:pos x="197" y="1"/>
                </a:cxn>
                <a:cxn ang="0">
                  <a:pos x="196" y="1"/>
                </a:cxn>
                <a:cxn ang="0">
                  <a:pos x="191" y="8"/>
                </a:cxn>
                <a:cxn ang="0">
                  <a:pos x="197" y="16"/>
                </a:cxn>
                <a:cxn ang="0">
                  <a:pos x="200" y="17"/>
                </a:cxn>
                <a:cxn ang="0">
                  <a:pos x="210" y="17"/>
                </a:cxn>
                <a:cxn ang="0">
                  <a:pos x="215" y="17"/>
                </a:cxn>
                <a:cxn ang="0">
                  <a:pos x="206" y="24"/>
                </a:cxn>
                <a:cxn ang="0">
                  <a:pos x="189" y="39"/>
                </a:cxn>
                <a:cxn ang="0">
                  <a:pos x="179" y="47"/>
                </a:cxn>
                <a:cxn ang="0">
                  <a:pos x="166" y="57"/>
                </a:cxn>
                <a:cxn ang="0">
                  <a:pos x="158" y="63"/>
                </a:cxn>
                <a:cxn ang="0">
                  <a:pos x="150" y="55"/>
                </a:cxn>
                <a:cxn ang="0">
                  <a:pos x="146" y="52"/>
                </a:cxn>
                <a:cxn ang="0">
                  <a:pos x="136" y="42"/>
                </a:cxn>
                <a:cxn ang="0">
                  <a:pos x="134" y="40"/>
                </a:cxn>
                <a:cxn ang="0">
                  <a:pos x="123" y="39"/>
                </a:cxn>
                <a:cxn ang="0">
                  <a:pos x="114" y="46"/>
                </a:cxn>
                <a:cxn ang="0">
                  <a:pos x="104" y="54"/>
                </a:cxn>
                <a:cxn ang="0">
                  <a:pos x="97" y="58"/>
                </a:cxn>
                <a:cxn ang="0">
                  <a:pos x="94" y="61"/>
                </a:cxn>
                <a:cxn ang="0">
                  <a:pos x="62" y="85"/>
                </a:cxn>
                <a:cxn ang="0">
                  <a:pos x="61" y="86"/>
                </a:cxn>
                <a:cxn ang="0">
                  <a:pos x="51" y="93"/>
                </a:cxn>
                <a:cxn ang="0">
                  <a:pos x="9" y="124"/>
                </a:cxn>
                <a:cxn ang="0">
                  <a:pos x="4" y="128"/>
                </a:cxn>
                <a:cxn ang="0">
                  <a:pos x="3" y="140"/>
                </a:cxn>
                <a:cxn ang="0">
                  <a:pos x="11" y="143"/>
                </a:cxn>
                <a:cxn ang="0">
                  <a:pos x="15" y="142"/>
                </a:cxn>
                <a:cxn ang="0">
                  <a:pos x="51" y="114"/>
                </a:cxn>
                <a:cxn ang="0">
                  <a:pos x="61" y="107"/>
                </a:cxn>
                <a:cxn ang="0">
                  <a:pos x="62" y="107"/>
                </a:cxn>
                <a:cxn ang="0">
                  <a:pos x="94" y="82"/>
                </a:cxn>
                <a:cxn ang="0">
                  <a:pos x="98" y="80"/>
                </a:cxn>
                <a:cxn ang="0">
                  <a:pos x="104" y="75"/>
                </a:cxn>
                <a:cxn ang="0">
                  <a:pos x="114" y="67"/>
                </a:cxn>
                <a:cxn ang="0">
                  <a:pos x="127" y="57"/>
                </a:cxn>
                <a:cxn ang="0">
                  <a:pos x="136" y="66"/>
                </a:cxn>
                <a:cxn ang="0">
                  <a:pos x="146" y="76"/>
                </a:cxn>
                <a:cxn ang="0">
                  <a:pos x="150" y="79"/>
                </a:cxn>
                <a:cxn ang="0">
                  <a:pos x="151" y="81"/>
                </a:cxn>
                <a:cxn ang="0">
                  <a:pos x="162" y="82"/>
                </a:cxn>
                <a:cxn ang="0">
                  <a:pos x="166" y="79"/>
                </a:cxn>
                <a:cxn ang="0">
                  <a:pos x="179" y="69"/>
                </a:cxn>
                <a:cxn ang="0">
                  <a:pos x="189" y="61"/>
                </a:cxn>
                <a:cxn ang="0">
                  <a:pos x="202" y="51"/>
                </a:cxn>
                <a:cxn ang="0">
                  <a:pos x="230" y="27"/>
                </a:cxn>
                <a:cxn ang="0">
                  <a:pos x="231" y="26"/>
                </a:cxn>
                <a:cxn ang="0">
                  <a:pos x="231" y="46"/>
                </a:cxn>
                <a:cxn ang="0">
                  <a:pos x="239" y="54"/>
                </a:cxn>
                <a:cxn ang="0">
                  <a:pos x="248" y="46"/>
                </a:cxn>
                <a:cxn ang="0">
                  <a:pos x="248" y="8"/>
                </a:cxn>
              </a:cxnLst>
              <a:rect l="0" t="0" r="r" b="b"/>
              <a:pathLst>
                <a:path w="248" h="144">
                  <a:moveTo>
                    <a:pt x="248" y="8"/>
                  </a:moveTo>
                  <a:cubicBezTo>
                    <a:pt x="248" y="6"/>
                    <a:pt x="247" y="4"/>
                    <a:pt x="245" y="2"/>
                  </a:cubicBezTo>
                  <a:cubicBezTo>
                    <a:pt x="243" y="1"/>
                    <a:pt x="241" y="0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0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3" y="2"/>
                    <a:pt x="191" y="5"/>
                    <a:pt x="191" y="8"/>
                  </a:cubicBezTo>
                  <a:cubicBezTo>
                    <a:pt x="191" y="12"/>
                    <a:pt x="194" y="15"/>
                    <a:pt x="197" y="16"/>
                  </a:cubicBezTo>
                  <a:cubicBezTo>
                    <a:pt x="198" y="17"/>
                    <a:pt x="199" y="17"/>
                    <a:pt x="200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1" y="37"/>
                    <a:pt x="127" y="36"/>
                    <a:pt x="123" y="39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31"/>
                    <a:pt x="0" y="136"/>
                    <a:pt x="3" y="140"/>
                  </a:cubicBezTo>
                  <a:cubicBezTo>
                    <a:pt x="5" y="143"/>
                    <a:pt x="8" y="144"/>
                    <a:pt x="11" y="143"/>
                  </a:cubicBezTo>
                  <a:cubicBezTo>
                    <a:pt x="12" y="143"/>
                    <a:pt x="14" y="143"/>
                    <a:pt x="15" y="142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81"/>
                    <a:pt x="151" y="81"/>
                    <a:pt x="151" y="81"/>
                  </a:cubicBezTo>
                  <a:cubicBezTo>
                    <a:pt x="154" y="84"/>
                    <a:pt x="159" y="84"/>
                    <a:pt x="162" y="82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50"/>
                    <a:pt x="234" y="54"/>
                    <a:pt x="239" y="54"/>
                  </a:cubicBezTo>
                  <a:cubicBezTo>
                    <a:pt x="244" y="54"/>
                    <a:pt x="248" y="50"/>
                    <a:pt x="248" y="46"/>
                  </a:cubicBezTo>
                  <a:lnTo>
                    <a:pt x="24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4"/>
          <p:cNvGrpSpPr/>
          <p:nvPr/>
        </p:nvGrpSpPr>
        <p:grpSpPr>
          <a:xfrm>
            <a:off x="6017486" y="1384028"/>
            <a:ext cx="2184893" cy="642478"/>
            <a:chOff x="1415480" y="1651350"/>
            <a:chExt cx="2913191" cy="856637"/>
          </a:xfrm>
        </p:grpSpPr>
        <p:sp>
          <p:nvSpPr>
            <p:cNvPr id="16" name="TextBox 35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7" name="TextBox 36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7" name="Group 37"/>
          <p:cNvGrpSpPr/>
          <p:nvPr/>
        </p:nvGrpSpPr>
        <p:grpSpPr>
          <a:xfrm>
            <a:off x="6017486" y="2731518"/>
            <a:ext cx="2184893" cy="642478"/>
            <a:chOff x="1415480" y="1651350"/>
            <a:chExt cx="2913191" cy="856637"/>
          </a:xfrm>
        </p:grpSpPr>
        <p:sp>
          <p:nvSpPr>
            <p:cNvPr id="14" name="TextBox 38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5" name="TextBox 39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8" name="Group 40"/>
          <p:cNvGrpSpPr/>
          <p:nvPr/>
        </p:nvGrpSpPr>
        <p:grpSpPr>
          <a:xfrm>
            <a:off x="1403363" y="1384028"/>
            <a:ext cx="1724430" cy="649603"/>
            <a:chOff x="793990" y="1227225"/>
            <a:chExt cx="2299240" cy="866137"/>
          </a:xfrm>
        </p:grpSpPr>
        <p:sp>
          <p:nvSpPr>
            <p:cNvPr id="12" name="TextBox 41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3" name="TextBox 42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9" name="Group 43"/>
          <p:cNvGrpSpPr/>
          <p:nvPr/>
        </p:nvGrpSpPr>
        <p:grpSpPr>
          <a:xfrm>
            <a:off x="1403363" y="2713015"/>
            <a:ext cx="1724430" cy="649603"/>
            <a:chOff x="793990" y="1227225"/>
            <a:chExt cx="2299240" cy="866137"/>
          </a:xfrm>
        </p:grpSpPr>
        <p:sp>
          <p:nvSpPr>
            <p:cNvPr id="10" name="TextBox 44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1" name="TextBox 45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sp>
        <p:nvSpPr>
          <p:cNvPr id="32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9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0" y="1171866"/>
            <a:ext cx="9144000" cy="3971634"/>
          </a:xfrm>
          <a:custGeom>
            <a:avLst/>
            <a:gdLst>
              <a:gd name="connsiteX0" fmla="*/ 5334000 w 9144000"/>
              <a:gd name="connsiteY0" fmla="*/ 0 h 3971634"/>
              <a:gd name="connsiteX1" fmla="*/ 5577840 w 9144000"/>
              <a:gd name="connsiteY1" fmla="*/ 182880 h 3971634"/>
              <a:gd name="connsiteX2" fmla="*/ 5821680 w 9144000"/>
              <a:gd name="connsiteY2" fmla="*/ 416560 h 3971634"/>
              <a:gd name="connsiteX3" fmla="*/ 6167120 w 9144000"/>
              <a:gd name="connsiteY3" fmla="*/ 182880 h 3971634"/>
              <a:gd name="connsiteX4" fmla="*/ 6482080 w 9144000"/>
              <a:gd name="connsiteY4" fmla="*/ 568960 h 3971634"/>
              <a:gd name="connsiteX5" fmla="*/ 6593840 w 9144000"/>
              <a:gd name="connsiteY5" fmla="*/ 568960 h 3971634"/>
              <a:gd name="connsiteX6" fmla="*/ 7040880 w 9144000"/>
              <a:gd name="connsiteY6" fmla="*/ 477520 h 3971634"/>
              <a:gd name="connsiteX7" fmla="*/ 7366000 w 9144000"/>
              <a:gd name="connsiteY7" fmla="*/ 853440 h 3971634"/>
              <a:gd name="connsiteX8" fmla="*/ 7670800 w 9144000"/>
              <a:gd name="connsiteY8" fmla="*/ 751840 h 3971634"/>
              <a:gd name="connsiteX9" fmla="*/ 7965440 w 9144000"/>
              <a:gd name="connsiteY9" fmla="*/ 1087120 h 3971634"/>
              <a:gd name="connsiteX10" fmla="*/ 8331200 w 9144000"/>
              <a:gd name="connsiteY10" fmla="*/ 1463040 h 3971634"/>
              <a:gd name="connsiteX11" fmla="*/ 8575040 w 9144000"/>
              <a:gd name="connsiteY11" fmla="*/ 1432560 h 3971634"/>
              <a:gd name="connsiteX12" fmla="*/ 8788400 w 9144000"/>
              <a:gd name="connsiteY12" fmla="*/ 1412240 h 3971634"/>
              <a:gd name="connsiteX13" fmla="*/ 8890000 w 9144000"/>
              <a:gd name="connsiteY13" fmla="*/ 1625600 h 3971634"/>
              <a:gd name="connsiteX14" fmla="*/ 9144000 w 9144000"/>
              <a:gd name="connsiteY14" fmla="*/ 1519561 h 3971634"/>
              <a:gd name="connsiteX15" fmla="*/ 9144000 w 9144000"/>
              <a:gd name="connsiteY15" fmla="*/ 3971634 h 3971634"/>
              <a:gd name="connsiteX16" fmla="*/ 0 w 9144000"/>
              <a:gd name="connsiteY16" fmla="*/ 3971634 h 3971634"/>
              <a:gd name="connsiteX17" fmla="*/ 0 w 9144000"/>
              <a:gd name="connsiteY17" fmla="*/ 1633621 h 3971634"/>
              <a:gd name="connsiteX18" fmla="*/ 213360 w 9144000"/>
              <a:gd name="connsiteY18" fmla="*/ 1656080 h 3971634"/>
              <a:gd name="connsiteX19" fmla="*/ 487680 w 9144000"/>
              <a:gd name="connsiteY19" fmla="*/ 1452880 h 3971634"/>
              <a:gd name="connsiteX20" fmla="*/ 751840 w 9144000"/>
              <a:gd name="connsiteY20" fmla="*/ 1442720 h 3971634"/>
              <a:gd name="connsiteX21" fmla="*/ 1036320 w 9144000"/>
              <a:gd name="connsiteY21" fmla="*/ 1198880 h 3971634"/>
              <a:gd name="connsiteX22" fmla="*/ 1341120 w 9144000"/>
              <a:gd name="connsiteY22" fmla="*/ 1087120 h 3971634"/>
              <a:gd name="connsiteX23" fmla="*/ 1686560 w 9144000"/>
              <a:gd name="connsiteY23" fmla="*/ 1076960 h 3971634"/>
              <a:gd name="connsiteX24" fmla="*/ 1960880 w 9144000"/>
              <a:gd name="connsiteY24" fmla="*/ 609600 h 3971634"/>
              <a:gd name="connsiteX25" fmla="*/ 2286000 w 9144000"/>
              <a:gd name="connsiteY25" fmla="*/ 518160 h 3971634"/>
              <a:gd name="connsiteX26" fmla="*/ 2367280 w 9144000"/>
              <a:gd name="connsiteY26" fmla="*/ 518160 h 3971634"/>
              <a:gd name="connsiteX27" fmla="*/ 2854960 w 9144000"/>
              <a:gd name="connsiteY27" fmla="*/ 335280 h 3971634"/>
              <a:gd name="connsiteX28" fmla="*/ 3728720 w 9144000"/>
              <a:gd name="connsiteY28" fmla="*/ 213360 h 3971634"/>
              <a:gd name="connsiteX29" fmla="*/ 4003040 w 9144000"/>
              <a:gd name="connsiteY29" fmla="*/ 558800 h 3971634"/>
              <a:gd name="connsiteX30" fmla="*/ 4399280 w 9144000"/>
              <a:gd name="connsiteY30" fmla="*/ 314960 h 3971634"/>
              <a:gd name="connsiteX31" fmla="*/ 4643120 w 9144000"/>
              <a:gd name="connsiteY31" fmla="*/ 436880 h 3971634"/>
              <a:gd name="connsiteX32" fmla="*/ 5029200 w 9144000"/>
              <a:gd name="connsiteY32" fmla="*/ 477520 h 3971634"/>
              <a:gd name="connsiteX33" fmla="*/ 5191760 w 9144000"/>
              <a:gd name="connsiteY33" fmla="*/ 345440 h 3971634"/>
              <a:gd name="connsiteX34" fmla="*/ 5334000 w 9144000"/>
              <a:gd name="connsiteY34" fmla="*/ 0 h 3971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144000" h="3971634">
                <a:moveTo>
                  <a:pt x="5334000" y="0"/>
                </a:moveTo>
                <a:lnTo>
                  <a:pt x="5577840" y="182880"/>
                </a:lnTo>
                <a:lnTo>
                  <a:pt x="5821680" y="416560"/>
                </a:lnTo>
                <a:lnTo>
                  <a:pt x="6167120" y="182880"/>
                </a:lnTo>
                <a:lnTo>
                  <a:pt x="6482080" y="568960"/>
                </a:lnTo>
                <a:lnTo>
                  <a:pt x="6593840" y="568960"/>
                </a:lnTo>
                <a:lnTo>
                  <a:pt x="7040880" y="477520"/>
                </a:lnTo>
                <a:lnTo>
                  <a:pt x="7366000" y="853440"/>
                </a:lnTo>
                <a:lnTo>
                  <a:pt x="7670800" y="751840"/>
                </a:lnTo>
                <a:lnTo>
                  <a:pt x="7965440" y="1087120"/>
                </a:lnTo>
                <a:lnTo>
                  <a:pt x="8331200" y="1463040"/>
                </a:lnTo>
                <a:lnTo>
                  <a:pt x="8575040" y="1432560"/>
                </a:lnTo>
                <a:lnTo>
                  <a:pt x="8788400" y="1412240"/>
                </a:lnTo>
                <a:lnTo>
                  <a:pt x="8890000" y="1625600"/>
                </a:lnTo>
                <a:lnTo>
                  <a:pt x="9144000" y="1519561"/>
                </a:lnTo>
                <a:lnTo>
                  <a:pt x="9144000" y="3971634"/>
                </a:lnTo>
                <a:lnTo>
                  <a:pt x="0" y="3971634"/>
                </a:lnTo>
                <a:lnTo>
                  <a:pt x="0" y="1633621"/>
                </a:lnTo>
                <a:lnTo>
                  <a:pt x="213360" y="1656080"/>
                </a:lnTo>
                <a:lnTo>
                  <a:pt x="487680" y="1452880"/>
                </a:lnTo>
                <a:lnTo>
                  <a:pt x="751840" y="1442720"/>
                </a:lnTo>
                <a:lnTo>
                  <a:pt x="1036320" y="1198880"/>
                </a:lnTo>
                <a:lnTo>
                  <a:pt x="1341120" y="1087120"/>
                </a:lnTo>
                <a:lnTo>
                  <a:pt x="1686560" y="1076960"/>
                </a:lnTo>
                <a:lnTo>
                  <a:pt x="1960880" y="609600"/>
                </a:lnTo>
                <a:lnTo>
                  <a:pt x="2286000" y="518160"/>
                </a:lnTo>
                <a:lnTo>
                  <a:pt x="2367280" y="518160"/>
                </a:lnTo>
                <a:lnTo>
                  <a:pt x="2854960" y="335280"/>
                </a:lnTo>
                <a:lnTo>
                  <a:pt x="3728720" y="213360"/>
                </a:lnTo>
                <a:lnTo>
                  <a:pt x="4003040" y="558800"/>
                </a:lnTo>
                <a:lnTo>
                  <a:pt x="4399280" y="314960"/>
                </a:lnTo>
                <a:lnTo>
                  <a:pt x="4643120" y="436880"/>
                </a:lnTo>
                <a:lnTo>
                  <a:pt x="5029200" y="477520"/>
                </a:lnTo>
                <a:lnTo>
                  <a:pt x="5191760" y="345440"/>
                </a:lnTo>
                <a:lnTo>
                  <a:pt x="53340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DDE0955-C91C-41FA-8712-B1363079C2B7}"/>
              </a:ext>
            </a:extLst>
          </p:cNvPr>
          <p:cNvGrpSpPr/>
          <p:nvPr/>
        </p:nvGrpSpPr>
        <p:grpSpPr>
          <a:xfrm>
            <a:off x="2357753" y="1851670"/>
            <a:ext cx="4428494" cy="446666"/>
            <a:chOff x="3143672" y="1988840"/>
            <a:chExt cx="5904658" cy="595554"/>
          </a:xfrm>
        </p:grpSpPr>
        <p:sp>
          <p:nvSpPr>
            <p:cNvPr id="39" name="平行四边形 38">
              <a:extLst>
                <a:ext uri="{FF2B5EF4-FFF2-40B4-BE49-F238E27FC236}">
                  <a16:creationId xmlns="" xmlns:a16="http://schemas.microsoft.com/office/drawing/2014/main" id="{96DD72BE-2ED2-4FC7-80F3-B6A61B3E71FF}"/>
                </a:ext>
              </a:extLst>
            </p:cNvPr>
            <p:cNvSpPr/>
            <p:nvPr/>
          </p:nvSpPr>
          <p:spPr bwMode="auto">
            <a:xfrm>
              <a:off x="3701334" y="1988840"/>
              <a:ext cx="5346994" cy="595554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solidFill>
                <a:srgbClr val="2171B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="" xmlns:a16="http://schemas.microsoft.com/office/drawing/2014/main" id="{C1DF55C8-0DE9-4C4B-95E6-D68D0D6B83FF}"/>
                </a:ext>
              </a:extLst>
            </p:cNvPr>
            <p:cNvSpPr/>
            <p:nvPr/>
          </p:nvSpPr>
          <p:spPr bwMode="auto">
            <a:xfrm>
              <a:off x="3143672" y="1988840"/>
              <a:ext cx="828092" cy="595554"/>
            </a:xfrm>
            <a:prstGeom prst="parallelogram">
              <a:avLst>
                <a:gd name="adj" fmla="val 0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 w="12700" cap="flat" cmpd="sng" algn="ctr">
              <a:solidFill>
                <a:srgbClr val="2171B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CA04ED3C-97D0-4255-AA5F-23F9084AFFFC}"/>
              </a:ext>
            </a:extLst>
          </p:cNvPr>
          <p:cNvGrpSpPr/>
          <p:nvPr/>
        </p:nvGrpSpPr>
        <p:grpSpPr>
          <a:xfrm>
            <a:off x="2357753" y="2467338"/>
            <a:ext cx="4428494" cy="446666"/>
            <a:chOff x="3143672" y="2790952"/>
            <a:chExt cx="5904658" cy="595554"/>
          </a:xfrm>
        </p:grpSpPr>
        <p:sp>
          <p:nvSpPr>
            <p:cNvPr id="42" name="平行四边形 41">
              <a:extLst>
                <a:ext uri="{FF2B5EF4-FFF2-40B4-BE49-F238E27FC236}">
                  <a16:creationId xmlns="" xmlns:a16="http://schemas.microsoft.com/office/drawing/2014/main" id="{8167612B-C525-4BC8-9210-6EE47C81CB5E}"/>
                </a:ext>
              </a:extLst>
            </p:cNvPr>
            <p:cNvSpPr/>
            <p:nvPr/>
          </p:nvSpPr>
          <p:spPr bwMode="auto">
            <a:xfrm>
              <a:off x="3701334" y="2790952"/>
              <a:ext cx="5346994" cy="595554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solidFill>
                <a:srgbClr val="2171B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="" xmlns:a16="http://schemas.microsoft.com/office/drawing/2014/main" id="{0E935B75-6D92-4004-8853-32E995E2B7AE}"/>
                </a:ext>
              </a:extLst>
            </p:cNvPr>
            <p:cNvSpPr/>
            <p:nvPr/>
          </p:nvSpPr>
          <p:spPr bwMode="auto">
            <a:xfrm>
              <a:off x="3143672" y="2790952"/>
              <a:ext cx="828092" cy="595554"/>
            </a:xfrm>
            <a:prstGeom prst="parallelogram">
              <a:avLst>
                <a:gd name="adj" fmla="val 0"/>
              </a:avLst>
            </a:prstGeom>
            <a:solidFill>
              <a:srgbClr val="2171BA"/>
            </a:solidFill>
            <a:ln w="12700" cap="flat" cmpd="sng" algn="ctr">
              <a:solidFill>
                <a:srgbClr val="2171B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AE75F3F0-824F-4B85-A65D-434DA02F5900}"/>
              </a:ext>
            </a:extLst>
          </p:cNvPr>
          <p:cNvGrpSpPr/>
          <p:nvPr/>
        </p:nvGrpSpPr>
        <p:grpSpPr>
          <a:xfrm>
            <a:off x="2357753" y="3083007"/>
            <a:ext cx="4428492" cy="446666"/>
            <a:chOff x="3143672" y="3593064"/>
            <a:chExt cx="5904656" cy="595554"/>
          </a:xfrm>
        </p:grpSpPr>
        <p:sp>
          <p:nvSpPr>
            <p:cNvPr id="45" name="平行四边形 44">
              <a:extLst>
                <a:ext uri="{FF2B5EF4-FFF2-40B4-BE49-F238E27FC236}">
                  <a16:creationId xmlns="" xmlns:a16="http://schemas.microsoft.com/office/drawing/2014/main" id="{0194B593-ED10-4AB1-A0A5-8394A35D8271}"/>
                </a:ext>
              </a:extLst>
            </p:cNvPr>
            <p:cNvSpPr/>
            <p:nvPr/>
          </p:nvSpPr>
          <p:spPr bwMode="auto">
            <a:xfrm>
              <a:off x="3701334" y="3593064"/>
              <a:ext cx="5346994" cy="595554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solidFill>
                <a:srgbClr val="2171B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="" xmlns:a16="http://schemas.microsoft.com/office/drawing/2014/main" id="{1549FDCF-F001-4DAE-BD8B-AB8039442860}"/>
                </a:ext>
              </a:extLst>
            </p:cNvPr>
            <p:cNvSpPr/>
            <p:nvPr/>
          </p:nvSpPr>
          <p:spPr bwMode="auto">
            <a:xfrm>
              <a:off x="3143672" y="3593064"/>
              <a:ext cx="828092" cy="595554"/>
            </a:xfrm>
            <a:prstGeom prst="parallelogram">
              <a:avLst>
                <a:gd name="adj" fmla="val 0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 w="12700" cap="flat" cmpd="sng" algn="ctr">
              <a:solidFill>
                <a:srgbClr val="2171B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A7BFD193-847D-4C3C-8868-1F37F09EB366}"/>
              </a:ext>
            </a:extLst>
          </p:cNvPr>
          <p:cNvGrpSpPr/>
          <p:nvPr/>
        </p:nvGrpSpPr>
        <p:grpSpPr>
          <a:xfrm>
            <a:off x="2357753" y="3698675"/>
            <a:ext cx="4428494" cy="446666"/>
            <a:chOff x="3143672" y="4395176"/>
            <a:chExt cx="5904658" cy="595554"/>
          </a:xfrm>
        </p:grpSpPr>
        <p:sp>
          <p:nvSpPr>
            <p:cNvPr id="48" name="平行四边形 47">
              <a:extLst>
                <a:ext uri="{FF2B5EF4-FFF2-40B4-BE49-F238E27FC236}">
                  <a16:creationId xmlns="" xmlns:a16="http://schemas.microsoft.com/office/drawing/2014/main" id="{20B09EF1-CD68-4CD2-86A9-FBA79B20103F}"/>
                </a:ext>
              </a:extLst>
            </p:cNvPr>
            <p:cNvSpPr/>
            <p:nvPr/>
          </p:nvSpPr>
          <p:spPr bwMode="auto">
            <a:xfrm>
              <a:off x="3701334" y="4395176"/>
              <a:ext cx="5346994" cy="595554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solidFill>
                <a:srgbClr val="2171B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="" xmlns:a16="http://schemas.microsoft.com/office/drawing/2014/main" id="{85D4764D-BF9B-40C7-BA46-92943E24D614}"/>
                </a:ext>
              </a:extLst>
            </p:cNvPr>
            <p:cNvSpPr/>
            <p:nvPr/>
          </p:nvSpPr>
          <p:spPr bwMode="auto">
            <a:xfrm>
              <a:off x="3143672" y="4395176"/>
              <a:ext cx="828092" cy="595554"/>
            </a:xfrm>
            <a:prstGeom prst="parallelogram">
              <a:avLst>
                <a:gd name="adj" fmla="val 0"/>
              </a:avLst>
            </a:prstGeom>
            <a:solidFill>
              <a:srgbClr val="2171BA"/>
            </a:solidFill>
            <a:ln w="12700" cap="flat" cmpd="sng" algn="ctr">
              <a:solidFill>
                <a:srgbClr val="2171B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D89948AB-19DF-4715-B0A6-5100F0B1125C}"/>
              </a:ext>
            </a:extLst>
          </p:cNvPr>
          <p:cNvGrpSpPr/>
          <p:nvPr/>
        </p:nvGrpSpPr>
        <p:grpSpPr>
          <a:xfrm>
            <a:off x="4091464" y="634516"/>
            <a:ext cx="972108" cy="641090"/>
            <a:chOff x="5447928" y="561475"/>
            <a:chExt cx="1296144" cy="854786"/>
          </a:xfrm>
        </p:grpSpPr>
        <p:sp>
          <p:nvSpPr>
            <p:cNvPr id="51" name="文本框 20">
              <a:extLst>
                <a:ext uri="{FF2B5EF4-FFF2-40B4-BE49-F238E27FC236}">
                  <a16:creationId xmlns="" xmlns:a16="http://schemas.microsoft.com/office/drawing/2014/main" id="{E311A6DB-C9D0-48E0-9E40-100B491121A5}"/>
                </a:ext>
              </a:extLst>
            </p:cNvPr>
            <p:cNvSpPr txBox="1"/>
            <p:nvPr/>
          </p:nvSpPr>
          <p:spPr>
            <a:xfrm>
              <a:off x="5447928" y="1177028"/>
              <a:ext cx="1296144" cy="239233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0000" lnSpcReduction="200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</a:p>
          </p:txBody>
        </p:sp>
        <p:sp>
          <p:nvSpPr>
            <p:cNvPr id="52" name="文本框 21">
              <a:extLst>
                <a:ext uri="{FF2B5EF4-FFF2-40B4-BE49-F238E27FC236}">
                  <a16:creationId xmlns="" xmlns:a16="http://schemas.microsoft.com/office/drawing/2014/main" id="{33BEF235-8C6A-41C2-8DB4-F0B972195A57}"/>
                </a:ext>
              </a:extLst>
            </p:cNvPr>
            <p:cNvSpPr txBox="1"/>
            <p:nvPr/>
          </p:nvSpPr>
          <p:spPr>
            <a:xfrm>
              <a:off x="5447928" y="561475"/>
              <a:ext cx="1296144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2507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3498023" y="951571"/>
            <a:ext cx="2147957" cy="3629868"/>
            <a:chOff x="4664029" y="1268760"/>
            <a:chExt cx="2863942" cy="4839824"/>
          </a:xfrm>
        </p:grpSpPr>
        <p:grpSp>
          <p:nvGrpSpPr>
            <p:cNvPr id="47" name="Group 4"/>
            <p:cNvGrpSpPr/>
            <p:nvPr/>
          </p:nvGrpSpPr>
          <p:grpSpPr>
            <a:xfrm>
              <a:off x="4664029" y="1656040"/>
              <a:ext cx="810434" cy="4444889"/>
              <a:chOff x="2821032" y="55572"/>
              <a:chExt cx="1024606" cy="5619533"/>
            </a:xfrm>
          </p:grpSpPr>
          <p:sp>
            <p:nvSpPr>
              <p:cNvPr id="84" name="Freeform: Shape 5"/>
              <p:cNvSpPr/>
              <p:nvPr/>
            </p:nvSpPr>
            <p:spPr>
              <a:xfrm>
                <a:off x="3403520" y="55572"/>
                <a:ext cx="442118" cy="2858166"/>
              </a:xfrm>
              <a:custGeom>
                <a:avLst/>
                <a:gdLst>
                  <a:gd name="connsiteX0" fmla="*/ 442118 w 442118"/>
                  <a:gd name="connsiteY0" fmla="*/ 0 h 2858166"/>
                  <a:gd name="connsiteX1" fmla="*/ 442118 w 442118"/>
                  <a:gd name="connsiteY1" fmla="*/ 2858166 h 2858166"/>
                  <a:gd name="connsiteX2" fmla="*/ 754 w 442118"/>
                  <a:gd name="connsiteY2" fmla="*/ 2858166 h 2858166"/>
                  <a:gd name="connsiteX3" fmla="*/ 0 w 442118"/>
                  <a:gd name="connsiteY3" fmla="*/ 442094 h 285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118" h="2858166">
                    <a:moveTo>
                      <a:pt x="442118" y="0"/>
                    </a:moveTo>
                    <a:lnTo>
                      <a:pt x="442118" y="2858166"/>
                    </a:lnTo>
                    <a:lnTo>
                      <a:pt x="754" y="2858166"/>
                    </a:lnTo>
                    <a:lnTo>
                      <a:pt x="0" y="44209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85" name="Group 6"/>
              <p:cNvGrpSpPr/>
              <p:nvPr/>
            </p:nvGrpSpPr>
            <p:grpSpPr>
              <a:xfrm>
                <a:off x="2825078" y="3288885"/>
                <a:ext cx="739137" cy="2386220"/>
                <a:chOff x="3243263" y="1661479"/>
                <a:chExt cx="1125538" cy="4685346"/>
              </a:xfrm>
            </p:grpSpPr>
            <p:sp>
              <p:nvSpPr>
                <p:cNvPr id="87" name="Freeform: Shape 8"/>
                <p:cNvSpPr>
                  <a:spLocks/>
                </p:cNvSpPr>
                <p:nvPr/>
              </p:nvSpPr>
              <p:spPr bwMode="auto">
                <a:xfrm>
                  <a:off x="3243263" y="4722813"/>
                  <a:ext cx="1125538" cy="1624012"/>
                </a:xfrm>
                <a:custGeom>
                  <a:avLst/>
                  <a:gdLst>
                    <a:gd name="T0" fmla="*/ 709 w 709"/>
                    <a:gd name="T1" fmla="*/ 161 h 1023"/>
                    <a:gd name="T2" fmla="*/ 356 w 709"/>
                    <a:gd name="T3" fmla="*/ 1023 h 1023"/>
                    <a:gd name="T4" fmla="*/ 0 w 709"/>
                    <a:gd name="T5" fmla="*/ 161 h 1023"/>
                    <a:gd name="T6" fmla="*/ 0 w 709"/>
                    <a:gd name="T7" fmla="*/ 0 h 1023"/>
                    <a:gd name="T8" fmla="*/ 709 w 709"/>
                    <a:gd name="T9" fmla="*/ 0 h 1023"/>
                    <a:gd name="T10" fmla="*/ 709 w 709"/>
                    <a:gd name="T11" fmla="*/ 161 h 10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09" h="1023">
                      <a:moveTo>
                        <a:pt x="709" y="161"/>
                      </a:moveTo>
                      <a:lnTo>
                        <a:pt x="356" y="1023"/>
                      </a:lnTo>
                      <a:lnTo>
                        <a:pt x="0" y="161"/>
                      </a:lnTo>
                      <a:lnTo>
                        <a:pt x="0" y="0"/>
                      </a:lnTo>
                      <a:lnTo>
                        <a:pt x="709" y="0"/>
                      </a:lnTo>
                      <a:lnTo>
                        <a:pt x="709" y="161"/>
                      </a:lnTo>
                      <a:close/>
                    </a:path>
                  </a:pathLst>
                </a:custGeom>
                <a:solidFill>
                  <a:srgbClr val="DDBDA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Freeform: Shape 9"/>
                <p:cNvSpPr>
                  <a:spLocks/>
                </p:cNvSpPr>
                <p:nvPr/>
              </p:nvSpPr>
              <p:spPr bwMode="auto">
                <a:xfrm>
                  <a:off x="3243263" y="1661479"/>
                  <a:ext cx="374653" cy="3456622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4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4" y="713"/>
                        <a:pt x="34" y="713"/>
                        <a:pt x="34" y="713"/>
                      </a:cubicBezTo>
                      <a:cubicBezTo>
                        <a:pt x="43" y="718"/>
                        <a:pt x="56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2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9" name="Freeform: Shape 10"/>
                <p:cNvSpPr>
                  <a:spLocks/>
                </p:cNvSpPr>
                <p:nvPr/>
              </p:nvSpPr>
              <p:spPr bwMode="auto">
                <a:xfrm>
                  <a:off x="3617914" y="1661479"/>
                  <a:ext cx="376238" cy="3456621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4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4" y="713"/>
                        <a:pt x="34" y="713"/>
                        <a:pt x="34" y="713"/>
                      </a:cubicBezTo>
                      <a:cubicBezTo>
                        <a:pt x="43" y="718"/>
                        <a:pt x="57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2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Freeform: Shape 11"/>
                <p:cNvSpPr>
                  <a:spLocks/>
                </p:cNvSpPr>
                <p:nvPr/>
              </p:nvSpPr>
              <p:spPr bwMode="auto">
                <a:xfrm>
                  <a:off x="3994150" y="1661479"/>
                  <a:ext cx="374651" cy="3456621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5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5" y="713"/>
                        <a:pt x="35" y="713"/>
                        <a:pt x="35" y="713"/>
                      </a:cubicBezTo>
                      <a:cubicBezTo>
                        <a:pt x="43" y="718"/>
                        <a:pt x="57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3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171BA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1" name="Freeform: Shape 12"/>
                <p:cNvSpPr>
                  <a:spLocks/>
                </p:cNvSpPr>
                <p:nvPr/>
              </p:nvSpPr>
              <p:spPr bwMode="auto">
                <a:xfrm>
                  <a:off x="3243263" y="4445000"/>
                  <a:ext cx="374650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4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4" y="174"/>
                        <a:pt x="34" y="174"/>
                        <a:pt x="34" y="174"/>
                      </a:cubicBezTo>
                      <a:cubicBezTo>
                        <a:pt x="43" y="179"/>
                        <a:pt x="56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2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EB4E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Freeform: Shape 13"/>
                <p:cNvSpPr>
                  <a:spLocks/>
                </p:cNvSpPr>
                <p:nvPr/>
              </p:nvSpPr>
              <p:spPr bwMode="auto">
                <a:xfrm>
                  <a:off x="3617913" y="4445000"/>
                  <a:ext cx="376238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4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4" y="174"/>
                        <a:pt x="34" y="174"/>
                        <a:pt x="34" y="174"/>
                      </a:cubicBezTo>
                      <a:cubicBezTo>
                        <a:pt x="43" y="179"/>
                        <a:pt x="57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2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ED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Freeform: Shape 14"/>
                <p:cNvSpPr>
                  <a:spLocks/>
                </p:cNvSpPr>
                <p:nvPr/>
              </p:nvSpPr>
              <p:spPr bwMode="auto">
                <a:xfrm>
                  <a:off x="3994151" y="4445000"/>
                  <a:ext cx="374650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5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5" y="174"/>
                        <a:pt x="35" y="174"/>
                        <a:pt x="35" y="174"/>
                      </a:cubicBezTo>
                      <a:cubicBezTo>
                        <a:pt x="43" y="179"/>
                        <a:pt x="57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3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171BA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4" name="Freeform: Shape 15"/>
                <p:cNvSpPr>
                  <a:spLocks/>
                </p:cNvSpPr>
                <p:nvPr/>
              </p:nvSpPr>
              <p:spPr bwMode="auto">
                <a:xfrm>
                  <a:off x="3614738" y="5854700"/>
                  <a:ext cx="385763" cy="492125"/>
                </a:xfrm>
                <a:custGeom>
                  <a:avLst/>
                  <a:gdLst>
                    <a:gd name="T0" fmla="*/ 51 w 102"/>
                    <a:gd name="T1" fmla="*/ 0 h 131"/>
                    <a:gd name="T2" fmla="*/ 0 w 102"/>
                    <a:gd name="T3" fmla="*/ 6 h 131"/>
                    <a:gd name="T4" fmla="*/ 51 w 102"/>
                    <a:gd name="T5" fmla="*/ 131 h 131"/>
                    <a:gd name="T6" fmla="*/ 102 w 102"/>
                    <a:gd name="T7" fmla="*/ 6 h 131"/>
                    <a:gd name="T8" fmla="*/ 51 w 102"/>
                    <a:gd name="T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31">
                      <a:moveTo>
                        <a:pt x="51" y="0"/>
                      </a:moveTo>
                      <a:cubicBezTo>
                        <a:pt x="33" y="0"/>
                        <a:pt x="16" y="2"/>
                        <a:pt x="0" y="6"/>
                      </a:cubicBezTo>
                      <a:cubicBezTo>
                        <a:pt x="51" y="131"/>
                        <a:pt x="51" y="131"/>
                        <a:pt x="51" y="131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85" y="2"/>
                        <a:pt x="68" y="0"/>
                        <a:pt x="51" y="0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6" name="Freeform: Shape 7"/>
              <p:cNvSpPr/>
              <p:nvPr/>
            </p:nvSpPr>
            <p:spPr>
              <a:xfrm>
                <a:off x="2821032" y="2904063"/>
                <a:ext cx="1024606" cy="394498"/>
              </a:xfrm>
              <a:custGeom>
                <a:avLst/>
                <a:gdLst>
                  <a:gd name="connsiteX0" fmla="*/ 583250 w 1024606"/>
                  <a:gd name="connsiteY0" fmla="*/ 0 h 394498"/>
                  <a:gd name="connsiteX1" fmla="*/ 1024606 w 1024606"/>
                  <a:gd name="connsiteY1" fmla="*/ 0 h 394498"/>
                  <a:gd name="connsiteX2" fmla="*/ 1024606 w 1024606"/>
                  <a:gd name="connsiteY2" fmla="*/ 15312 h 394498"/>
                  <a:gd name="connsiteX3" fmla="*/ 1016263 w 1024606"/>
                  <a:gd name="connsiteY3" fmla="*/ 15312 h 394498"/>
                  <a:gd name="connsiteX4" fmla="*/ 733496 w 1024606"/>
                  <a:gd name="connsiteY4" fmla="*/ 394498 h 394498"/>
                  <a:gd name="connsiteX5" fmla="*/ 0 w 1024606"/>
                  <a:gd name="connsiteY5" fmla="*/ 394498 h 394498"/>
                  <a:gd name="connsiteX6" fmla="*/ 582488 w 1024606"/>
                  <a:gd name="connsiteY6" fmla="*/ 4232 h 394498"/>
                  <a:gd name="connsiteX7" fmla="*/ 583251 w 1024606"/>
                  <a:gd name="connsiteY7" fmla="*/ 4232 h 39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4606" h="394498">
                    <a:moveTo>
                      <a:pt x="583250" y="0"/>
                    </a:moveTo>
                    <a:lnTo>
                      <a:pt x="1024606" y="0"/>
                    </a:lnTo>
                    <a:lnTo>
                      <a:pt x="1024606" y="15312"/>
                    </a:lnTo>
                    <a:cubicBezTo>
                      <a:pt x="1024606" y="15312"/>
                      <a:pt x="1016263" y="15312"/>
                      <a:pt x="1016263" y="15312"/>
                    </a:cubicBezTo>
                    <a:lnTo>
                      <a:pt x="733496" y="394498"/>
                    </a:lnTo>
                    <a:lnTo>
                      <a:pt x="0" y="394498"/>
                    </a:lnTo>
                    <a:lnTo>
                      <a:pt x="582488" y="4232"/>
                    </a:lnTo>
                    <a:lnTo>
                      <a:pt x="583251" y="4232"/>
                    </a:lnTo>
                    <a:close/>
                  </a:path>
                </a:pathLst>
              </a:custGeom>
              <a:solidFill>
                <a:srgbClr val="2171B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Group 16"/>
            <p:cNvGrpSpPr/>
            <p:nvPr/>
          </p:nvGrpSpPr>
          <p:grpSpPr>
            <a:xfrm>
              <a:off x="5424027" y="1288477"/>
              <a:ext cx="588535" cy="4812453"/>
              <a:chOff x="3781881" y="-409127"/>
              <a:chExt cx="744067" cy="6084232"/>
            </a:xfrm>
          </p:grpSpPr>
          <p:sp>
            <p:nvSpPr>
              <p:cNvPr id="73" name="Freeform: Shape 17"/>
              <p:cNvSpPr/>
              <p:nvPr/>
            </p:nvSpPr>
            <p:spPr>
              <a:xfrm>
                <a:off x="4076403" y="-409127"/>
                <a:ext cx="447081" cy="3322865"/>
              </a:xfrm>
              <a:custGeom>
                <a:avLst/>
                <a:gdLst>
                  <a:gd name="connsiteX0" fmla="*/ 447081 w 447081"/>
                  <a:gd name="connsiteY0" fmla="*/ 0 h 3322865"/>
                  <a:gd name="connsiteX1" fmla="*/ 447081 w 447081"/>
                  <a:gd name="connsiteY1" fmla="*/ 3322865 h 3322865"/>
                  <a:gd name="connsiteX2" fmla="*/ 0 w 447081"/>
                  <a:gd name="connsiteY2" fmla="*/ 3322865 h 3322865"/>
                  <a:gd name="connsiteX3" fmla="*/ 0 w 447081"/>
                  <a:gd name="connsiteY3" fmla="*/ 441737 h 332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081" h="3322865">
                    <a:moveTo>
                      <a:pt x="447081" y="0"/>
                    </a:moveTo>
                    <a:lnTo>
                      <a:pt x="447081" y="3322865"/>
                    </a:lnTo>
                    <a:lnTo>
                      <a:pt x="0" y="3322865"/>
                    </a:lnTo>
                    <a:lnTo>
                      <a:pt x="0" y="44173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74" name="Group 18"/>
              <p:cNvGrpSpPr/>
              <p:nvPr/>
            </p:nvGrpSpPr>
            <p:grpSpPr>
              <a:xfrm>
                <a:off x="3784347" y="3288885"/>
                <a:ext cx="739137" cy="2386220"/>
                <a:chOff x="3243263" y="1661479"/>
                <a:chExt cx="1125538" cy="4685346"/>
              </a:xfrm>
            </p:grpSpPr>
            <p:sp>
              <p:nvSpPr>
                <p:cNvPr id="76" name="Freeform: Shape 20"/>
                <p:cNvSpPr>
                  <a:spLocks/>
                </p:cNvSpPr>
                <p:nvPr/>
              </p:nvSpPr>
              <p:spPr bwMode="auto">
                <a:xfrm>
                  <a:off x="3243263" y="4722813"/>
                  <a:ext cx="1125538" cy="1624012"/>
                </a:xfrm>
                <a:custGeom>
                  <a:avLst/>
                  <a:gdLst>
                    <a:gd name="T0" fmla="*/ 709 w 709"/>
                    <a:gd name="T1" fmla="*/ 161 h 1023"/>
                    <a:gd name="T2" fmla="*/ 356 w 709"/>
                    <a:gd name="T3" fmla="*/ 1023 h 1023"/>
                    <a:gd name="T4" fmla="*/ 0 w 709"/>
                    <a:gd name="T5" fmla="*/ 161 h 1023"/>
                    <a:gd name="T6" fmla="*/ 0 w 709"/>
                    <a:gd name="T7" fmla="*/ 0 h 1023"/>
                    <a:gd name="T8" fmla="*/ 709 w 709"/>
                    <a:gd name="T9" fmla="*/ 0 h 1023"/>
                    <a:gd name="T10" fmla="*/ 709 w 709"/>
                    <a:gd name="T11" fmla="*/ 161 h 10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09" h="1023">
                      <a:moveTo>
                        <a:pt x="709" y="161"/>
                      </a:moveTo>
                      <a:lnTo>
                        <a:pt x="356" y="1023"/>
                      </a:lnTo>
                      <a:lnTo>
                        <a:pt x="0" y="161"/>
                      </a:lnTo>
                      <a:lnTo>
                        <a:pt x="0" y="0"/>
                      </a:lnTo>
                      <a:lnTo>
                        <a:pt x="709" y="0"/>
                      </a:lnTo>
                      <a:lnTo>
                        <a:pt x="709" y="161"/>
                      </a:lnTo>
                      <a:close/>
                    </a:path>
                  </a:pathLst>
                </a:custGeom>
                <a:solidFill>
                  <a:srgbClr val="DDBDA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Freeform: Shape 21"/>
                <p:cNvSpPr>
                  <a:spLocks/>
                </p:cNvSpPr>
                <p:nvPr/>
              </p:nvSpPr>
              <p:spPr bwMode="auto">
                <a:xfrm>
                  <a:off x="3243263" y="1661479"/>
                  <a:ext cx="374651" cy="3456622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4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4" y="713"/>
                        <a:pt x="34" y="713"/>
                        <a:pt x="34" y="713"/>
                      </a:cubicBezTo>
                      <a:cubicBezTo>
                        <a:pt x="43" y="718"/>
                        <a:pt x="56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2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Freeform: Shape 22"/>
                <p:cNvSpPr>
                  <a:spLocks/>
                </p:cNvSpPr>
                <p:nvPr/>
              </p:nvSpPr>
              <p:spPr bwMode="auto">
                <a:xfrm>
                  <a:off x="3617914" y="1661479"/>
                  <a:ext cx="376238" cy="3456621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4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4" y="713"/>
                        <a:pt x="34" y="713"/>
                        <a:pt x="34" y="713"/>
                      </a:cubicBezTo>
                      <a:cubicBezTo>
                        <a:pt x="43" y="718"/>
                        <a:pt x="57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2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9" name="Freeform: Shape 23"/>
                <p:cNvSpPr>
                  <a:spLocks/>
                </p:cNvSpPr>
                <p:nvPr/>
              </p:nvSpPr>
              <p:spPr bwMode="auto">
                <a:xfrm>
                  <a:off x="3994150" y="1661479"/>
                  <a:ext cx="374651" cy="3456621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5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5" y="713"/>
                        <a:pt x="35" y="713"/>
                        <a:pt x="35" y="713"/>
                      </a:cubicBezTo>
                      <a:cubicBezTo>
                        <a:pt x="43" y="718"/>
                        <a:pt x="57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3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171BA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0" name="Freeform: Shape 24"/>
                <p:cNvSpPr>
                  <a:spLocks/>
                </p:cNvSpPr>
                <p:nvPr/>
              </p:nvSpPr>
              <p:spPr bwMode="auto">
                <a:xfrm>
                  <a:off x="3243263" y="4445000"/>
                  <a:ext cx="374650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4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4" y="174"/>
                        <a:pt x="34" y="174"/>
                        <a:pt x="34" y="174"/>
                      </a:cubicBezTo>
                      <a:cubicBezTo>
                        <a:pt x="43" y="179"/>
                        <a:pt x="56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2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EB4E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1" name="Freeform: Shape 25"/>
                <p:cNvSpPr>
                  <a:spLocks/>
                </p:cNvSpPr>
                <p:nvPr/>
              </p:nvSpPr>
              <p:spPr bwMode="auto">
                <a:xfrm>
                  <a:off x="3617913" y="4445000"/>
                  <a:ext cx="376238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4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4" y="174"/>
                        <a:pt x="34" y="174"/>
                        <a:pt x="34" y="174"/>
                      </a:cubicBezTo>
                      <a:cubicBezTo>
                        <a:pt x="43" y="179"/>
                        <a:pt x="57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2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ED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Freeform: Shape 26"/>
                <p:cNvSpPr>
                  <a:spLocks/>
                </p:cNvSpPr>
                <p:nvPr/>
              </p:nvSpPr>
              <p:spPr bwMode="auto">
                <a:xfrm>
                  <a:off x="3994151" y="4445000"/>
                  <a:ext cx="374650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5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5" y="174"/>
                        <a:pt x="35" y="174"/>
                        <a:pt x="35" y="174"/>
                      </a:cubicBezTo>
                      <a:cubicBezTo>
                        <a:pt x="43" y="179"/>
                        <a:pt x="57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3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171BA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3" name="Freeform: Shape 27"/>
                <p:cNvSpPr>
                  <a:spLocks/>
                </p:cNvSpPr>
                <p:nvPr/>
              </p:nvSpPr>
              <p:spPr bwMode="auto">
                <a:xfrm>
                  <a:off x="3614738" y="5854700"/>
                  <a:ext cx="385763" cy="492125"/>
                </a:xfrm>
                <a:custGeom>
                  <a:avLst/>
                  <a:gdLst>
                    <a:gd name="T0" fmla="*/ 51 w 102"/>
                    <a:gd name="T1" fmla="*/ 0 h 131"/>
                    <a:gd name="T2" fmla="*/ 0 w 102"/>
                    <a:gd name="T3" fmla="*/ 6 h 131"/>
                    <a:gd name="T4" fmla="*/ 51 w 102"/>
                    <a:gd name="T5" fmla="*/ 131 h 131"/>
                    <a:gd name="T6" fmla="*/ 102 w 102"/>
                    <a:gd name="T7" fmla="*/ 6 h 131"/>
                    <a:gd name="T8" fmla="*/ 51 w 102"/>
                    <a:gd name="T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31">
                      <a:moveTo>
                        <a:pt x="51" y="0"/>
                      </a:moveTo>
                      <a:cubicBezTo>
                        <a:pt x="33" y="0"/>
                        <a:pt x="16" y="2"/>
                        <a:pt x="0" y="6"/>
                      </a:cubicBezTo>
                      <a:cubicBezTo>
                        <a:pt x="51" y="131"/>
                        <a:pt x="51" y="131"/>
                        <a:pt x="51" y="131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85" y="2"/>
                        <a:pt x="68" y="0"/>
                        <a:pt x="51" y="0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5" name="Freeform: Shape 19"/>
              <p:cNvSpPr/>
              <p:nvPr/>
            </p:nvSpPr>
            <p:spPr>
              <a:xfrm>
                <a:off x="3781881" y="2882462"/>
                <a:ext cx="744067" cy="407175"/>
              </a:xfrm>
              <a:custGeom>
                <a:avLst/>
                <a:gdLst>
                  <a:gd name="connsiteX0" fmla="*/ 293195 w 744067"/>
                  <a:gd name="connsiteY0" fmla="*/ 0 h 407175"/>
                  <a:gd name="connsiteX1" fmla="*/ 740276 w 744067"/>
                  <a:gd name="connsiteY1" fmla="*/ 0 h 407175"/>
                  <a:gd name="connsiteX2" fmla="*/ 740276 w 744067"/>
                  <a:gd name="connsiteY2" fmla="*/ 16883 h 407175"/>
                  <a:gd name="connsiteX3" fmla="*/ 744033 w 744067"/>
                  <a:gd name="connsiteY3" fmla="*/ 406821 h 407175"/>
                  <a:gd name="connsiteX4" fmla="*/ 744067 w 744067"/>
                  <a:gd name="connsiteY4" fmla="*/ 406821 h 407175"/>
                  <a:gd name="connsiteX5" fmla="*/ 744067 w 744067"/>
                  <a:gd name="connsiteY5" fmla="*/ 407175 h 407175"/>
                  <a:gd name="connsiteX6" fmla="*/ 0 w 744067"/>
                  <a:gd name="connsiteY6" fmla="*/ 407175 h 407175"/>
                  <a:gd name="connsiteX7" fmla="*/ 0 w 744067"/>
                  <a:gd name="connsiteY7" fmla="*/ 406821 h 407175"/>
                  <a:gd name="connsiteX8" fmla="*/ 2413 w 744067"/>
                  <a:gd name="connsiteY8" fmla="*/ 406821 h 407175"/>
                  <a:gd name="connsiteX9" fmla="*/ 293195 w 744067"/>
                  <a:gd name="connsiteY9" fmla="*/ 16883 h 40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4067" h="407175">
                    <a:moveTo>
                      <a:pt x="293195" y="0"/>
                    </a:moveTo>
                    <a:lnTo>
                      <a:pt x="740276" y="0"/>
                    </a:lnTo>
                    <a:lnTo>
                      <a:pt x="740276" y="16883"/>
                    </a:lnTo>
                    <a:lnTo>
                      <a:pt x="744033" y="406821"/>
                    </a:lnTo>
                    <a:cubicBezTo>
                      <a:pt x="744033" y="406821"/>
                      <a:pt x="744067" y="406821"/>
                      <a:pt x="744067" y="406821"/>
                    </a:cubicBezTo>
                    <a:lnTo>
                      <a:pt x="744067" y="407175"/>
                    </a:lnTo>
                    <a:lnTo>
                      <a:pt x="0" y="407175"/>
                    </a:lnTo>
                    <a:lnTo>
                      <a:pt x="0" y="406821"/>
                    </a:lnTo>
                    <a:lnTo>
                      <a:pt x="2413" y="406821"/>
                    </a:lnTo>
                    <a:lnTo>
                      <a:pt x="293195" y="16883"/>
                    </a:lnTo>
                    <a:close/>
                  </a:path>
                </a:pathLst>
              </a:custGeom>
              <a:solidFill>
                <a:srgbClr val="2171B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Group 28"/>
            <p:cNvGrpSpPr/>
            <p:nvPr/>
          </p:nvGrpSpPr>
          <p:grpSpPr>
            <a:xfrm>
              <a:off x="6174967" y="1268760"/>
              <a:ext cx="588537" cy="4832171"/>
              <a:chOff x="4731262" y="-434054"/>
              <a:chExt cx="744068" cy="6109159"/>
            </a:xfrm>
          </p:grpSpPr>
          <p:grpSp>
            <p:nvGrpSpPr>
              <p:cNvPr id="62" name="Group 29"/>
              <p:cNvGrpSpPr/>
              <p:nvPr/>
            </p:nvGrpSpPr>
            <p:grpSpPr>
              <a:xfrm>
                <a:off x="4736191" y="3288885"/>
                <a:ext cx="739139" cy="2386220"/>
                <a:chOff x="3243260" y="1661479"/>
                <a:chExt cx="1125541" cy="4685346"/>
              </a:xfrm>
            </p:grpSpPr>
            <p:sp>
              <p:nvSpPr>
                <p:cNvPr id="65" name="Freeform: Shape 32"/>
                <p:cNvSpPr>
                  <a:spLocks/>
                </p:cNvSpPr>
                <p:nvPr/>
              </p:nvSpPr>
              <p:spPr bwMode="auto">
                <a:xfrm>
                  <a:off x="3243263" y="4722813"/>
                  <a:ext cx="1125538" cy="1624012"/>
                </a:xfrm>
                <a:custGeom>
                  <a:avLst/>
                  <a:gdLst>
                    <a:gd name="T0" fmla="*/ 709 w 709"/>
                    <a:gd name="T1" fmla="*/ 161 h 1023"/>
                    <a:gd name="T2" fmla="*/ 356 w 709"/>
                    <a:gd name="T3" fmla="*/ 1023 h 1023"/>
                    <a:gd name="T4" fmla="*/ 0 w 709"/>
                    <a:gd name="T5" fmla="*/ 161 h 1023"/>
                    <a:gd name="T6" fmla="*/ 0 w 709"/>
                    <a:gd name="T7" fmla="*/ 0 h 1023"/>
                    <a:gd name="T8" fmla="*/ 709 w 709"/>
                    <a:gd name="T9" fmla="*/ 0 h 1023"/>
                    <a:gd name="T10" fmla="*/ 709 w 709"/>
                    <a:gd name="T11" fmla="*/ 161 h 10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09" h="1023">
                      <a:moveTo>
                        <a:pt x="709" y="161"/>
                      </a:moveTo>
                      <a:lnTo>
                        <a:pt x="356" y="1023"/>
                      </a:lnTo>
                      <a:lnTo>
                        <a:pt x="0" y="161"/>
                      </a:lnTo>
                      <a:lnTo>
                        <a:pt x="0" y="0"/>
                      </a:lnTo>
                      <a:lnTo>
                        <a:pt x="709" y="0"/>
                      </a:lnTo>
                      <a:lnTo>
                        <a:pt x="709" y="161"/>
                      </a:lnTo>
                      <a:close/>
                    </a:path>
                  </a:pathLst>
                </a:custGeom>
                <a:solidFill>
                  <a:srgbClr val="DDBDA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: Shape 33"/>
                <p:cNvSpPr>
                  <a:spLocks/>
                </p:cNvSpPr>
                <p:nvPr/>
              </p:nvSpPr>
              <p:spPr bwMode="auto">
                <a:xfrm>
                  <a:off x="3243260" y="1661479"/>
                  <a:ext cx="374650" cy="3456622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4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4" y="713"/>
                        <a:pt x="34" y="713"/>
                        <a:pt x="34" y="713"/>
                      </a:cubicBezTo>
                      <a:cubicBezTo>
                        <a:pt x="43" y="718"/>
                        <a:pt x="56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2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Freeform: Shape 34"/>
                <p:cNvSpPr>
                  <a:spLocks/>
                </p:cNvSpPr>
                <p:nvPr/>
              </p:nvSpPr>
              <p:spPr bwMode="auto">
                <a:xfrm>
                  <a:off x="3617914" y="1661479"/>
                  <a:ext cx="376238" cy="3456621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4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4" y="713"/>
                        <a:pt x="34" y="713"/>
                        <a:pt x="34" y="713"/>
                      </a:cubicBezTo>
                      <a:cubicBezTo>
                        <a:pt x="43" y="718"/>
                        <a:pt x="57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2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Freeform: Shape 35"/>
                <p:cNvSpPr>
                  <a:spLocks/>
                </p:cNvSpPr>
                <p:nvPr/>
              </p:nvSpPr>
              <p:spPr bwMode="auto">
                <a:xfrm>
                  <a:off x="3994150" y="1661479"/>
                  <a:ext cx="374651" cy="3456621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5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5" y="713"/>
                        <a:pt x="35" y="713"/>
                        <a:pt x="35" y="713"/>
                      </a:cubicBezTo>
                      <a:cubicBezTo>
                        <a:pt x="43" y="718"/>
                        <a:pt x="57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3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171BA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Freeform: Shape 36"/>
                <p:cNvSpPr>
                  <a:spLocks/>
                </p:cNvSpPr>
                <p:nvPr/>
              </p:nvSpPr>
              <p:spPr bwMode="auto">
                <a:xfrm>
                  <a:off x="3243263" y="4445000"/>
                  <a:ext cx="374650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4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4" y="174"/>
                        <a:pt x="34" y="174"/>
                        <a:pt x="34" y="174"/>
                      </a:cubicBezTo>
                      <a:cubicBezTo>
                        <a:pt x="43" y="179"/>
                        <a:pt x="56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2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EB4E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: Shape 37"/>
                <p:cNvSpPr>
                  <a:spLocks/>
                </p:cNvSpPr>
                <p:nvPr/>
              </p:nvSpPr>
              <p:spPr bwMode="auto">
                <a:xfrm>
                  <a:off x="3617913" y="4445000"/>
                  <a:ext cx="376238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4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4" y="174"/>
                        <a:pt x="34" y="174"/>
                        <a:pt x="34" y="174"/>
                      </a:cubicBezTo>
                      <a:cubicBezTo>
                        <a:pt x="43" y="179"/>
                        <a:pt x="57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2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ED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: Shape 38"/>
                <p:cNvSpPr>
                  <a:spLocks/>
                </p:cNvSpPr>
                <p:nvPr/>
              </p:nvSpPr>
              <p:spPr bwMode="auto">
                <a:xfrm>
                  <a:off x="3994151" y="4445000"/>
                  <a:ext cx="374650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5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5" y="174"/>
                        <a:pt x="35" y="174"/>
                        <a:pt x="35" y="174"/>
                      </a:cubicBezTo>
                      <a:cubicBezTo>
                        <a:pt x="43" y="179"/>
                        <a:pt x="57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3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171BA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Freeform: Shape 39"/>
                <p:cNvSpPr>
                  <a:spLocks/>
                </p:cNvSpPr>
                <p:nvPr/>
              </p:nvSpPr>
              <p:spPr bwMode="auto">
                <a:xfrm>
                  <a:off x="3614738" y="5854700"/>
                  <a:ext cx="385763" cy="492125"/>
                </a:xfrm>
                <a:custGeom>
                  <a:avLst/>
                  <a:gdLst>
                    <a:gd name="T0" fmla="*/ 51 w 102"/>
                    <a:gd name="T1" fmla="*/ 0 h 131"/>
                    <a:gd name="T2" fmla="*/ 0 w 102"/>
                    <a:gd name="T3" fmla="*/ 6 h 131"/>
                    <a:gd name="T4" fmla="*/ 51 w 102"/>
                    <a:gd name="T5" fmla="*/ 131 h 131"/>
                    <a:gd name="T6" fmla="*/ 102 w 102"/>
                    <a:gd name="T7" fmla="*/ 6 h 131"/>
                    <a:gd name="T8" fmla="*/ 51 w 102"/>
                    <a:gd name="T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31">
                      <a:moveTo>
                        <a:pt x="51" y="0"/>
                      </a:moveTo>
                      <a:cubicBezTo>
                        <a:pt x="33" y="0"/>
                        <a:pt x="16" y="2"/>
                        <a:pt x="0" y="6"/>
                      </a:cubicBezTo>
                      <a:cubicBezTo>
                        <a:pt x="51" y="131"/>
                        <a:pt x="51" y="131"/>
                        <a:pt x="51" y="131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85" y="2"/>
                        <a:pt x="68" y="0"/>
                        <a:pt x="51" y="0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3" name="Freeform: Shape 30"/>
              <p:cNvSpPr/>
              <p:nvPr/>
            </p:nvSpPr>
            <p:spPr>
              <a:xfrm flipH="1">
                <a:off x="4731262" y="2882462"/>
                <a:ext cx="744067" cy="407175"/>
              </a:xfrm>
              <a:custGeom>
                <a:avLst/>
                <a:gdLst>
                  <a:gd name="connsiteX0" fmla="*/ 293195 w 744067"/>
                  <a:gd name="connsiteY0" fmla="*/ 0 h 407175"/>
                  <a:gd name="connsiteX1" fmla="*/ 740276 w 744067"/>
                  <a:gd name="connsiteY1" fmla="*/ 0 h 407175"/>
                  <a:gd name="connsiteX2" fmla="*/ 740276 w 744067"/>
                  <a:gd name="connsiteY2" fmla="*/ 16883 h 407175"/>
                  <a:gd name="connsiteX3" fmla="*/ 744033 w 744067"/>
                  <a:gd name="connsiteY3" fmla="*/ 406821 h 407175"/>
                  <a:gd name="connsiteX4" fmla="*/ 744067 w 744067"/>
                  <a:gd name="connsiteY4" fmla="*/ 406821 h 407175"/>
                  <a:gd name="connsiteX5" fmla="*/ 744067 w 744067"/>
                  <a:gd name="connsiteY5" fmla="*/ 407175 h 407175"/>
                  <a:gd name="connsiteX6" fmla="*/ 0 w 744067"/>
                  <a:gd name="connsiteY6" fmla="*/ 407175 h 407175"/>
                  <a:gd name="connsiteX7" fmla="*/ 0 w 744067"/>
                  <a:gd name="connsiteY7" fmla="*/ 406821 h 407175"/>
                  <a:gd name="connsiteX8" fmla="*/ 2413 w 744067"/>
                  <a:gd name="connsiteY8" fmla="*/ 406821 h 407175"/>
                  <a:gd name="connsiteX9" fmla="*/ 293195 w 744067"/>
                  <a:gd name="connsiteY9" fmla="*/ 16883 h 40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4067" h="407175">
                    <a:moveTo>
                      <a:pt x="293195" y="0"/>
                    </a:moveTo>
                    <a:lnTo>
                      <a:pt x="740276" y="0"/>
                    </a:lnTo>
                    <a:lnTo>
                      <a:pt x="740276" y="16883"/>
                    </a:lnTo>
                    <a:lnTo>
                      <a:pt x="744033" y="406821"/>
                    </a:lnTo>
                    <a:cubicBezTo>
                      <a:pt x="744033" y="406821"/>
                      <a:pt x="744067" y="406821"/>
                      <a:pt x="744067" y="406821"/>
                    </a:cubicBezTo>
                    <a:lnTo>
                      <a:pt x="744067" y="407175"/>
                    </a:lnTo>
                    <a:lnTo>
                      <a:pt x="0" y="407175"/>
                    </a:lnTo>
                    <a:lnTo>
                      <a:pt x="0" y="406821"/>
                    </a:lnTo>
                    <a:lnTo>
                      <a:pt x="2413" y="406821"/>
                    </a:lnTo>
                    <a:lnTo>
                      <a:pt x="293195" y="16883"/>
                    </a:lnTo>
                    <a:close/>
                  </a:path>
                </a:pathLst>
              </a:custGeom>
              <a:solidFill>
                <a:srgbClr val="2171B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: Shape 31"/>
              <p:cNvSpPr/>
              <p:nvPr/>
            </p:nvSpPr>
            <p:spPr>
              <a:xfrm flipH="1">
                <a:off x="4736192" y="-434054"/>
                <a:ext cx="447081" cy="3322865"/>
              </a:xfrm>
              <a:custGeom>
                <a:avLst/>
                <a:gdLst>
                  <a:gd name="connsiteX0" fmla="*/ 447081 w 447081"/>
                  <a:gd name="connsiteY0" fmla="*/ 0 h 3322865"/>
                  <a:gd name="connsiteX1" fmla="*/ 447081 w 447081"/>
                  <a:gd name="connsiteY1" fmla="*/ 3322865 h 3322865"/>
                  <a:gd name="connsiteX2" fmla="*/ 0 w 447081"/>
                  <a:gd name="connsiteY2" fmla="*/ 3322865 h 3322865"/>
                  <a:gd name="connsiteX3" fmla="*/ 0 w 447081"/>
                  <a:gd name="connsiteY3" fmla="*/ 441737 h 332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081" h="3322865">
                    <a:moveTo>
                      <a:pt x="447081" y="0"/>
                    </a:moveTo>
                    <a:lnTo>
                      <a:pt x="447081" y="3322865"/>
                    </a:lnTo>
                    <a:lnTo>
                      <a:pt x="0" y="3322865"/>
                    </a:lnTo>
                    <a:lnTo>
                      <a:pt x="0" y="44173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0"/>
            <p:cNvGrpSpPr/>
            <p:nvPr/>
          </p:nvGrpSpPr>
          <p:grpSpPr>
            <a:xfrm>
              <a:off x="6706556" y="1656039"/>
              <a:ext cx="821415" cy="4452545"/>
              <a:chOff x="5403333" y="55571"/>
              <a:chExt cx="1038489" cy="5629210"/>
            </a:xfrm>
          </p:grpSpPr>
          <p:grpSp>
            <p:nvGrpSpPr>
              <p:cNvPr id="51" name="Group 41"/>
              <p:cNvGrpSpPr/>
              <p:nvPr/>
            </p:nvGrpSpPr>
            <p:grpSpPr>
              <a:xfrm>
                <a:off x="5685573" y="3298561"/>
                <a:ext cx="739137" cy="2386220"/>
                <a:chOff x="3243263" y="1661479"/>
                <a:chExt cx="1125538" cy="4685346"/>
              </a:xfrm>
            </p:grpSpPr>
            <p:sp>
              <p:nvSpPr>
                <p:cNvPr id="54" name="Freeform: Shape 44"/>
                <p:cNvSpPr>
                  <a:spLocks/>
                </p:cNvSpPr>
                <p:nvPr/>
              </p:nvSpPr>
              <p:spPr bwMode="auto">
                <a:xfrm>
                  <a:off x="3243263" y="4722813"/>
                  <a:ext cx="1125538" cy="1624012"/>
                </a:xfrm>
                <a:custGeom>
                  <a:avLst/>
                  <a:gdLst>
                    <a:gd name="T0" fmla="*/ 709 w 709"/>
                    <a:gd name="T1" fmla="*/ 161 h 1023"/>
                    <a:gd name="T2" fmla="*/ 356 w 709"/>
                    <a:gd name="T3" fmla="*/ 1023 h 1023"/>
                    <a:gd name="T4" fmla="*/ 0 w 709"/>
                    <a:gd name="T5" fmla="*/ 161 h 1023"/>
                    <a:gd name="T6" fmla="*/ 0 w 709"/>
                    <a:gd name="T7" fmla="*/ 0 h 1023"/>
                    <a:gd name="T8" fmla="*/ 709 w 709"/>
                    <a:gd name="T9" fmla="*/ 0 h 1023"/>
                    <a:gd name="T10" fmla="*/ 709 w 709"/>
                    <a:gd name="T11" fmla="*/ 161 h 10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09" h="1023">
                      <a:moveTo>
                        <a:pt x="709" y="161"/>
                      </a:moveTo>
                      <a:lnTo>
                        <a:pt x="356" y="1023"/>
                      </a:lnTo>
                      <a:lnTo>
                        <a:pt x="0" y="161"/>
                      </a:lnTo>
                      <a:lnTo>
                        <a:pt x="0" y="0"/>
                      </a:lnTo>
                      <a:lnTo>
                        <a:pt x="709" y="0"/>
                      </a:lnTo>
                      <a:lnTo>
                        <a:pt x="709" y="161"/>
                      </a:lnTo>
                      <a:close/>
                    </a:path>
                  </a:pathLst>
                </a:custGeom>
                <a:solidFill>
                  <a:srgbClr val="DDBDA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Freeform: Shape 45"/>
                <p:cNvSpPr>
                  <a:spLocks/>
                </p:cNvSpPr>
                <p:nvPr/>
              </p:nvSpPr>
              <p:spPr bwMode="auto">
                <a:xfrm>
                  <a:off x="3243263" y="1661479"/>
                  <a:ext cx="374651" cy="3456622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4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4" y="713"/>
                        <a:pt x="34" y="713"/>
                        <a:pt x="34" y="713"/>
                      </a:cubicBezTo>
                      <a:cubicBezTo>
                        <a:pt x="43" y="718"/>
                        <a:pt x="56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2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6" name="Freeform: Shape 46"/>
                <p:cNvSpPr>
                  <a:spLocks/>
                </p:cNvSpPr>
                <p:nvPr/>
              </p:nvSpPr>
              <p:spPr bwMode="auto">
                <a:xfrm>
                  <a:off x="3617914" y="1661479"/>
                  <a:ext cx="376238" cy="3456621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4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4" y="713"/>
                        <a:pt x="34" y="713"/>
                        <a:pt x="34" y="713"/>
                      </a:cubicBezTo>
                      <a:cubicBezTo>
                        <a:pt x="43" y="718"/>
                        <a:pt x="57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2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Freeform: Shape 47"/>
                <p:cNvSpPr>
                  <a:spLocks/>
                </p:cNvSpPr>
                <p:nvPr/>
              </p:nvSpPr>
              <p:spPr bwMode="auto">
                <a:xfrm>
                  <a:off x="3994150" y="1661479"/>
                  <a:ext cx="374651" cy="3456621"/>
                </a:xfrm>
                <a:custGeom>
                  <a:avLst/>
                  <a:gdLst>
                    <a:gd name="T0" fmla="*/ 0 w 99"/>
                    <a:gd name="T1" fmla="*/ 0 h 718"/>
                    <a:gd name="T2" fmla="*/ 0 w 99"/>
                    <a:gd name="T3" fmla="*/ 673 h 718"/>
                    <a:gd name="T4" fmla="*/ 15 w 99"/>
                    <a:gd name="T5" fmla="*/ 701 h 718"/>
                    <a:gd name="T6" fmla="*/ 35 w 99"/>
                    <a:gd name="T7" fmla="*/ 713 h 718"/>
                    <a:gd name="T8" fmla="*/ 65 w 99"/>
                    <a:gd name="T9" fmla="*/ 713 h 718"/>
                    <a:gd name="T10" fmla="*/ 84 w 99"/>
                    <a:gd name="T11" fmla="*/ 701 h 718"/>
                    <a:gd name="T12" fmla="*/ 99 w 99"/>
                    <a:gd name="T13" fmla="*/ 673 h 718"/>
                    <a:gd name="T14" fmla="*/ 99 w 99"/>
                    <a:gd name="T15" fmla="*/ 0 h 718"/>
                    <a:gd name="T16" fmla="*/ 0 w 99"/>
                    <a:gd name="T17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718">
                      <a:moveTo>
                        <a:pt x="0" y="0"/>
                      </a:move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0" y="683"/>
                        <a:pt x="7" y="695"/>
                        <a:pt x="15" y="701"/>
                      </a:cubicBezTo>
                      <a:cubicBezTo>
                        <a:pt x="35" y="713"/>
                        <a:pt x="35" y="713"/>
                        <a:pt x="35" y="713"/>
                      </a:cubicBezTo>
                      <a:cubicBezTo>
                        <a:pt x="43" y="718"/>
                        <a:pt x="57" y="718"/>
                        <a:pt x="65" y="713"/>
                      </a:cubicBezTo>
                      <a:cubicBezTo>
                        <a:pt x="84" y="701"/>
                        <a:pt x="84" y="701"/>
                        <a:pt x="84" y="701"/>
                      </a:cubicBezTo>
                      <a:cubicBezTo>
                        <a:pt x="93" y="695"/>
                        <a:pt x="99" y="683"/>
                        <a:pt x="99" y="673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171BA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: Shape 48"/>
                <p:cNvSpPr>
                  <a:spLocks/>
                </p:cNvSpPr>
                <p:nvPr/>
              </p:nvSpPr>
              <p:spPr bwMode="auto">
                <a:xfrm>
                  <a:off x="3243263" y="4445000"/>
                  <a:ext cx="374650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4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4" y="174"/>
                        <a:pt x="34" y="174"/>
                        <a:pt x="34" y="174"/>
                      </a:cubicBezTo>
                      <a:cubicBezTo>
                        <a:pt x="43" y="179"/>
                        <a:pt x="56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2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EB4E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Freeform: Shape 49"/>
                <p:cNvSpPr>
                  <a:spLocks/>
                </p:cNvSpPr>
                <p:nvPr/>
              </p:nvSpPr>
              <p:spPr bwMode="auto">
                <a:xfrm>
                  <a:off x="3617913" y="4445000"/>
                  <a:ext cx="376238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4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4" y="174"/>
                        <a:pt x="34" y="174"/>
                        <a:pt x="34" y="174"/>
                      </a:cubicBezTo>
                      <a:cubicBezTo>
                        <a:pt x="43" y="179"/>
                        <a:pt x="57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2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ED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: Shape 50"/>
                <p:cNvSpPr>
                  <a:spLocks/>
                </p:cNvSpPr>
                <p:nvPr/>
              </p:nvSpPr>
              <p:spPr bwMode="auto">
                <a:xfrm>
                  <a:off x="3994151" y="4445000"/>
                  <a:ext cx="374650" cy="673100"/>
                </a:xfrm>
                <a:custGeom>
                  <a:avLst/>
                  <a:gdLst>
                    <a:gd name="T0" fmla="*/ 0 w 99"/>
                    <a:gd name="T1" fmla="*/ 0 h 179"/>
                    <a:gd name="T2" fmla="*/ 0 w 99"/>
                    <a:gd name="T3" fmla="*/ 134 h 179"/>
                    <a:gd name="T4" fmla="*/ 15 w 99"/>
                    <a:gd name="T5" fmla="*/ 162 h 179"/>
                    <a:gd name="T6" fmla="*/ 35 w 99"/>
                    <a:gd name="T7" fmla="*/ 174 h 179"/>
                    <a:gd name="T8" fmla="*/ 65 w 99"/>
                    <a:gd name="T9" fmla="*/ 174 h 179"/>
                    <a:gd name="T10" fmla="*/ 84 w 99"/>
                    <a:gd name="T11" fmla="*/ 162 h 179"/>
                    <a:gd name="T12" fmla="*/ 99 w 99"/>
                    <a:gd name="T13" fmla="*/ 134 h 179"/>
                    <a:gd name="T14" fmla="*/ 99 w 99"/>
                    <a:gd name="T15" fmla="*/ 0 h 179"/>
                    <a:gd name="T16" fmla="*/ 0 w 99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79">
                      <a:moveTo>
                        <a:pt x="0" y="0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44"/>
                        <a:pt x="7" y="156"/>
                        <a:pt x="15" y="162"/>
                      </a:cubicBezTo>
                      <a:cubicBezTo>
                        <a:pt x="35" y="174"/>
                        <a:pt x="35" y="174"/>
                        <a:pt x="35" y="174"/>
                      </a:cubicBezTo>
                      <a:cubicBezTo>
                        <a:pt x="43" y="179"/>
                        <a:pt x="57" y="179"/>
                        <a:pt x="65" y="174"/>
                      </a:cubicBezTo>
                      <a:cubicBezTo>
                        <a:pt x="84" y="162"/>
                        <a:pt x="84" y="162"/>
                        <a:pt x="84" y="162"/>
                      </a:cubicBezTo>
                      <a:cubicBezTo>
                        <a:pt x="93" y="156"/>
                        <a:pt x="99" y="144"/>
                        <a:pt x="99" y="134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171BA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Freeform: Shape 51"/>
                <p:cNvSpPr>
                  <a:spLocks/>
                </p:cNvSpPr>
                <p:nvPr/>
              </p:nvSpPr>
              <p:spPr bwMode="auto">
                <a:xfrm>
                  <a:off x="3614738" y="5854700"/>
                  <a:ext cx="385763" cy="492125"/>
                </a:xfrm>
                <a:custGeom>
                  <a:avLst/>
                  <a:gdLst>
                    <a:gd name="T0" fmla="*/ 51 w 102"/>
                    <a:gd name="T1" fmla="*/ 0 h 131"/>
                    <a:gd name="T2" fmla="*/ 0 w 102"/>
                    <a:gd name="T3" fmla="*/ 6 h 131"/>
                    <a:gd name="T4" fmla="*/ 51 w 102"/>
                    <a:gd name="T5" fmla="*/ 131 h 131"/>
                    <a:gd name="T6" fmla="*/ 102 w 102"/>
                    <a:gd name="T7" fmla="*/ 6 h 131"/>
                    <a:gd name="T8" fmla="*/ 51 w 102"/>
                    <a:gd name="T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31">
                      <a:moveTo>
                        <a:pt x="51" y="0"/>
                      </a:moveTo>
                      <a:cubicBezTo>
                        <a:pt x="33" y="0"/>
                        <a:pt x="16" y="2"/>
                        <a:pt x="0" y="6"/>
                      </a:cubicBezTo>
                      <a:cubicBezTo>
                        <a:pt x="51" y="131"/>
                        <a:pt x="51" y="131"/>
                        <a:pt x="51" y="131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85" y="2"/>
                        <a:pt x="68" y="0"/>
                        <a:pt x="51" y="0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2" name="Freeform: Shape 42"/>
              <p:cNvSpPr/>
              <p:nvPr/>
            </p:nvSpPr>
            <p:spPr>
              <a:xfrm flipH="1">
                <a:off x="5417216" y="2913738"/>
                <a:ext cx="1024606" cy="394498"/>
              </a:xfrm>
              <a:custGeom>
                <a:avLst/>
                <a:gdLst>
                  <a:gd name="connsiteX0" fmla="*/ 583250 w 1024606"/>
                  <a:gd name="connsiteY0" fmla="*/ 0 h 394498"/>
                  <a:gd name="connsiteX1" fmla="*/ 1024606 w 1024606"/>
                  <a:gd name="connsiteY1" fmla="*/ 0 h 394498"/>
                  <a:gd name="connsiteX2" fmla="*/ 1024606 w 1024606"/>
                  <a:gd name="connsiteY2" fmla="*/ 15312 h 394498"/>
                  <a:gd name="connsiteX3" fmla="*/ 1016263 w 1024606"/>
                  <a:gd name="connsiteY3" fmla="*/ 15312 h 394498"/>
                  <a:gd name="connsiteX4" fmla="*/ 733496 w 1024606"/>
                  <a:gd name="connsiteY4" fmla="*/ 394498 h 394498"/>
                  <a:gd name="connsiteX5" fmla="*/ 0 w 1024606"/>
                  <a:gd name="connsiteY5" fmla="*/ 394498 h 394498"/>
                  <a:gd name="connsiteX6" fmla="*/ 582488 w 1024606"/>
                  <a:gd name="connsiteY6" fmla="*/ 4232 h 394498"/>
                  <a:gd name="connsiteX7" fmla="*/ 583251 w 1024606"/>
                  <a:gd name="connsiteY7" fmla="*/ 4232 h 39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4606" h="394498">
                    <a:moveTo>
                      <a:pt x="583250" y="0"/>
                    </a:moveTo>
                    <a:lnTo>
                      <a:pt x="1024606" y="0"/>
                    </a:lnTo>
                    <a:lnTo>
                      <a:pt x="1024606" y="15312"/>
                    </a:lnTo>
                    <a:cubicBezTo>
                      <a:pt x="1024606" y="15312"/>
                      <a:pt x="1016263" y="15312"/>
                      <a:pt x="1016263" y="15312"/>
                    </a:cubicBezTo>
                    <a:lnTo>
                      <a:pt x="733496" y="394498"/>
                    </a:lnTo>
                    <a:lnTo>
                      <a:pt x="0" y="394498"/>
                    </a:lnTo>
                    <a:lnTo>
                      <a:pt x="582488" y="4232"/>
                    </a:lnTo>
                    <a:lnTo>
                      <a:pt x="583251" y="4232"/>
                    </a:lnTo>
                    <a:close/>
                  </a:path>
                </a:pathLst>
              </a:custGeom>
              <a:solidFill>
                <a:srgbClr val="2171B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: Shape 43"/>
              <p:cNvSpPr/>
              <p:nvPr/>
            </p:nvSpPr>
            <p:spPr>
              <a:xfrm flipH="1">
                <a:off x="5403333" y="55571"/>
                <a:ext cx="442118" cy="2858166"/>
              </a:xfrm>
              <a:custGeom>
                <a:avLst/>
                <a:gdLst>
                  <a:gd name="connsiteX0" fmla="*/ 442118 w 442118"/>
                  <a:gd name="connsiteY0" fmla="*/ 0 h 2858166"/>
                  <a:gd name="connsiteX1" fmla="*/ 442118 w 442118"/>
                  <a:gd name="connsiteY1" fmla="*/ 2858166 h 2858166"/>
                  <a:gd name="connsiteX2" fmla="*/ 754 w 442118"/>
                  <a:gd name="connsiteY2" fmla="*/ 2858166 h 2858166"/>
                  <a:gd name="connsiteX3" fmla="*/ 0 w 442118"/>
                  <a:gd name="connsiteY3" fmla="*/ 442094 h 285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118" h="2858166">
                    <a:moveTo>
                      <a:pt x="442118" y="0"/>
                    </a:moveTo>
                    <a:lnTo>
                      <a:pt x="442118" y="2858166"/>
                    </a:lnTo>
                    <a:lnTo>
                      <a:pt x="754" y="2858166"/>
                    </a:lnTo>
                    <a:lnTo>
                      <a:pt x="0" y="44209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55"/>
          <p:cNvGrpSpPr/>
          <p:nvPr/>
        </p:nvGrpSpPr>
        <p:grpSpPr>
          <a:xfrm>
            <a:off x="1356589" y="1545237"/>
            <a:ext cx="612482" cy="612482"/>
            <a:chOff x="1871467" y="2541432"/>
            <a:chExt cx="816642" cy="816643"/>
          </a:xfrm>
        </p:grpSpPr>
        <p:sp>
          <p:nvSpPr>
            <p:cNvPr id="43" name="Oval 56"/>
            <p:cNvSpPr/>
            <p:nvPr/>
          </p:nvSpPr>
          <p:spPr>
            <a:xfrm>
              <a:off x="1871467" y="2541432"/>
              <a:ext cx="816642" cy="816643"/>
            </a:xfrm>
            <a:prstGeom prst="ellipse">
              <a:avLst/>
            </a:prstGeom>
            <a:solidFill>
              <a:srgbClr val="217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: Shape 57"/>
            <p:cNvSpPr>
              <a:spLocks/>
            </p:cNvSpPr>
            <p:nvPr/>
          </p:nvSpPr>
          <p:spPr bwMode="auto">
            <a:xfrm>
              <a:off x="2112377" y="2786950"/>
              <a:ext cx="378492" cy="378490"/>
            </a:xfrm>
            <a:custGeom>
              <a:avLst/>
              <a:gdLst>
                <a:gd name="T0" fmla="*/ 197644 w 21600"/>
                <a:gd name="T1" fmla="*/ 197644 h 21592"/>
                <a:gd name="T2" fmla="*/ 197644 w 21600"/>
                <a:gd name="T3" fmla="*/ 197644 h 21592"/>
                <a:gd name="T4" fmla="*/ 197644 w 21600"/>
                <a:gd name="T5" fmla="*/ 197644 h 21592"/>
                <a:gd name="T6" fmla="*/ 197644 w 21600"/>
                <a:gd name="T7" fmla="*/ 197644 h 215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2">
                  <a:moveTo>
                    <a:pt x="16719" y="11484"/>
                  </a:moveTo>
                  <a:cubicBezTo>
                    <a:pt x="16972" y="11823"/>
                    <a:pt x="17102" y="12217"/>
                    <a:pt x="17111" y="12666"/>
                  </a:cubicBezTo>
                  <a:cubicBezTo>
                    <a:pt x="17118" y="13118"/>
                    <a:pt x="16986" y="13503"/>
                    <a:pt x="16719" y="13825"/>
                  </a:cubicBezTo>
                  <a:lnTo>
                    <a:pt x="10660" y="21039"/>
                  </a:lnTo>
                  <a:cubicBezTo>
                    <a:pt x="10393" y="21361"/>
                    <a:pt x="10061" y="21530"/>
                    <a:pt x="9664" y="21548"/>
                  </a:cubicBezTo>
                  <a:cubicBezTo>
                    <a:pt x="9270" y="21568"/>
                    <a:pt x="8950" y="21398"/>
                    <a:pt x="8704" y="21039"/>
                  </a:cubicBezTo>
                  <a:lnTo>
                    <a:pt x="991" y="10768"/>
                  </a:lnTo>
                  <a:cubicBezTo>
                    <a:pt x="721" y="10408"/>
                    <a:pt x="488" y="9960"/>
                    <a:pt x="293" y="9416"/>
                  </a:cubicBezTo>
                  <a:cubicBezTo>
                    <a:pt x="98" y="8878"/>
                    <a:pt x="0" y="8375"/>
                    <a:pt x="0" y="7918"/>
                  </a:cubicBezTo>
                  <a:lnTo>
                    <a:pt x="0" y="1668"/>
                  </a:lnTo>
                  <a:cubicBezTo>
                    <a:pt x="0" y="1216"/>
                    <a:pt x="134" y="825"/>
                    <a:pt x="401" y="497"/>
                  </a:cubicBezTo>
                  <a:cubicBezTo>
                    <a:pt x="671" y="166"/>
                    <a:pt x="1003" y="0"/>
                    <a:pt x="1392" y="0"/>
                  </a:cubicBezTo>
                  <a:lnTo>
                    <a:pt x="6619" y="0"/>
                  </a:lnTo>
                  <a:cubicBezTo>
                    <a:pt x="6811" y="0"/>
                    <a:pt x="7016" y="28"/>
                    <a:pt x="7237" y="83"/>
                  </a:cubicBezTo>
                  <a:cubicBezTo>
                    <a:pt x="7456" y="138"/>
                    <a:pt x="7677" y="224"/>
                    <a:pt x="7899" y="336"/>
                  </a:cubicBezTo>
                  <a:cubicBezTo>
                    <a:pt x="8120" y="451"/>
                    <a:pt x="8332" y="580"/>
                    <a:pt x="8524" y="724"/>
                  </a:cubicBezTo>
                  <a:cubicBezTo>
                    <a:pt x="8719" y="865"/>
                    <a:pt x="8880" y="1021"/>
                    <a:pt x="9005" y="1185"/>
                  </a:cubicBezTo>
                  <a:lnTo>
                    <a:pt x="16719" y="11484"/>
                  </a:lnTo>
                  <a:close/>
                  <a:moveTo>
                    <a:pt x="3603" y="5922"/>
                  </a:moveTo>
                  <a:cubicBezTo>
                    <a:pt x="3964" y="5922"/>
                    <a:pt x="4279" y="5761"/>
                    <a:pt x="4548" y="5441"/>
                  </a:cubicBezTo>
                  <a:cubicBezTo>
                    <a:pt x="4815" y="5116"/>
                    <a:pt x="4952" y="4740"/>
                    <a:pt x="4952" y="4311"/>
                  </a:cubicBezTo>
                  <a:cubicBezTo>
                    <a:pt x="4952" y="3862"/>
                    <a:pt x="4815" y="3477"/>
                    <a:pt x="4548" y="3160"/>
                  </a:cubicBezTo>
                  <a:cubicBezTo>
                    <a:pt x="4281" y="2844"/>
                    <a:pt x="3966" y="2686"/>
                    <a:pt x="3603" y="2686"/>
                  </a:cubicBezTo>
                  <a:cubicBezTo>
                    <a:pt x="3227" y="2686"/>
                    <a:pt x="2908" y="2844"/>
                    <a:pt x="2643" y="3160"/>
                  </a:cubicBezTo>
                  <a:cubicBezTo>
                    <a:pt x="2378" y="3477"/>
                    <a:pt x="2246" y="3862"/>
                    <a:pt x="2246" y="4311"/>
                  </a:cubicBezTo>
                  <a:cubicBezTo>
                    <a:pt x="2246" y="4739"/>
                    <a:pt x="2378" y="5116"/>
                    <a:pt x="2643" y="5441"/>
                  </a:cubicBezTo>
                  <a:cubicBezTo>
                    <a:pt x="2905" y="5761"/>
                    <a:pt x="3225" y="5922"/>
                    <a:pt x="3603" y="5922"/>
                  </a:cubicBezTo>
                  <a:moveTo>
                    <a:pt x="21198" y="11510"/>
                  </a:moveTo>
                  <a:cubicBezTo>
                    <a:pt x="21465" y="11852"/>
                    <a:pt x="21599" y="12252"/>
                    <a:pt x="21599" y="12709"/>
                  </a:cubicBezTo>
                  <a:cubicBezTo>
                    <a:pt x="21599" y="13167"/>
                    <a:pt x="21465" y="13558"/>
                    <a:pt x="21198" y="13880"/>
                  </a:cubicBezTo>
                  <a:lnTo>
                    <a:pt x="15163" y="21093"/>
                  </a:lnTo>
                  <a:cubicBezTo>
                    <a:pt x="14896" y="21415"/>
                    <a:pt x="14564" y="21582"/>
                    <a:pt x="14174" y="21591"/>
                  </a:cubicBezTo>
                  <a:cubicBezTo>
                    <a:pt x="13782" y="21600"/>
                    <a:pt x="13450" y="21433"/>
                    <a:pt x="13183" y="21093"/>
                  </a:cubicBezTo>
                  <a:lnTo>
                    <a:pt x="13044" y="20903"/>
                  </a:lnTo>
                  <a:lnTo>
                    <a:pt x="18963" y="13825"/>
                  </a:lnTo>
                  <a:cubicBezTo>
                    <a:pt x="19230" y="13503"/>
                    <a:pt x="19365" y="13118"/>
                    <a:pt x="19360" y="12660"/>
                  </a:cubicBezTo>
                  <a:cubicBezTo>
                    <a:pt x="19355" y="12206"/>
                    <a:pt x="19223" y="11812"/>
                    <a:pt x="18963" y="11484"/>
                  </a:cubicBezTo>
                  <a:lnTo>
                    <a:pt x="11247" y="1185"/>
                  </a:lnTo>
                  <a:cubicBezTo>
                    <a:pt x="11009" y="865"/>
                    <a:pt x="10689" y="604"/>
                    <a:pt x="10282" y="408"/>
                  </a:cubicBezTo>
                  <a:cubicBezTo>
                    <a:pt x="9873" y="210"/>
                    <a:pt x="9484" y="83"/>
                    <a:pt x="9109" y="28"/>
                  </a:cubicBezTo>
                  <a:lnTo>
                    <a:pt x="11112" y="28"/>
                  </a:lnTo>
                  <a:cubicBezTo>
                    <a:pt x="11502" y="28"/>
                    <a:pt x="11935" y="141"/>
                    <a:pt x="12406" y="365"/>
                  </a:cubicBezTo>
                  <a:cubicBezTo>
                    <a:pt x="12878" y="589"/>
                    <a:pt x="13236" y="874"/>
                    <a:pt x="13481" y="1213"/>
                  </a:cubicBezTo>
                  <a:lnTo>
                    <a:pt x="21198" y="115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61"/>
          <p:cNvGrpSpPr/>
          <p:nvPr/>
        </p:nvGrpSpPr>
        <p:grpSpPr>
          <a:xfrm>
            <a:off x="7056793" y="1509947"/>
            <a:ext cx="612482" cy="612482"/>
            <a:chOff x="9344533" y="2541432"/>
            <a:chExt cx="816643" cy="816643"/>
          </a:xfrm>
        </p:grpSpPr>
        <p:sp>
          <p:nvSpPr>
            <p:cNvPr id="39" name="Oval 62"/>
            <p:cNvSpPr/>
            <p:nvPr/>
          </p:nvSpPr>
          <p:spPr>
            <a:xfrm>
              <a:off x="9344533" y="2541432"/>
              <a:ext cx="816643" cy="816643"/>
            </a:xfrm>
            <a:prstGeom prst="ellipse">
              <a:avLst/>
            </a:prstGeom>
            <a:solidFill>
              <a:srgbClr val="217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: Shape 63"/>
            <p:cNvSpPr>
              <a:spLocks noChangeAspect="1"/>
            </p:cNvSpPr>
            <p:nvPr/>
          </p:nvSpPr>
          <p:spPr bwMode="auto">
            <a:xfrm>
              <a:off x="9597064" y="2707433"/>
              <a:ext cx="370080" cy="479758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67"/>
          <p:cNvGrpSpPr/>
          <p:nvPr/>
        </p:nvGrpSpPr>
        <p:grpSpPr>
          <a:xfrm>
            <a:off x="2419519" y="3700602"/>
            <a:ext cx="612482" cy="612482"/>
            <a:chOff x="3891185" y="4779146"/>
            <a:chExt cx="816642" cy="816643"/>
          </a:xfrm>
        </p:grpSpPr>
        <p:sp>
          <p:nvSpPr>
            <p:cNvPr id="29" name="Oval 68"/>
            <p:cNvSpPr/>
            <p:nvPr/>
          </p:nvSpPr>
          <p:spPr>
            <a:xfrm>
              <a:off x="3891185" y="4779146"/>
              <a:ext cx="816642" cy="81664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0" name="Group 69"/>
            <p:cNvGrpSpPr/>
            <p:nvPr/>
          </p:nvGrpSpPr>
          <p:grpSpPr>
            <a:xfrm>
              <a:off x="4095044" y="4989694"/>
              <a:ext cx="463335" cy="395531"/>
              <a:chOff x="3440113" y="1050925"/>
              <a:chExt cx="390525" cy="333376"/>
            </a:xfrm>
            <a:solidFill>
              <a:schemeClr val="bg1"/>
            </a:solidFill>
          </p:grpSpPr>
          <p:sp>
            <p:nvSpPr>
              <p:cNvPr id="31" name="Freeform: Shape 70"/>
              <p:cNvSpPr>
                <a:spLocks/>
              </p:cNvSpPr>
              <p:nvPr/>
            </p:nvSpPr>
            <p:spPr bwMode="auto">
              <a:xfrm>
                <a:off x="3563938" y="1244600"/>
                <a:ext cx="69850" cy="71438"/>
              </a:xfrm>
              <a:custGeom>
                <a:avLst/>
                <a:gdLst>
                  <a:gd name="T0" fmla="*/ 44 w 44"/>
                  <a:gd name="T1" fmla="*/ 25 h 45"/>
                  <a:gd name="T2" fmla="*/ 19 w 44"/>
                  <a:gd name="T3" fmla="*/ 0 h 45"/>
                  <a:gd name="T4" fmla="*/ 19 w 44"/>
                  <a:gd name="T5" fmla="*/ 0 h 45"/>
                  <a:gd name="T6" fmla="*/ 0 w 44"/>
                  <a:gd name="T7" fmla="*/ 45 h 45"/>
                  <a:gd name="T8" fmla="*/ 44 w 4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44" y="25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0" y="45"/>
                    </a:lnTo>
                    <a:lnTo>
                      <a:pt x="4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ectangle 71"/>
              <p:cNvSpPr>
                <a:spLocks/>
              </p:cNvSpPr>
              <p:nvPr/>
            </p:nvSpPr>
            <p:spPr bwMode="auto">
              <a:xfrm>
                <a:off x="3633788" y="12842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: Shape 72"/>
              <p:cNvSpPr>
                <a:spLocks/>
              </p:cNvSpPr>
              <p:nvPr/>
            </p:nvSpPr>
            <p:spPr bwMode="auto">
              <a:xfrm>
                <a:off x="3605213" y="1074738"/>
                <a:ext cx="176213" cy="176213"/>
              </a:xfrm>
              <a:custGeom>
                <a:avLst/>
                <a:gdLst>
                  <a:gd name="T0" fmla="*/ 101 w 111"/>
                  <a:gd name="T1" fmla="*/ 0 h 111"/>
                  <a:gd name="T2" fmla="*/ 0 w 111"/>
                  <a:gd name="T3" fmla="*/ 101 h 111"/>
                  <a:gd name="T4" fmla="*/ 10 w 111"/>
                  <a:gd name="T5" fmla="*/ 111 h 111"/>
                  <a:gd name="T6" fmla="*/ 111 w 111"/>
                  <a:gd name="T7" fmla="*/ 10 h 111"/>
                  <a:gd name="T8" fmla="*/ 101 w 111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1">
                    <a:moveTo>
                      <a:pt x="101" y="0"/>
                    </a:moveTo>
                    <a:lnTo>
                      <a:pt x="0" y="101"/>
                    </a:lnTo>
                    <a:lnTo>
                      <a:pt x="10" y="111"/>
                    </a:lnTo>
                    <a:lnTo>
                      <a:pt x="111" y="10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: Shape 73"/>
              <p:cNvSpPr>
                <a:spLocks/>
              </p:cNvSpPr>
              <p:nvPr/>
            </p:nvSpPr>
            <p:spPr bwMode="auto">
              <a:xfrm>
                <a:off x="3629025" y="1098550"/>
                <a:ext cx="177800" cy="177800"/>
              </a:xfrm>
              <a:custGeom>
                <a:avLst/>
                <a:gdLst>
                  <a:gd name="T0" fmla="*/ 0 w 112"/>
                  <a:gd name="T1" fmla="*/ 102 h 112"/>
                  <a:gd name="T2" fmla="*/ 10 w 112"/>
                  <a:gd name="T3" fmla="*/ 112 h 112"/>
                  <a:gd name="T4" fmla="*/ 112 w 112"/>
                  <a:gd name="T5" fmla="*/ 12 h 112"/>
                  <a:gd name="T6" fmla="*/ 102 w 112"/>
                  <a:gd name="T7" fmla="*/ 0 h 112"/>
                  <a:gd name="T8" fmla="*/ 0 w 112"/>
                  <a:gd name="T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0" y="102"/>
                    </a:moveTo>
                    <a:lnTo>
                      <a:pt x="10" y="112"/>
                    </a:lnTo>
                    <a:lnTo>
                      <a:pt x="112" y="12"/>
                    </a:lnTo>
                    <a:lnTo>
                      <a:pt x="102" y="0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: Shape 74"/>
              <p:cNvSpPr>
                <a:spLocks/>
              </p:cNvSpPr>
              <p:nvPr/>
            </p:nvSpPr>
            <p:spPr bwMode="auto">
              <a:xfrm>
                <a:off x="3775075" y="1050925"/>
                <a:ext cx="55563" cy="52388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: Shape 75"/>
              <p:cNvSpPr>
                <a:spLocks/>
              </p:cNvSpPr>
              <p:nvPr/>
            </p:nvSpPr>
            <p:spPr bwMode="auto">
              <a:xfrm>
                <a:off x="3440113" y="1058863"/>
                <a:ext cx="327025" cy="325438"/>
              </a:xfrm>
              <a:custGeom>
                <a:avLst/>
                <a:gdLst>
                  <a:gd name="T0" fmla="*/ 182 w 206"/>
                  <a:gd name="T1" fmla="*/ 180 h 205"/>
                  <a:gd name="T2" fmla="*/ 25 w 206"/>
                  <a:gd name="T3" fmla="*/ 180 h 205"/>
                  <a:gd name="T4" fmla="*/ 25 w 206"/>
                  <a:gd name="T5" fmla="*/ 25 h 205"/>
                  <a:gd name="T6" fmla="*/ 172 w 206"/>
                  <a:gd name="T7" fmla="*/ 25 h 205"/>
                  <a:gd name="T8" fmla="*/ 198 w 206"/>
                  <a:gd name="T9" fmla="*/ 0 h 205"/>
                  <a:gd name="T10" fmla="*/ 0 w 206"/>
                  <a:gd name="T11" fmla="*/ 0 h 205"/>
                  <a:gd name="T12" fmla="*/ 0 w 206"/>
                  <a:gd name="T13" fmla="*/ 205 h 205"/>
                  <a:gd name="T14" fmla="*/ 206 w 206"/>
                  <a:gd name="T15" fmla="*/ 205 h 205"/>
                  <a:gd name="T16" fmla="*/ 206 w 206"/>
                  <a:gd name="T17" fmla="*/ 76 h 205"/>
                  <a:gd name="T18" fmla="*/ 182 w 206"/>
                  <a:gd name="T19" fmla="*/ 101 h 205"/>
                  <a:gd name="T20" fmla="*/ 182 w 206"/>
                  <a:gd name="T21" fmla="*/ 1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205">
                    <a:moveTo>
                      <a:pt x="182" y="180"/>
                    </a:moveTo>
                    <a:lnTo>
                      <a:pt x="25" y="180"/>
                    </a:lnTo>
                    <a:lnTo>
                      <a:pt x="25" y="25"/>
                    </a:lnTo>
                    <a:lnTo>
                      <a:pt x="172" y="25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205"/>
                    </a:lnTo>
                    <a:lnTo>
                      <a:pt x="206" y="205"/>
                    </a:lnTo>
                    <a:lnTo>
                      <a:pt x="206" y="76"/>
                    </a:lnTo>
                    <a:lnTo>
                      <a:pt x="182" y="101"/>
                    </a:lnTo>
                    <a:lnTo>
                      <a:pt x="182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" name="Group 76"/>
          <p:cNvGrpSpPr/>
          <p:nvPr/>
        </p:nvGrpSpPr>
        <p:grpSpPr>
          <a:xfrm>
            <a:off x="6107149" y="3673632"/>
            <a:ext cx="612482" cy="612482"/>
            <a:chOff x="7344296" y="4779146"/>
            <a:chExt cx="816643" cy="816643"/>
          </a:xfrm>
        </p:grpSpPr>
        <p:sp>
          <p:nvSpPr>
            <p:cNvPr id="27" name="Oval 77"/>
            <p:cNvSpPr/>
            <p:nvPr/>
          </p:nvSpPr>
          <p:spPr>
            <a:xfrm>
              <a:off x="7344296" y="4779146"/>
              <a:ext cx="816643" cy="81664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: Shape 78"/>
            <p:cNvSpPr>
              <a:spLocks/>
            </p:cNvSpPr>
            <p:nvPr/>
          </p:nvSpPr>
          <p:spPr bwMode="auto">
            <a:xfrm>
              <a:off x="7568960" y="5018428"/>
              <a:ext cx="401781" cy="332570"/>
            </a:xfrm>
            <a:custGeom>
              <a:avLst/>
              <a:gdLst>
                <a:gd name="T0" fmla="*/ 260 w 287"/>
                <a:gd name="T1" fmla="*/ 78 h 237"/>
                <a:gd name="T2" fmla="*/ 244 w 287"/>
                <a:gd name="T3" fmla="*/ 94 h 237"/>
                <a:gd name="T4" fmla="*/ 260 w 287"/>
                <a:gd name="T5" fmla="*/ 111 h 237"/>
                <a:gd name="T6" fmla="*/ 277 w 287"/>
                <a:gd name="T7" fmla="*/ 94 h 237"/>
                <a:gd name="T8" fmla="*/ 260 w 287"/>
                <a:gd name="T9" fmla="*/ 78 h 237"/>
                <a:gd name="T10" fmla="*/ 27 w 287"/>
                <a:gd name="T11" fmla="*/ 78 h 237"/>
                <a:gd name="T12" fmla="*/ 11 w 287"/>
                <a:gd name="T13" fmla="*/ 94 h 237"/>
                <a:gd name="T14" fmla="*/ 27 w 287"/>
                <a:gd name="T15" fmla="*/ 111 h 237"/>
                <a:gd name="T16" fmla="*/ 43 w 287"/>
                <a:gd name="T17" fmla="*/ 94 h 237"/>
                <a:gd name="T18" fmla="*/ 27 w 287"/>
                <a:gd name="T19" fmla="*/ 78 h 237"/>
                <a:gd name="T20" fmla="*/ 212 w 287"/>
                <a:gd name="T21" fmla="*/ 49 h 237"/>
                <a:gd name="T22" fmla="*/ 188 w 287"/>
                <a:gd name="T23" fmla="*/ 73 h 237"/>
                <a:gd name="T24" fmla="*/ 212 w 287"/>
                <a:gd name="T25" fmla="*/ 97 h 237"/>
                <a:gd name="T26" fmla="*/ 236 w 287"/>
                <a:gd name="T27" fmla="*/ 73 h 237"/>
                <a:gd name="T28" fmla="*/ 212 w 287"/>
                <a:gd name="T29" fmla="*/ 49 h 237"/>
                <a:gd name="T30" fmla="*/ 287 w 287"/>
                <a:gd name="T31" fmla="*/ 196 h 237"/>
                <a:gd name="T32" fmla="*/ 259 w 287"/>
                <a:gd name="T33" fmla="*/ 196 h 237"/>
                <a:gd name="T34" fmla="*/ 259 w 287"/>
                <a:gd name="T35" fmla="*/ 145 h 237"/>
                <a:gd name="T36" fmla="*/ 253 w 287"/>
                <a:gd name="T37" fmla="*/ 121 h 237"/>
                <a:gd name="T38" fmla="*/ 260 w 287"/>
                <a:gd name="T39" fmla="*/ 120 h 237"/>
                <a:gd name="T40" fmla="*/ 287 w 287"/>
                <a:gd name="T41" fmla="*/ 147 h 237"/>
                <a:gd name="T42" fmla="*/ 287 w 287"/>
                <a:gd name="T43" fmla="*/ 196 h 237"/>
                <a:gd name="T44" fmla="*/ 75 w 287"/>
                <a:gd name="T45" fmla="*/ 49 h 237"/>
                <a:gd name="T46" fmla="*/ 51 w 287"/>
                <a:gd name="T47" fmla="*/ 73 h 237"/>
                <a:gd name="T48" fmla="*/ 75 w 287"/>
                <a:gd name="T49" fmla="*/ 97 h 237"/>
                <a:gd name="T50" fmla="*/ 99 w 287"/>
                <a:gd name="T51" fmla="*/ 73 h 237"/>
                <a:gd name="T52" fmla="*/ 75 w 287"/>
                <a:gd name="T53" fmla="*/ 49 h 237"/>
                <a:gd name="T54" fmla="*/ 27 w 287"/>
                <a:gd name="T55" fmla="*/ 120 h 237"/>
                <a:gd name="T56" fmla="*/ 34 w 287"/>
                <a:gd name="T57" fmla="*/ 121 h 237"/>
                <a:gd name="T58" fmla="*/ 28 w 287"/>
                <a:gd name="T59" fmla="*/ 145 h 237"/>
                <a:gd name="T60" fmla="*/ 28 w 287"/>
                <a:gd name="T61" fmla="*/ 196 h 237"/>
                <a:gd name="T62" fmla="*/ 0 w 287"/>
                <a:gd name="T63" fmla="*/ 196 h 237"/>
                <a:gd name="T64" fmla="*/ 0 w 287"/>
                <a:gd name="T65" fmla="*/ 147 h 237"/>
                <a:gd name="T66" fmla="*/ 27 w 287"/>
                <a:gd name="T67" fmla="*/ 120 h 237"/>
                <a:gd name="T68" fmla="*/ 144 w 287"/>
                <a:gd name="T69" fmla="*/ 0 h 237"/>
                <a:gd name="T70" fmla="*/ 108 w 287"/>
                <a:gd name="T71" fmla="*/ 36 h 237"/>
                <a:gd name="T72" fmla="*/ 144 w 287"/>
                <a:gd name="T73" fmla="*/ 72 h 237"/>
                <a:gd name="T74" fmla="*/ 179 w 287"/>
                <a:gd name="T75" fmla="*/ 36 h 237"/>
                <a:gd name="T76" fmla="*/ 144 w 287"/>
                <a:gd name="T77" fmla="*/ 0 h 237"/>
                <a:gd name="T78" fmla="*/ 251 w 287"/>
                <a:gd name="T79" fmla="*/ 214 h 237"/>
                <a:gd name="T80" fmla="*/ 208 w 287"/>
                <a:gd name="T81" fmla="*/ 214 h 237"/>
                <a:gd name="T82" fmla="*/ 208 w 287"/>
                <a:gd name="T83" fmla="*/ 137 h 237"/>
                <a:gd name="T84" fmla="*/ 201 w 287"/>
                <a:gd name="T85" fmla="*/ 108 h 237"/>
                <a:gd name="T86" fmla="*/ 212 w 287"/>
                <a:gd name="T87" fmla="*/ 106 h 237"/>
                <a:gd name="T88" fmla="*/ 251 w 287"/>
                <a:gd name="T89" fmla="*/ 145 h 237"/>
                <a:gd name="T90" fmla="*/ 251 w 287"/>
                <a:gd name="T91" fmla="*/ 214 h 237"/>
                <a:gd name="T92" fmla="*/ 79 w 287"/>
                <a:gd name="T93" fmla="*/ 137 h 237"/>
                <a:gd name="T94" fmla="*/ 79 w 287"/>
                <a:gd name="T95" fmla="*/ 214 h 237"/>
                <a:gd name="T96" fmla="*/ 37 w 287"/>
                <a:gd name="T97" fmla="*/ 214 h 237"/>
                <a:gd name="T98" fmla="*/ 37 w 287"/>
                <a:gd name="T99" fmla="*/ 145 h 237"/>
                <a:gd name="T100" fmla="*/ 75 w 287"/>
                <a:gd name="T101" fmla="*/ 106 h 237"/>
                <a:gd name="T102" fmla="*/ 86 w 287"/>
                <a:gd name="T103" fmla="*/ 108 h 237"/>
                <a:gd name="T104" fmla="*/ 79 w 287"/>
                <a:gd name="T105" fmla="*/ 137 h 237"/>
                <a:gd name="T106" fmla="*/ 88 w 287"/>
                <a:gd name="T107" fmla="*/ 237 h 237"/>
                <a:gd name="T108" fmla="*/ 200 w 287"/>
                <a:gd name="T109" fmla="*/ 237 h 237"/>
                <a:gd name="T110" fmla="*/ 200 w 287"/>
                <a:gd name="T111" fmla="*/ 137 h 237"/>
                <a:gd name="T112" fmla="*/ 144 w 287"/>
                <a:gd name="T113" fmla="*/ 81 h 237"/>
                <a:gd name="T114" fmla="*/ 88 w 287"/>
                <a:gd name="T115" fmla="*/ 137 h 237"/>
                <a:gd name="T116" fmla="*/ 88 w 287"/>
                <a:gd name="T11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63904" y="1762053"/>
            <a:ext cx="6279590" cy="2401265"/>
            <a:chOff x="1563904" y="1762053"/>
            <a:chExt cx="6279590" cy="2401265"/>
          </a:xfrm>
        </p:grpSpPr>
        <p:grpSp>
          <p:nvGrpSpPr>
            <p:cNvPr id="5" name="Group 52"/>
            <p:cNvGrpSpPr/>
            <p:nvPr/>
          </p:nvGrpSpPr>
          <p:grpSpPr>
            <a:xfrm>
              <a:off x="1563904" y="1770858"/>
              <a:ext cx="3214963" cy="1022774"/>
              <a:chOff x="2104342" y="2815365"/>
              <a:chExt cx="4286617" cy="1363699"/>
            </a:xfrm>
          </p:grpSpPr>
          <p:sp>
            <p:nvSpPr>
              <p:cNvPr id="45" name="Oval 53"/>
              <p:cNvSpPr/>
              <p:nvPr/>
            </p:nvSpPr>
            <p:spPr>
              <a:xfrm>
                <a:off x="2757941" y="2877577"/>
                <a:ext cx="101706" cy="101706"/>
              </a:xfrm>
              <a:prstGeom prst="ellipse">
                <a:avLst/>
              </a:prstGeom>
              <a:solidFill>
                <a:srgbClr val="3D37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Arc 54"/>
              <p:cNvSpPr/>
              <p:nvPr/>
            </p:nvSpPr>
            <p:spPr>
              <a:xfrm rot="152113" flipH="1">
                <a:off x="2104342" y="2815365"/>
                <a:ext cx="4286617" cy="1363699"/>
              </a:xfrm>
              <a:prstGeom prst="arc">
                <a:avLst>
                  <a:gd name="adj1" fmla="val 12596661"/>
                  <a:gd name="adj2" fmla="val 20489397"/>
                </a:avLst>
              </a:prstGeom>
              <a:ln w="12700">
                <a:solidFill>
                  <a:srgbClr val="3D374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58"/>
            <p:cNvGrpSpPr/>
            <p:nvPr/>
          </p:nvGrpSpPr>
          <p:grpSpPr>
            <a:xfrm>
              <a:off x="4615917" y="1762053"/>
              <a:ext cx="3227577" cy="997919"/>
              <a:chOff x="6090031" y="2877577"/>
              <a:chExt cx="4303436" cy="1330558"/>
            </a:xfrm>
          </p:grpSpPr>
          <p:sp>
            <p:nvSpPr>
              <p:cNvPr id="41" name="Oval 59"/>
              <p:cNvSpPr/>
              <p:nvPr/>
            </p:nvSpPr>
            <p:spPr>
              <a:xfrm>
                <a:off x="9175494" y="2898900"/>
                <a:ext cx="101706" cy="101706"/>
              </a:xfrm>
              <a:prstGeom prst="ellipse">
                <a:avLst/>
              </a:prstGeom>
              <a:solidFill>
                <a:srgbClr val="3D37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Arc 60"/>
              <p:cNvSpPr/>
              <p:nvPr/>
            </p:nvSpPr>
            <p:spPr>
              <a:xfrm flipH="1">
                <a:off x="6090031" y="2877577"/>
                <a:ext cx="4303436" cy="1330558"/>
              </a:xfrm>
              <a:prstGeom prst="arc">
                <a:avLst>
                  <a:gd name="adj1" fmla="val 12596661"/>
                  <a:gd name="adj2" fmla="val 20457581"/>
                </a:avLst>
              </a:prstGeom>
              <a:ln w="12700">
                <a:solidFill>
                  <a:srgbClr val="3D374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64"/>
            <p:cNvGrpSpPr/>
            <p:nvPr/>
          </p:nvGrpSpPr>
          <p:grpSpPr>
            <a:xfrm>
              <a:off x="2611494" y="2228671"/>
              <a:ext cx="2145141" cy="1934647"/>
              <a:chOff x="3335626" y="3067990"/>
              <a:chExt cx="2860188" cy="2579529"/>
            </a:xfrm>
          </p:grpSpPr>
          <p:sp>
            <p:nvSpPr>
              <p:cNvPr id="37" name="Oval 65"/>
              <p:cNvSpPr/>
              <p:nvPr/>
            </p:nvSpPr>
            <p:spPr>
              <a:xfrm>
                <a:off x="3386275" y="4837692"/>
                <a:ext cx="101706" cy="101706"/>
              </a:xfrm>
              <a:prstGeom prst="ellipse">
                <a:avLst/>
              </a:prstGeom>
              <a:solidFill>
                <a:srgbClr val="3D37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Arc 66"/>
              <p:cNvSpPr/>
              <p:nvPr/>
            </p:nvSpPr>
            <p:spPr>
              <a:xfrm rot="20899889" flipH="1">
                <a:off x="3335626" y="3067990"/>
                <a:ext cx="2860188" cy="2579529"/>
              </a:xfrm>
              <a:prstGeom prst="arc">
                <a:avLst>
                  <a:gd name="adj1" fmla="val 12957838"/>
                  <a:gd name="adj2" fmla="val 525263"/>
                </a:avLst>
              </a:prstGeom>
              <a:ln w="12700">
                <a:solidFill>
                  <a:srgbClr val="3D374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79"/>
            <p:cNvGrpSpPr/>
            <p:nvPr/>
          </p:nvGrpSpPr>
          <p:grpSpPr>
            <a:xfrm flipH="1">
              <a:off x="4352339" y="2228670"/>
              <a:ext cx="2145141" cy="1934647"/>
              <a:chOff x="3335626" y="3067990"/>
              <a:chExt cx="2860188" cy="2579529"/>
            </a:xfrm>
          </p:grpSpPr>
          <p:sp>
            <p:nvSpPr>
              <p:cNvPr id="25" name="Oval 80"/>
              <p:cNvSpPr/>
              <p:nvPr/>
            </p:nvSpPr>
            <p:spPr>
              <a:xfrm>
                <a:off x="3386275" y="4837692"/>
                <a:ext cx="101706" cy="101706"/>
              </a:xfrm>
              <a:prstGeom prst="ellipse">
                <a:avLst/>
              </a:prstGeom>
              <a:solidFill>
                <a:srgbClr val="3D37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rc 81"/>
              <p:cNvSpPr/>
              <p:nvPr/>
            </p:nvSpPr>
            <p:spPr>
              <a:xfrm rot="20899889" flipH="1">
                <a:off x="3335626" y="3067990"/>
                <a:ext cx="2860188" cy="2579529"/>
              </a:xfrm>
              <a:prstGeom prst="arc">
                <a:avLst>
                  <a:gd name="adj1" fmla="val 12957838"/>
                  <a:gd name="adj2" fmla="val 525263"/>
                </a:avLst>
              </a:prstGeom>
              <a:ln w="12700">
                <a:solidFill>
                  <a:srgbClr val="3D374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91"/>
          <p:cNvGrpSpPr/>
          <p:nvPr/>
        </p:nvGrpSpPr>
        <p:grpSpPr>
          <a:xfrm>
            <a:off x="539752" y="2193708"/>
            <a:ext cx="1715641" cy="575446"/>
            <a:chOff x="4012199" y="1347816"/>
            <a:chExt cx="2322052" cy="767261"/>
          </a:xfrm>
        </p:grpSpPr>
        <p:sp>
          <p:nvSpPr>
            <p:cNvPr id="23" name="TextBox 94"/>
            <p:cNvSpPr txBox="1"/>
            <p:nvPr/>
          </p:nvSpPr>
          <p:spPr>
            <a:xfrm>
              <a:off x="4012199" y="1594037"/>
              <a:ext cx="2322052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24" name="TextBox 95"/>
            <p:cNvSpPr txBox="1"/>
            <p:nvPr/>
          </p:nvSpPr>
          <p:spPr>
            <a:xfrm>
              <a:off x="5084561" y="1347816"/>
              <a:ext cx="1249690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14" name="Group 96"/>
          <p:cNvGrpSpPr/>
          <p:nvPr/>
        </p:nvGrpSpPr>
        <p:grpSpPr>
          <a:xfrm>
            <a:off x="554820" y="3746137"/>
            <a:ext cx="1714392" cy="829559"/>
            <a:chOff x="4012199" y="1347816"/>
            <a:chExt cx="2322052" cy="1106079"/>
          </a:xfrm>
        </p:grpSpPr>
        <p:sp>
          <p:nvSpPr>
            <p:cNvPr id="21" name="TextBox 97"/>
            <p:cNvSpPr txBox="1"/>
            <p:nvPr/>
          </p:nvSpPr>
          <p:spPr>
            <a:xfrm>
              <a:off x="4012199" y="1594037"/>
              <a:ext cx="2322052" cy="85985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  <p:sp>
          <p:nvSpPr>
            <p:cNvPr id="22" name="TextBox 98"/>
            <p:cNvSpPr txBox="1"/>
            <p:nvPr/>
          </p:nvSpPr>
          <p:spPr>
            <a:xfrm>
              <a:off x="5083651" y="1347816"/>
              <a:ext cx="1250600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15" name="Group 99"/>
          <p:cNvGrpSpPr/>
          <p:nvPr/>
        </p:nvGrpSpPr>
        <p:grpSpPr>
          <a:xfrm>
            <a:off x="6643299" y="2193708"/>
            <a:ext cx="1961350" cy="703988"/>
            <a:chOff x="4012199" y="1347816"/>
            <a:chExt cx="2322052" cy="938651"/>
          </a:xfrm>
        </p:grpSpPr>
        <p:sp>
          <p:nvSpPr>
            <p:cNvPr id="19" name="TextBox 100"/>
            <p:cNvSpPr txBox="1"/>
            <p:nvPr/>
          </p:nvSpPr>
          <p:spPr>
            <a:xfrm>
              <a:off x="4012199" y="1594037"/>
              <a:ext cx="2322052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20" name="TextBox 101"/>
            <p:cNvSpPr txBox="1"/>
            <p:nvPr/>
          </p:nvSpPr>
          <p:spPr>
            <a:xfrm>
              <a:off x="4012199" y="1347816"/>
              <a:ext cx="1093135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16" name="Group 102"/>
          <p:cNvGrpSpPr/>
          <p:nvPr/>
        </p:nvGrpSpPr>
        <p:grpSpPr>
          <a:xfrm>
            <a:off x="6853582" y="3746137"/>
            <a:ext cx="1688501" cy="829559"/>
            <a:chOff x="4012199" y="1347816"/>
            <a:chExt cx="2322052" cy="1106079"/>
          </a:xfrm>
        </p:grpSpPr>
        <p:sp>
          <p:nvSpPr>
            <p:cNvPr id="17" name="TextBox 103"/>
            <p:cNvSpPr txBox="1"/>
            <p:nvPr/>
          </p:nvSpPr>
          <p:spPr>
            <a:xfrm>
              <a:off x="4012199" y="1594036"/>
              <a:ext cx="2322052" cy="859859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TextBox 104"/>
            <p:cNvSpPr txBox="1"/>
            <p:nvPr/>
          </p:nvSpPr>
          <p:spPr>
            <a:xfrm>
              <a:off x="4012199" y="1347816"/>
              <a:ext cx="1269776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sp>
        <p:nvSpPr>
          <p:cNvPr id="96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15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2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868bd917-5fd6-401c-b2f6-814043dfca23">
            <a:extLst>
              <a:ext uri="{FF2B5EF4-FFF2-40B4-BE49-F238E27FC236}">
                <a16:creationId xmlns="" xmlns:a16="http://schemas.microsoft.com/office/drawing/2014/main" id="{B82A28D9-7C36-4FCA-A477-25B9464E1D2C}"/>
              </a:ext>
            </a:extLst>
          </p:cNvPr>
          <p:cNvGrpSpPr>
            <a:grpSpLocks noChangeAspect="1"/>
          </p:cNvGrpSpPr>
          <p:nvPr/>
        </p:nvGrpSpPr>
        <p:grpSpPr>
          <a:xfrm>
            <a:off x="1003038" y="1521244"/>
            <a:ext cx="7159375" cy="2535670"/>
            <a:chOff x="1337383" y="2028326"/>
            <a:chExt cx="9545834" cy="3380893"/>
          </a:xfrm>
        </p:grpSpPr>
        <p:sp>
          <p:nvSpPr>
            <p:cNvPr id="25" name="Rectangle: Rounded Corners 31">
              <a:extLst>
                <a:ext uri="{FF2B5EF4-FFF2-40B4-BE49-F238E27FC236}">
                  <a16:creationId xmlns="" xmlns:a16="http://schemas.microsoft.com/office/drawing/2014/main" id="{F721FAA9-1A48-44E0-89E0-14DA64BA9ED0}"/>
                </a:ext>
              </a:extLst>
            </p:cNvPr>
            <p:cNvSpPr/>
            <p:nvPr/>
          </p:nvSpPr>
          <p:spPr>
            <a:xfrm>
              <a:off x="6256399" y="3066874"/>
              <a:ext cx="2766959" cy="404208"/>
            </a:xfrm>
            <a:prstGeom prst="roundRect">
              <a:avLst>
                <a:gd name="adj" fmla="val 18918"/>
              </a:avLst>
            </a:prstGeom>
            <a:blipFill dpi="0" rotWithShape="1">
              <a:blip r:embed="rId4"/>
              <a:srcRect/>
              <a:tile tx="-2235200" ty="-95885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68580" tIns="0" rIns="68580" bIns="0" anchor="ctr" anchorCtr="0">
              <a:normAutofit fontScale="92500" lnSpcReduction="10000"/>
            </a:bodyPr>
            <a:lstStyle/>
            <a:p>
              <a:pPr algn="r"/>
              <a:r>
                <a:rPr lang="en-US" sz="2100" spc="-4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62%</a:t>
              </a:r>
            </a:p>
          </p:txBody>
        </p:sp>
        <p:sp>
          <p:nvSpPr>
            <p:cNvPr id="26" name="Rectangle: Rounded Corners 32">
              <a:extLst>
                <a:ext uri="{FF2B5EF4-FFF2-40B4-BE49-F238E27FC236}">
                  <a16:creationId xmlns="" xmlns:a16="http://schemas.microsoft.com/office/drawing/2014/main" id="{6133C0F9-FD63-4BE9-B094-DADA8430961C}"/>
                </a:ext>
              </a:extLst>
            </p:cNvPr>
            <p:cNvSpPr/>
            <p:nvPr/>
          </p:nvSpPr>
          <p:spPr>
            <a:xfrm>
              <a:off x="2991941" y="3066874"/>
              <a:ext cx="3264457" cy="404208"/>
            </a:xfrm>
            <a:prstGeom prst="roundRect">
              <a:avLst>
                <a:gd name="adj" fmla="val 22575"/>
              </a:avLst>
            </a:prstGeom>
            <a:blipFill dpi="0" rotWithShape="1">
              <a:blip r:embed="rId4"/>
              <a:srcRect/>
              <a:tile tx="-2235200" ty="-95885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68580" tIns="0" rIns="68580" bIns="0" anchor="ctr" anchorCtr="0">
              <a:normAutofit fontScale="92500" lnSpcReduction="10000"/>
            </a:bodyPr>
            <a:lstStyle/>
            <a:p>
              <a:r>
                <a:rPr lang="en-US" sz="2100" spc="-4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79%</a:t>
              </a:r>
            </a:p>
          </p:txBody>
        </p:sp>
        <p:sp>
          <p:nvSpPr>
            <p:cNvPr id="27" name="Rectangle 33">
              <a:extLst>
                <a:ext uri="{FF2B5EF4-FFF2-40B4-BE49-F238E27FC236}">
                  <a16:creationId xmlns="" xmlns:a16="http://schemas.microsoft.com/office/drawing/2014/main" id="{F647B38D-4C51-400D-9CF8-B602A7621A75}"/>
                </a:ext>
              </a:extLst>
            </p:cNvPr>
            <p:cNvSpPr/>
            <p:nvPr/>
          </p:nvSpPr>
          <p:spPr>
            <a:xfrm>
              <a:off x="4907646" y="3130177"/>
              <a:ext cx="992579" cy="253916"/>
            </a:xfrm>
            <a:prstGeom prst="rect">
              <a:avLst/>
            </a:prstGeom>
            <a:effectLst/>
          </p:spPr>
          <p:txBody>
            <a:bodyPr wrap="none" anchor="ctr">
              <a:normAutofit fontScale="77500" lnSpcReduction="20000"/>
            </a:bodyPr>
            <a:lstStyle/>
            <a:p>
              <a:pPr algn="r"/>
              <a:r>
                <a:rPr lang="zh-CN" altLang="en-US" sz="105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28" name="Rectangle 34">
              <a:extLst>
                <a:ext uri="{FF2B5EF4-FFF2-40B4-BE49-F238E27FC236}">
                  <a16:creationId xmlns="" xmlns:a16="http://schemas.microsoft.com/office/drawing/2014/main" id="{106FBE76-6CBA-422D-95CF-8B8462735B45}"/>
                </a:ext>
              </a:extLst>
            </p:cNvPr>
            <p:cNvSpPr/>
            <p:nvPr/>
          </p:nvSpPr>
          <p:spPr>
            <a:xfrm>
              <a:off x="6643567" y="3130177"/>
              <a:ext cx="992579" cy="253916"/>
            </a:xfrm>
            <a:prstGeom prst="rect">
              <a:avLst/>
            </a:prstGeom>
            <a:effectLst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05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29" name="Rectangle: Rounded Corners 35">
              <a:extLst>
                <a:ext uri="{FF2B5EF4-FFF2-40B4-BE49-F238E27FC236}">
                  <a16:creationId xmlns="" xmlns:a16="http://schemas.microsoft.com/office/drawing/2014/main" id="{FC30B491-14A3-4C93-906F-9C60E71CCC6D}"/>
                </a:ext>
              </a:extLst>
            </p:cNvPr>
            <p:cNvSpPr/>
            <p:nvPr/>
          </p:nvSpPr>
          <p:spPr>
            <a:xfrm>
              <a:off x="6256399" y="3935421"/>
              <a:ext cx="2672362" cy="404208"/>
            </a:xfrm>
            <a:prstGeom prst="roundRect">
              <a:avLst>
                <a:gd name="adj" fmla="val 18918"/>
              </a:avLst>
            </a:prstGeom>
            <a:blipFill dpi="0" rotWithShape="1">
              <a:blip r:embed="rId4"/>
              <a:srcRect/>
              <a:tile tx="-2235200" ty="-95885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68580" tIns="0" rIns="68580" bIns="0" anchor="ctr" anchorCtr="0">
              <a:normAutofit fontScale="92500" lnSpcReduction="10000"/>
            </a:bodyPr>
            <a:lstStyle/>
            <a:p>
              <a:pPr algn="r"/>
              <a:r>
                <a:rPr lang="en-US" sz="2100" spc="-4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60%</a:t>
              </a:r>
            </a:p>
          </p:txBody>
        </p:sp>
        <p:sp>
          <p:nvSpPr>
            <p:cNvPr id="30" name="Rectangle: Rounded Corners 36">
              <a:extLst>
                <a:ext uri="{FF2B5EF4-FFF2-40B4-BE49-F238E27FC236}">
                  <a16:creationId xmlns="" xmlns:a16="http://schemas.microsoft.com/office/drawing/2014/main" id="{58155007-3AB9-4701-B9F4-1EFD95368C06}"/>
                </a:ext>
              </a:extLst>
            </p:cNvPr>
            <p:cNvSpPr/>
            <p:nvPr/>
          </p:nvSpPr>
          <p:spPr>
            <a:xfrm>
              <a:off x="3256702" y="3935421"/>
              <a:ext cx="2999697" cy="404208"/>
            </a:xfrm>
            <a:prstGeom prst="roundRect">
              <a:avLst>
                <a:gd name="adj" fmla="val 22575"/>
              </a:avLst>
            </a:prstGeom>
            <a:blipFill dpi="0" rotWithShape="1">
              <a:blip r:embed="rId4"/>
              <a:srcRect/>
              <a:tile tx="-2235200" ty="-95885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68580" tIns="0" rIns="68580" bIns="0" anchor="ctr" anchorCtr="0">
              <a:normAutofit fontScale="92500" lnSpcReduction="10000"/>
            </a:bodyPr>
            <a:lstStyle/>
            <a:p>
              <a:r>
                <a:rPr lang="en-US" sz="2100" spc="-4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71%</a:t>
              </a:r>
            </a:p>
          </p:txBody>
        </p:sp>
        <p:sp>
          <p:nvSpPr>
            <p:cNvPr id="31" name="Rectangle 37">
              <a:extLst>
                <a:ext uri="{FF2B5EF4-FFF2-40B4-BE49-F238E27FC236}">
                  <a16:creationId xmlns="" xmlns:a16="http://schemas.microsoft.com/office/drawing/2014/main" id="{07154288-DD9B-4499-B0A0-2E8BE2A2A7D3}"/>
                </a:ext>
              </a:extLst>
            </p:cNvPr>
            <p:cNvSpPr/>
            <p:nvPr/>
          </p:nvSpPr>
          <p:spPr>
            <a:xfrm>
              <a:off x="4907646" y="3998727"/>
              <a:ext cx="992579" cy="253916"/>
            </a:xfrm>
            <a:prstGeom prst="rect">
              <a:avLst/>
            </a:prstGeom>
            <a:effectLst/>
          </p:spPr>
          <p:txBody>
            <a:bodyPr wrap="none" anchor="ctr">
              <a:normAutofit fontScale="77500" lnSpcReduction="20000"/>
            </a:bodyPr>
            <a:lstStyle/>
            <a:p>
              <a:pPr algn="r"/>
              <a:r>
                <a:rPr lang="zh-CN" altLang="en-US" sz="105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32" name="Rectangle 48">
              <a:extLst>
                <a:ext uri="{FF2B5EF4-FFF2-40B4-BE49-F238E27FC236}">
                  <a16:creationId xmlns="" xmlns:a16="http://schemas.microsoft.com/office/drawing/2014/main" id="{E3B145F7-9CD8-4EBC-8A43-11C00291A9E8}"/>
                </a:ext>
              </a:extLst>
            </p:cNvPr>
            <p:cNvSpPr/>
            <p:nvPr/>
          </p:nvSpPr>
          <p:spPr>
            <a:xfrm>
              <a:off x="6643567" y="3998727"/>
              <a:ext cx="992579" cy="253916"/>
            </a:xfrm>
            <a:prstGeom prst="rect">
              <a:avLst/>
            </a:prstGeom>
            <a:effectLst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05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33" name="Rectangle: Rounded Corners 50">
              <a:extLst>
                <a:ext uri="{FF2B5EF4-FFF2-40B4-BE49-F238E27FC236}">
                  <a16:creationId xmlns="" xmlns:a16="http://schemas.microsoft.com/office/drawing/2014/main" id="{A87F70A2-C4AC-464F-B440-7984400F158F}"/>
                </a:ext>
              </a:extLst>
            </p:cNvPr>
            <p:cNvSpPr/>
            <p:nvPr/>
          </p:nvSpPr>
          <p:spPr>
            <a:xfrm>
              <a:off x="6256399" y="2198327"/>
              <a:ext cx="3299066" cy="404208"/>
            </a:xfrm>
            <a:prstGeom prst="roundRect">
              <a:avLst>
                <a:gd name="adj" fmla="val 17090"/>
              </a:avLst>
            </a:prstGeom>
            <a:blipFill dpi="0" rotWithShape="1">
              <a:blip r:embed="rId4"/>
              <a:srcRect/>
              <a:tile tx="-2235200" ty="-95885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68580" tIns="0" rIns="68580" bIns="0" anchor="ctr" anchorCtr="0">
              <a:normAutofit fontScale="92500" lnSpcReduction="10000"/>
            </a:bodyPr>
            <a:lstStyle/>
            <a:p>
              <a:pPr algn="r"/>
              <a:r>
                <a:rPr lang="en-US" sz="2100" spc="-4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74%</a:t>
              </a:r>
            </a:p>
          </p:txBody>
        </p:sp>
        <p:sp>
          <p:nvSpPr>
            <p:cNvPr id="34" name="Rectangle: Rounded Corners 51">
              <a:extLst>
                <a:ext uri="{FF2B5EF4-FFF2-40B4-BE49-F238E27FC236}">
                  <a16:creationId xmlns="" xmlns:a16="http://schemas.microsoft.com/office/drawing/2014/main" id="{94F210F4-1427-424C-B2C4-98CEB49CAFCA}"/>
                </a:ext>
              </a:extLst>
            </p:cNvPr>
            <p:cNvSpPr/>
            <p:nvPr/>
          </p:nvSpPr>
          <p:spPr>
            <a:xfrm>
              <a:off x="3550881" y="2198327"/>
              <a:ext cx="2705518" cy="404208"/>
            </a:xfrm>
            <a:prstGeom prst="roundRect">
              <a:avLst>
                <a:gd name="adj" fmla="val 22575"/>
              </a:avLst>
            </a:prstGeom>
            <a:blipFill dpi="0" rotWithShape="1">
              <a:blip r:embed="rId4"/>
              <a:srcRect/>
              <a:tile tx="-2235200" ty="-95885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68580" tIns="0" rIns="68580" bIns="0" anchor="ctr" anchorCtr="0">
              <a:normAutofit fontScale="92500" lnSpcReduction="10000"/>
            </a:bodyPr>
            <a:lstStyle/>
            <a:p>
              <a:r>
                <a:rPr lang="en-US" sz="2100" spc="-4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68%</a:t>
              </a:r>
            </a:p>
          </p:txBody>
        </p:sp>
        <p:sp>
          <p:nvSpPr>
            <p:cNvPr id="35" name="Rectangle 53">
              <a:extLst>
                <a:ext uri="{FF2B5EF4-FFF2-40B4-BE49-F238E27FC236}">
                  <a16:creationId xmlns="" xmlns:a16="http://schemas.microsoft.com/office/drawing/2014/main" id="{C2584301-1518-4F18-9593-A0979F2B8297}"/>
                </a:ext>
              </a:extLst>
            </p:cNvPr>
            <p:cNvSpPr/>
            <p:nvPr/>
          </p:nvSpPr>
          <p:spPr>
            <a:xfrm>
              <a:off x="4907646" y="2261631"/>
              <a:ext cx="992579" cy="253916"/>
            </a:xfrm>
            <a:prstGeom prst="rect">
              <a:avLst/>
            </a:prstGeom>
            <a:effectLst/>
          </p:spPr>
          <p:txBody>
            <a:bodyPr wrap="none" anchor="ctr">
              <a:normAutofit fontScale="77500" lnSpcReduction="20000"/>
            </a:bodyPr>
            <a:lstStyle/>
            <a:p>
              <a:pPr algn="r"/>
              <a:r>
                <a:rPr lang="zh-CN" altLang="en-US" sz="105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36" name="Rectangle 56">
              <a:extLst>
                <a:ext uri="{FF2B5EF4-FFF2-40B4-BE49-F238E27FC236}">
                  <a16:creationId xmlns="" xmlns:a16="http://schemas.microsoft.com/office/drawing/2014/main" id="{6F9A6039-9B9F-4970-9EB2-C264A6E7089F}"/>
                </a:ext>
              </a:extLst>
            </p:cNvPr>
            <p:cNvSpPr/>
            <p:nvPr/>
          </p:nvSpPr>
          <p:spPr>
            <a:xfrm>
              <a:off x="6643567" y="2261631"/>
              <a:ext cx="992579" cy="253916"/>
            </a:xfrm>
            <a:prstGeom prst="rect">
              <a:avLst/>
            </a:prstGeom>
            <a:effectLst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05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37" name="Rectangle: Rounded Corners 58">
              <a:extLst>
                <a:ext uri="{FF2B5EF4-FFF2-40B4-BE49-F238E27FC236}">
                  <a16:creationId xmlns="" xmlns:a16="http://schemas.microsoft.com/office/drawing/2014/main" id="{B39B1C3F-4DBB-407A-91AB-3272F34BFED6}"/>
                </a:ext>
              </a:extLst>
            </p:cNvPr>
            <p:cNvSpPr/>
            <p:nvPr/>
          </p:nvSpPr>
          <p:spPr>
            <a:xfrm>
              <a:off x="6256399" y="4803968"/>
              <a:ext cx="3825262" cy="404208"/>
            </a:xfrm>
            <a:prstGeom prst="roundRect">
              <a:avLst>
                <a:gd name="adj" fmla="val 26231"/>
              </a:avLst>
            </a:prstGeom>
            <a:blipFill dpi="0" rotWithShape="1">
              <a:blip r:embed="rId4"/>
              <a:srcRect/>
              <a:tile tx="-2235200" ty="-95885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68580" tIns="0" rIns="68580" bIns="0" anchor="ctr" anchorCtr="0">
              <a:normAutofit fontScale="92500" lnSpcReduction="20000"/>
            </a:bodyPr>
            <a:lstStyle/>
            <a:p>
              <a:pPr algn="r"/>
              <a:r>
                <a:rPr lang="en-US" sz="2100" spc="-4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96%</a:t>
              </a:r>
            </a:p>
          </p:txBody>
        </p:sp>
        <p:sp>
          <p:nvSpPr>
            <p:cNvPr id="38" name="Rectangle: Rounded Corners 59">
              <a:extLst>
                <a:ext uri="{FF2B5EF4-FFF2-40B4-BE49-F238E27FC236}">
                  <a16:creationId xmlns="" xmlns:a16="http://schemas.microsoft.com/office/drawing/2014/main" id="{59D3BEC7-A6FE-42F4-8EC6-033EAE86422C}"/>
                </a:ext>
              </a:extLst>
            </p:cNvPr>
            <p:cNvSpPr/>
            <p:nvPr/>
          </p:nvSpPr>
          <p:spPr>
            <a:xfrm>
              <a:off x="2374165" y="4803968"/>
              <a:ext cx="3882234" cy="404208"/>
            </a:xfrm>
            <a:prstGeom prst="roundRect">
              <a:avLst>
                <a:gd name="adj" fmla="val 22575"/>
              </a:avLst>
            </a:prstGeom>
            <a:blipFill dpi="0" rotWithShape="1">
              <a:blip r:embed="rId4"/>
              <a:srcRect/>
              <a:tile tx="-2235200" ty="-95885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68580" tIns="0" rIns="68580" bIns="0" anchor="ctr" anchorCtr="0">
              <a:normAutofit fontScale="92500" lnSpcReduction="10000"/>
            </a:bodyPr>
            <a:lstStyle/>
            <a:p>
              <a:r>
                <a:rPr lang="en-US" sz="2100" spc="-4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98%</a:t>
              </a:r>
            </a:p>
          </p:txBody>
        </p:sp>
        <p:sp>
          <p:nvSpPr>
            <p:cNvPr id="39" name="Rectangle 61">
              <a:extLst>
                <a:ext uri="{FF2B5EF4-FFF2-40B4-BE49-F238E27FC236}">
                  <a16:creationId xmlns="" xmlns:a16="http://schemas.microsoft.com/office/drawing/2014/main" id="{90A10D75-6A93-4041-97DC-5ED3DFAB86F3}"/>
                </a:ext>
              </a:extLst>
            </p:cNvPr>
            <p:cNvSpPr/>
            <p:nvPr/>
          </p:nvSpPr>
          <p:spPr>
            <a:xfrm>
              <a:off x="4907646" y="4867272"/>
              <a:ext cx="992579" cy="253916"/>
            </a:xfrm>
            <a:prstGeom prst="rect">
              <a:avLst/>
            </a:prstGeom>
            <a:effectLst/>
          </p:spPr>
          <p:txBody>
            <a:bodyPr wrap="none" anchor="ctr">
              <a:normAutofit fontScale="77500" lnSpcReduction="20000"/>
            </a:bodyPr>
            <a:lstStyle/>
            <a:p>
              <a:pPr algn="r"/>
              <a:r>
                <a:rPr lang="zh-CN" altLang="en-US" sz="105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40" name="Rectangle 72">
              <a:extLst>
                <a:ext uri="{FF2B5EF4-FFF2-40B4-BE49-F238E27FC236}">
                  <a16:creationId xmlns="" xmlns:a16="http://schemas.microsoft.com/office/drawing/2014/main" id="{3EB06991-64DE-401B-8785-1BE3969128F2}"/>
                </a:ext>
              </a:extLst>
            </p:cNvPr>
            <p:cNvSpPr/>
            <p:nvPr/>
          </p:nvSpPr>
          <p:spPr>
            <a:xfrm>
              <a:off x="6643567" y="4867272"/>
              <a:ext cx="992579" cy="253916"/>
            </a:xfrm>
            <a:prstGeom prst="rect">
              <a:avLst/>
            </a:prstGeom>
            <a:effectLst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05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41" name="Freeform: Shape 73">
              <a:extLst>
                <a:ext uri="{FF2B5EF4-FFF2-40B4-BE49-F238E27FC236}">
                  <a16:creationId xmlns="" xmlns:a16="http://schemas.microsoft.com/office/drawing/2014/main" id="{01E8C651-D440-4B5C-806A-F4DB87F49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7383" y="2028327"/>
              <a:ext cx="1084484" cy="3380892"/>
            </a:xfrm>
            <a:custGeom>
              <a:avLst/>
              <a:gdLst>
                <a:gd name="T0" fmla="*/ 379 w 386"/>
                <a:gd name="T1" fmla="*/ 464 h 1210"/>
                <a:gd name="T2" fmla="*/ 364 w 386"/>
                <a:gd name="T3" fmla="*/ 267 h 1210"/>
                <a:gd name="T4" fmla="*/ 269 w 386"/>
                <a:gd name="T5" fmla="*/ 191 h 1210"/>
                <a:gd name="T6" fmla="*/ 251 w 386"/>
                <a:gd name="T7" fmla="*/ 145 h 1210"/>
                <a:gd name="T8" fmla="*/ 266 w 386"/>
                <a:gd name="T9" fmla="*/ 116 h 1210"/>
                <a:gd name="T10" fmla="*/ 263 w 386"/>
                <a:gd name="T11" fmla="*/ 82 h 1210"/>
                <a:gd name="T12" fmla="*/ 205 w 386"/>
                <a:gd name="T13" fmla="*/ 0 h 1210"/>
                <a:gd name="T14" fmla="*/ 155 w 386"/>
                <a:gd name="T15" fmla="*/ 90 h 1210"/>
                <a:gd name="T16" fmla="*/ 174 w 386"/>
                <a:gd name="T17" fmla="*/ 126 h 1210"/>
                <a:gd name="T18" fmla="*/ 176 w 386"/>
                <a:gd name="T19" fmla="*/ 167 h 1210"/>
                <a:gd name="T20" fmla="*/ 177 w 386"/>
                <a:gd name="T21" fmla="*/ 167 h 1210"/>
                <a:gd name="T22" fmla="*/ 156 w 386"/>
                <a:gd name="T23" fmla="*/ 186 h 1210"/>
                <a:gd name="T24" fmla="*/ 99 w 386"/>
                <a:gd name="T25" fmla="*/ 207 h 1210"/>
                <a:gd name="T26" fmla="*/ 57 w 386"/>
                <a:gd name="T27" fmla="*/ 370 h 1210"/>
                <a:gd name="T28" fmla="*/ 38 w 386"/>
                <a:gd name="T29" fmla="*/ 604 h 1210"/>
                <a:gd name="T30" fmla="*/ 68 w 386"/>
                <a:gd name="T31" fmla="*/ 598 h 1210"/>
                <a:gd name="T32" fmla="*/ 68 w 386"/>
                <a:gd name="T33" fmla="*/ 607 h 1210"/>
                <a:gd name="T34" fmla="*/ 41 w 386"/>
                <a:gd name="T35" fmla="*/ 619 h 1210"/>
                <a:gd name="T36" fmla="*/ 47 w 386"/>
                <a:gd name="T37" fmla="*/ 662 h 1210"/>
                <a:gd name="T38" fmla="*/ 3 w 386"/>
                <a:gd name="T39" fmla="*/ 849 h 1210"/>
                <a:gd name="T40" fmla="*/ 99 w 386"/>
                <a:gd name="T41" fmla="*/ 898 h 1210"/>
                <a:gd name="T42" fmla="*/ 118 w 386"/>
                <a:gd name="T43" fmla="*/ 899 h 1210"/>
                <a:gd name="T44" fmla="*/ 127 w 386"/>
                <a:gd name="T45" fmla="*/ 1051 h 1210"/>
                <a:gd name="T46" fmla="*/ 118 w 386"/>
                <a:gd name="T47" fmla="*/ 1153 h 1210"/>
                <a:gd name="T48" fmla="*/ 181 w 386"/>
                <a:gd name="T49" fmla="*/ 1159 h 1210"/>
                <a:gd name="T50" fmla="*/ 194 w 386"/>
                <a:gd name="T51" fmla="*/ 1084 h 1210"/>
                <a:gd name="T52" fmla="*/ 192 w 386"/>
                <a:gd name="T53" fmla="*/ 968 h 1210"/>
                <a:gd name="T54" fmla="*/ 222 w 386"/>
                <a:gd name="T55" fmla="*/ 712 h 1210"/>
                <a:gd name="T56" fmla="*/ 252 w 386"/>
                <a:gd name="T57" fmla="*/ 767 h 1210"/>
                <a:gd name="T58" fmla="*/ 285 w 386"/>
                <a:gd name="T59" fmla="*/ 1024 h 1210"/>
                <a:gd name="T60" fmla="*/ 277 w 386"/>
                <a:gd name="T61" fmla="*/ 1067 h 1210"/>
                <a:gd name="T62" fmla="*/ 298 w 386"/>
                <a:gd name="T63" fmla="*/ 1146 h 1210"/>
                <a:gd name="T64" fmla="*/ 355 w 386"/>
                <a:gd name="T65" fmla="*/ 1205 h 1210"/>
                <a:gd name="T66" fmla="*/ 347 w 386"/>
                <a:gd name="T67" fmla="*/ 1105 h 1210"/>
                <a:gd name="T68" fmla="*/ 351 w 386"/>
                <a:gd name="T69" fmla="*/ 1046 h 1210"/>
                <a:gd name="T70" fmla="*/ 356 w 386"/>
                <a:gd name="T71" fmla="*/ 829 h 1210"/>
                <a:gd name="T72" fmla="*/ 354 w 386"/>
                <a:gd name="T73" fmla="*/ 603 h 1210"/>
                <a:gd name="T74" fmla="*/ 367 w 386"/>
                <a:gd name="T75" fmla="*/ 565 h 1210"/>
                <a:gd name="T76" fmla="*/ 109 w 386"/>
                <a:gd name="T77" fmla="*/ 669 h 1210"/>
                <a:gd name="T78" fmla="*/ 91 w 386"/>
                <a:gd name="T79" fmla="*/ 666 h 1210"/>
                <a:gd name="T80" fmla="*/ 90 w 386"/>
                <a:gd name="T81" fmla="*/ 617 h 1210"/>
                <a:gd name="T82" fmla="*/ 101 w 386"/>
                <a:gd name="T83" fmla="*/ 628 h 1210"/>
                <a:gd name="T84" fmla="*/ 108 w 386"/>
                <a:gd name="T85" fmla="*/ 649 h 1210"/>
                <a:gd name="T86" fmla="*/ 223 w 386"/>
                <a:gd name="T87" fmla="*/ 505 h 1210"/>
                <a:gd name="T88" fmla="*/ 221 w 386"/>
                <a:gd name="T89" fmla="*/ 232 h 1210"/>
                <a:gd name="T90" fmla="*/ 215 w 386"/>
                <a:gd name="T91" fmla="*/ 208 h 1210"/>
                <a:gd name="T92" fmla="*/ 205 w 386"/>
                <a:gd name="T93" fmla="*/ 231 h 1210"/>
                <a:gd name="T94" fmla="*/ 199 w 386"/>
                <a:gd name="T95" fmla="*/ 505 h 1210"/>
                <a:gd name="T96" fmla="*/ 190 w 386"/>
                <a:gd name="T97" fmla="*/ 325 h 1210"/>
                <a:gd name="T98" fmla="*/ 173 w 386"/>
                <a:gd name="T99" fmla="*/ 188 h 1210"/>
                <a:gd name="T100" fmla="*/ 182 w 386"/>
                <a:gd name="T101" fmla="*/ 176 h 1210"/>
                <a:gd name="T102" fmla="*/ 248 w 386"/>
                <a:gd name="T103" fmla="*/ 179 h 1210"/>
                <a:gd name="T104" fmla="*/ 259 w 386"/>
                <a:gd name="T105" fmla="*/ 196 h 1210"/>
                <a:gd name="T106" fmla="*/ 258 w 386"/>
                <a:gd name="T107" fmla="*/ 201 h 1210"/>
                <a:gd name="T108" fmla="*/ 260 w 386"/>
                <a:gd name="T109" fmla="*/ 256 h 1210"/>
                <a:gd name="T110" fmla="*/ 301 w 386"/>
                <a:gd name="T111" fmla="*/ 488 h 1210"/>
                <a:gd name="T112" fmla="*/ 360 w 386"/>
                <a:gd name="T113" fmla="*/ 585 h 1210"/>
                <a:gd name="T114" fmla="*/ 328 w 386"/>
                <a:gd name="T115" fmla="*/ 554 h 1210"/>
                <a:gd name="T116" fmla="*/ 360 w 386"/>
                <a:gd name="T117" fmla="*/ 58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1210">
                  <a:moveTo>
                    <a:pt x="379" y="512"/>
                  </a:moveTo>
                  <a:cubicBezTo>
                    <a:pt x="385" y="497"/>
                    <a:pt x="386" y="471"/>
                    <a:pt x="379" y="464"/>
                  </a:cubicBezTo>
                  <a:cubicBezTo>
                    <a:pt x="372" y="456"/>
                    <a:pt x="383" y="413"/>
                    <a:pt x="376" y="380"/>
                  </a:cubicBezTo>
                  <a:cubicBezTo>
                    <a:pt x="370" y="347"/>
                    <a:pt x="365" y="295"/>
                    <a:pt x="364" y="267"/>
                  </a:cubicBezTo>
                  <a:cubicBezTo>
                    <a:pt x="364" y="239"/>
                    <a:pt x="362" y="219"/>
                    <a:pt x="326" y="210"/>
                  </a:cubicBezTo>
                  <a:cubicBezTo>
                    <a:pt x="302" y="204"/>
                    <a:pt x="282" y="197"/>
                    <a:pt x="269" y="191"/>
                  </a:cubicBezTo>
                  <a:cubicBezTo>
                    <a:pt x="269" y="191"/>
                    <a:pt x="255" y="179"/>
                    <a:pt x="252" y="168"/>
                  </a:cubicBezTo>
                  <a:cubicBezTo>
                    <a:pt x="251" y="159"/>
                    <a:pt x="251" y="150"/>
                    <a:pt x="251" y="145"/>
                  </a:cubicBezTo>
                  <a:cubicBezTo>
                    <a:pt x="253" y="136"/>
                    <a:pt x="253" y="129"/>
                    <a:pt x="253" y="124"/>
                  </a:cubicBezTo>
                  <a:cubicBezTo>
                    <a:pt x="253" y="118"/>
                    <a:pt x="264" y="126"/>
                    <a:pt x="266" y="116"/>
                  </a:cubicBezTo>
                  <a:cubicBezTo>
                    <a:pt x="269" y="107"/>
                    <a:pt x="271" y="85"/>
                    <a:pt x="269" y="84"/>
                  </a:cubicBezTo>
                  <a:cubicBezTo>
                    <a:pt x="267" y="82"/>
                    <a:pt x="265" y="82"/>
                    <a:pt x="263" y="82"/>
                  </a:cubicBezTo>
                  <a:cubicBezTo>
                    <a:pt x="263" y="79"/>
                    <a:pt x="265" y="59"/>
                    <a:pt x="263" y="38"/>
                  </a:cubicBezTo>
                  <a:cubicBezTo>
                    <a:pt x="262" y="18"/>
                    <a:pt x="242" y="2"/>
                    <a:pt x="205" y="0"/>
                  </a:cubicBezTo>
                  <a:cubicBezTo>
                    <a:pt x="184" y="0"/>
                    <a:pt x="160" y="16"/>
                    <a:pt x="157" y="38"/>
                  </a:cubicBezTo>
                  <a:cubicBezTo>
                    <a:pt x="154" y="60"/>
                    <a:pt x="155" y="90"/>
                    <a:pt x="155" y="90"/>
                  </a:cubicBezTo>
                  <a:cubicBezTo>
                    <a:pt x="155" y="90"/>
                    <a:pt x="148" y="105"/>
                    <a:pt x="154" y="117"/>
                  </a:cubicBezTo>
                  <a:cubicBezTo>
                    <a:pt x="160" y="129"/>
                    <a:pt x="174" y="126"/>
                    <a:pt x="174" y="126"/>
                  </a:cubicBezTo>
                  <a:cubicBezTo>
                    <a:pt x="174" y="126"/>
                    <a:pt x="177" y="145"/>
                    <a:pt x="177" y="155"/>
                  </a:cubicBezTo>
                  <a:cubicBezTo>
                    <a:pt x="177" y="160"/>
                    <a:pt x="177" y="164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77" y="167"/>
                    <a:pt x="177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64" y="182"/>
                    <a:pt x="156" y="186"/>
                  </a:cubicBezTo>
                  <a:cubicBezTo>
                    <a:pt x="143" y="192"/>
                    <a:pt x="123" y="200"/>
                    <a:pt x="107" y="205"/>
                  </a:cubicBezTo>
                  <a:cubicBezTo>
                    <a:pt x="104" y="206"/>
                    <a:pt x="102" y="206"/>
                    <a:pt x="99" y="207"/>
                  </a:cubicBezTo>
                  <a:cubicBezTo>
                    <a:pt x="80" y="213"/>
                    <a:pt x="65" y="218"/>
                    <a:pt x="65" y="244"/>
                  </a:cubicBezTo>
                  <a:cubicBezTo>
                    <a:pt x="64" y="274"/>
                    <a:pt x="61" y="331"/>
                    <a:pt x="57" y="370"/>
                  </a:cubicBezTo>
                  <a:cubicBezTo>
                    <a:pt x="53" y="408"/>
                    <a:pt x="41" y="490"/>
                    <a:pt x="41" y="516"/>
                  </a:cubicBezTo>
                  <a:cubicBezTo>
                    <a:pt x="40" y="542"/>
                    <a:pt x="37" y="598"/>
                    <a:pt x="38" y="604"/>
                  </a:cubicBezTo>
                  <a:cubicBezTo>
                    <a:pt x="38" y="609"/>
                    <a:pt x="42" y="609"/>
                    <a:pt x="42" y="615"/>
                  </a:cubicBezTo>
                  <a:cubicBezTo>
                    <a:pt x="43" y="612"/>
                    <a:pt x="48" y="598"/>
                    <a:pt x="68" y="598"/>
                  </a:cubicBezTo>
                  <a:cubicBezTo>
                    <a:pt x="90" y="598"/>
                    <a:pt x="90" y="614"/>
                    <a:pt x="90" y="614"/>
                  </a:cubicBezTo>
                  <a:cubicBezTo>
                    <a:pt x="83" y="607"/>
                    <a:pt x="83" y="607"/>
                    <a:pt x="68" y="607"/>
                  </a:cubicBezTo>
                  <a:cubicBezTo>
                    <a:pt x="54" y="606"/>
                    <a:pt x="43" y="614"/>
                    <a:pt x="42" y="615"/>
                  </a:cubicBezTo>
                  <a:cubicBezTo>
                    <a:pt x="42" y="616"/>
                    <a:pt x="42" y="618"/>
                    <a:pt x="41" y="619"/>
                  </a:cubicBezTo>
                  <a:cubicBezTo>
                    <a:pt x="39" y="630"/>
                    <a:pt x="39" y="639"/>
                    <a:pt x="45" y="646"/>
                  </a:cubicBezTo>
                  <a:cubicBezTo>
                    <a:pt x="50" y="653"/>
                    <a:pt x="47" y="662"/>
                    <a:pt x="47" y="6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3" y="849"/>
                    <a:pt x="3" y="849"/>
                    <a:pt x="3" y="849"/>
                  </a:cubicBezTo>
                  <a:cubicBezTo>
                    <a:pt x="78" y="907"/>
                    <a:pt x="78" y="907"/>
                    <a:pt x="78" y="907"/>
                  </a:cubicBezTo>
                  <a:cubicBezTo>
                    <a:pt x="78" y="907"/>
                    <a:pt x="89" y="899"/>
                    <a:pt x="99" y="898"/>
                  </a:cubicBezTo>
                  <a:cubicBezTo>
                    <a:pt x="100" y="898"/>
                    <a:pt x="101" y="898"/>
                    <a:pt x="101" y="898"/>
                  </a:cubicBezTo>
                  <a:cubicBezTo>
                    <a:pt x="112" y="898"/>
                    <a:pt x="118" y="899"/>
                    <a:pt x="118" y="899"/>
                  </a:cubicBezTo>
                  <a:cubicBezTo>
                    <a:pt x="118" y="899"/>
                    <a:pt x="115" y="955"/>
                    <a:pt x="115" y="977"/>
                  </a:cubicBezTo>
                  <a:cubicBezTo>
                    <a:pt x="115" y="1000"/>
                    <a:pt x="117" y="1035"/>
                    <a:pt x="127" y="1051"/>
                  </a:cubicBezTo>
                  <a:cubicBezTo>
                    <a:pt x="136" y="1067"/>
                    <a:pt x="138" y="1073"/>
                    <a:pt x="138" y="1087"/>
                  </a:cubicBezTo>
                  <a:cubicBezTo>
                    <a:pt x="138" y="1101"/>
                    <a:pt x="117" y="1140"/>
                    <a:pt x="118" y="1153"/>
                  </a:cubicBezTo>
                  <a:cubicBezTo>
                    <a:pt x="118" y="1166"/>
                    <a:pt x="121" y="1186"/>
                    <a:pt x="143" y="1186"/>
                  </a:cubicBezTo>
                  <a:cubicBezTo>
                    <a:pt x="165" y="1185"/>
                    <a:pt x="181" y="1176"/>
                    <a:pt x="181" y="1159"/>
                  </a:cubicBezTo>
                  <a:cubicBezTo>
                    <a:pt x="181" y="1141"/>
                    <a:pt x="178" y="1130"/>
                    <a:pt x="185" y="1124"/>
                  </a:cubicBezTo>
                  <a:cubicBezTo>
                    <a:pt x="193" y="1117"/>
                    <a:pt x="181" y="1101"/>
                    <a:pt x="194" y="1084"/>
                  </a:cubicBezTo>
                  <a:cubicBezTo>
                    <a:pt x="206" y="1067"/>
                    <a:pt x="193" y="1066"/>
                    <a:pt x="196" y="1050"/>
                  </a:cubicBezTo>
                  <a:cubicBezTo>
                    <a:pt x="199" y="1034"/>
                    <a:pt x="193" y="987"/>
                    <a:pt x="192" y="968"/>
                  </a:cubicBezTo>
                  <a:cubicBezTo>
                    <a:pt x="191" y="949"/>
                    <a:pt x="194" y="926"/>
                    <a:pt x="204" y="846"/>
                  </a:cubicBezTo>
                  <a:cubicBezTo>
                    <a:pt x="213" y="765"/>
                    <a:pt x="219" y="729"/>
                    <a:pt x="222" y="712"/>
                  </a:cubicBezTo>
                  <a:cubicBezTo>
                    <a:pt x="225" y="694"/>
                    <a:pt x="229" y="672"/>
                    <a:pt x="229" y="672"/>
                  </a:cubicBezTo>
                  <a:cubicBezTo>
                    <a:pt x="229" y="672"/>
                    <a:pt x="242" y="748"/>
                    <a:pt x="252" y="767"/>
                  </a:cubicBezTo>
                  <a:cubicBezTo>
                    <a:pt x="262" y="785"/>
                    <a:pt x="274" y="879"/>
                    <a:pt x="277" y="907"/>
                  </a:cubicBezTo>
                  <a:cubicBezTo>
                    <a:pt x="280" y="934"/>
                    <a:pt x="278" y="1015"/>
                    <a:pt x="285" y="1024"/>
                  </a:cubicBezTo>
                  <a:cubicBezTo>
                    <a:pt x="291" y="1032"/>
                    <a:pt x="294" y="1044"/>
                    <a:pt x="294" y="1044"/>
                  </a:cubicBezTo>
                  <a:cubicBezTo>
                    <a:pt x="294" y="1044"/>
                    <a:pt x="277" y="1054"/>
                    <a:pt x="277" y="1067"/>
                  </a:cubicBezTo>
                  <a:cubicBezTo>
                    <a:pt x="277" y="1081"/>
                    <a:pt x="290" y="1092"/>
                    <a:pt x="289" y="1110"/>
                  </a:cubicBezTo>
                  <a:cubicBezTo>
                    <a:pt x="289" y="1128"/>
                    <a:pt x="291" y="1143"/>
                    <a:pt x="298" y="1146"/>
                  </a:cubicBezTo>
                  <a:cubicBezTo>
                    <a:pt x="305" y="1150"/>
                    <a:pt x="304" y="1180"/>
                    <a:pt x="313" y="1191"/>
                  </a:cubicBezTo>
                  <a:cubicBezTo>
                    <a:pt x="322" y="1201"/>
                    <a:pt x="337" y="1210"/>
                    <a:pt x="355" y="1205"/>
                  </a:cubicBezTo>
                  <a:cubicBezTo>
                    <a:pt x="373" y="1199"/>
                    <a:pt x="373" y="1175"/>
                    <a:pt x="364" y="1152"/>
                  </a:cubicBezTo>
                  <a:cubicBezTo>
                    <a:pt x="355" y="1129"/>
                    <a:pt x="344" y="1114"/>
                    <a:pt x="347" y="1105"/>
                  </a:cubicBezTo>
                  <a:cubicBezTo>
                    <a:pt x="351" y="1096"/>
                    <a:pt x="354" y="1082"/>
                    <a:pt x="345" y="1073"/>
                  </a:cubicBezTo>
                  <a:cubicBezTo>
                    <a:pt x="336" y="1064"/>
                    <a:pt x="345" y="1054"/>
                    <a:pt x="351" y="1046"/>
                  </a:cubicBezTo>
                  <a:cubicBezTo>
                    <a:pt x="357" y="1038"/>
                    <a:pt x="356" y="1002"/>
                    <a:pt x="356" y="982"/>
                  </a:cubicBezTo>
                  <a:cubicBezTo>
                    <a:pt x="357" y="962"/>
                    <a:pt x="354" y="864"/>
                    <a:pt x="356" y="829"/>
                  </a:cubicBezTo>
                  <a:cubicBezTo>
                    <a:pt x="357" y="793"/>
                    <a:pt x="360" y="685"/>
                    <a:pt x="355" y="655"/>
                  </a:cubicBezTo>
                  <a:cubicBezTo>
                    <a:pt x="350" y="625"/>
                    <a:pt x="354" y="603"/>
                    <a:pt x="354" y="603"/>
                  </a:cubicBezTo>
                  <a:cubicBezTo>
                    <a:pt x="354" y="603"/>
                    <a:pt x="366" y="609"/>
                    <a:pt x="366" y="597"/>
                  </a:cubicBezTo>
                  <a:cubicBezTo>
                    <a:pt x="366" y="586"/>
                    <a:pt x="362" y="584"/>
                    <a:pt x="367" y="565"/>
                  </a:cubicBezTo>
                  <a:cubicBezTo>
                    <a:pt x="372" y="545"/>
                    <a:pt x="373" y="527"/>
                    <a:pt x="379" y="512"/>
                  </a:cubicBezTo>
                  <a:close/>
                  <a:moveTo>
                    <a:pt x="109" y="669"/>
                  </a:moveTo>
                  <a:cubicBezTo>
                    <a:pt x="99" y="668"/>
                    <a:pt x="99" y="668"/>
                    <a:pt x="99" y="668"/>
                  </a:cubicBezTo>
                  <a:cubicBezTo>
                    <a:pt x="91" y="666"/>
                    <a:pt x="91" y="666"/>
                    <a:pt x="91" y="666"/>
                  </a:cubicBezTo>
                  <a:cubicBezTo>
                    <a:pt x="91" y="666"/>
                    <a:pt x="93" y="653"/>
                    <a:pt x="90" y="644"/>
                  </a:cubicBezTo>
                  <a:cubicBezTo>
                    <a:pt x="87" y="635"/>
                    <a:pt x="88" y="627"/>
                    <a:pt x="90" y="617"/>
                  </a:cubicBezTo>
                  <a:cubicBezTo>
                    <a:pt x="90" y="617"/>
                    <a:pt x="93" y="627"/>
                    <a:pt x="99" y="628"/>
                  </a:cubicBezTo>
                  <a:cubicBezTo>
                    <a:pt x="100" y="628"/>
                    <a:pt x="100" y="628"/>
                    <a:pt x="101" y="628"/>
                  </a:cubicBezTo>
                  <a:cubicBezTo>
                    <a:pt x="108" y="628"/>
                    <a:pt x="111" y="629"/>
                    <a:pt x="111" y="629"/>
                  </a:cubicBezTo>
                  <a:cubicBezTo>
                    <a:pt x="111" y="629"/>
                    <a:pt x="108" y="640"/>
                    <a:pt x="108" y="649"/>
                  </a:cubicBezTo>
                  <a:cubicBezTo>
                    <a:pt x="108" y="659"/>
                    <a:pt x="109" y="669"/>
                    <a:pt x="109" y="669"/>
                  </a:cubicBezTo>
                  <a:close/>
                  <a:moveTo>
                    <a:pt x="223" y="505"/>
                  </a:moveTo>
                  <a:cubicBezTo>
                    <a:pt x="225" y="464"/>
                    <a:pt x="224" y="347"/>
                    <a:pt x="223" y="322"/>
                  </a:cubicBezTo>
                  <a:cubicBezTo>
                    <a:pt x="223" y="296"/>
                    <a:pt x="218" y="239"/>
                    <a:pt x="221" y="232"/>
                  </a:cubicBezTo>
                  <a:cubicBezTo>
                    <a:pt x="224" y="224"/>
                    <a:pt x="232" y="218"/>
                    <a:pt x="241" y="223"/>
                  </a:cubicBezTo>
                  <a:cubicBezTo>
                    <a:pt x="241" y="223"/>
                    <a:pt x="231" y="208"/>
                    <a:pt x="215" y="208"/>
                  </a:cubicBezTo>
                  <a:cubicBezTo>
                    <a:pt x="199" y="208"/>
                    <a:pt x="188" y="223"/>
                    <a:pt x="188" y="223"/>
                  </a:cubicBezTo>
                  <a:cubicBezTo>
                    <a:pt x="188" y="223"/>
                    <a:pt x="206" y="219"/>
                    <a:pt x="205" y="231"/>
                  </a:cubicBezTo>
                  <a:cubicBezTo>
                    <a:pt x="205" y="243"/>
                    <a:pt x="199" y="305"/>
                    <a:pt x="199" y="346"/>
                  </a:cubicBezTo>
                  <a:cubicBezTo>
                    <a:pt x="199" y="383"/>
                    <a:pt x="196" y="472"/>
                    <a:pt x="199" y="505"/>
                  </a:cubicBezTo>
                  <a:cubicBezTo>
                    <a:pt x="187" y="504"/>
                    <a:pt x="183" y="503"/>
                    <a:pt x="183" y="503"/>
                  </a:cubicBezTo>
                  <a:cubicBezTo>
                    <a:pt x="183" y="503"/>
                    <a:pt x="194" y="386"/>
                    <a:pt x="190" y="325"/>
                  </a:cubicBezTo>
                  <a:cubicBezTo>
                    <a:pt x="186" y="279"/>
                    <a:pt x="178" y="220"/>
                    <a:pt x="173" y="188"/>
                  </a:cubicBezTo>
                  <a:cubicBezTo>
                    <a:pt x="173" y="188"/>
                    <a:pt x="173" y="188"/>
                    <a:pt x="173" y="188"/>
                  </a:cubicBezTo>
                  <a:cubicBezTo>
                    <a:pt x="173" y="188"/>
                    <a:pt x="178" y="170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90" y="189"/>
                    <a:pt x="203" y="204"/>
                    <a:pt x="212" y="204"/>
                  </a:cubicBezTo>
                  <a:cubicBezTo>
                    <a:pt x="222" y="204"/>
                    <a:pt x="238" y="193"/>
                    <a:pt x="248" y="179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48" y="179"/>
                    <a:pt x="258" y="182"/>
                    <a:pt x="259" y="196"/>
                  </a:cubicBezTo>
                  <a:cubicBezTo>
                    <a:pt x="259" y="197"/>
                    <a:pt x="258" y="199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13"/>
                    <a:pt x="258" y="230"/>
                    <a:pt x="260" y="256"/>
                  </a:cubicBezTo>
                  <a:cubicBezTo>
                    <a:pt x="263" y="335"/>
                    <a:pt x="277" y="429"/>
                    <a:pt x="284" y="450"/>
                  </a:cubicBezTo>
                  <a:cubicBezTo>
                    <a:pt x="292" y="472"/>
                    <a:pt x="301" y="488"/>
                    <a:pt x="301" y="488"/>
                  </a:cubicBezTo>
                  <a:cubicBezTo>
                    <a:pt x="301" y="488"/>
                    <a:pt x="251" y="504"/>
                    <a:pt x="223" y="505"/>
                  </a:cubicBezTo>
                  <a:close/>
                  <a:moveTo>
                    <a:pt x="360" y="585"/>
                  </a:moveTo>
                  <a:cubicBezTo>
                    <a:pt x="358" y="573"/>
                    <a:pt x="361" y="568"/>
                    <a:pt x="352" y="561"/>
                  </a:cubicBezTo>
                  <a:cubicBezTo>
                    <a:pt x="343" y="554"/>
                    <a:pt x="328" y="554"/>
                    <a:pt x="328" y="554"/>
                  </a:cubicBezTo>
                  <a:cubicBezTo>
                    <a:pt x="328" y="554"/>
                    <a:pt x="350" y="545"/>
                    <a:pt x="360" y="557"/>
                  </a:cubicBezTo>
                  <a:cubicBezTo>
                    <a:pt x="369" y="570"/>
                    <a:pt x="360" y="585"/>
                    <a:pt x="360" y="585"/>
                  </a:cubicBezTo>
                  <a:close/>
                </a:path>
              </a:pathLst>
            </a:custGeom>
            <a:solidFill>
              <a:srgbClr val="2171BA">
                <a:alpha val="26000"/>
              </a:srgb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: Shape 74">
              <a:extLst>
                <a:ext uri="{FF2B5EF4-FFF2-40B4-BE49-F238E27FC236}">
                  <a16:creationId xmlns="" xmlns:a16="http://schemas.microsoft.com/office/drawing/2014/main" id="{2E63CDD9-680E-49A6-AF44-02B5A41A1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5495" y="2028327"/>
              <a:ext cx="887722" cy="3300564"/>
            </a:xfrm>
            <a:custGeom>
              <a:avLst/>
              <a:gdLst>
                <a:gd name="T0" fmla="*/ 221 w 224"/>
                <a:gd name="T1" fmla="*/ 237 h 906"/>
                <a:gd name="T2" fmla="*/ 178 w 224"/>
                <a:gd name="T3" fmla="*/ 151 h 906"/>
                <a:gd name="T4" fmla="*/ 161 w 224"/>
                <a:gd name="T5" fmla="*/ 98 h 906"/>
                <a:gd name="T6" fmla="*/ 148 w 224"/>
                <a:gd name="T7" fmla="*/ 36 h 906"/>
                <a:gd name="T8" fmla="*/ 107 w 224"/>
                <a:gd name="T9" fmla="*/ 0 h 906"/>
                <a:gd name="T10" fmla="*/ 63 w 224"/>
                <a:gd name="T11" fmla="*/ 101 h 906"/>
                <a:gd name="T12" fmla="*/ 48 w 224"/>
                <a:gd name="T13" fmla="*/ 145 h 906"/>
                <a:gd name="T14" fmla="*/ 7 w 224"/>
                <a:gd name="T15" fmla="*/ 204 h 906"/>
                <a:gd name="T16" fmla="*/ 2 w 224"/>
                <a:gd name="T17" fmla="*/ 302 h 906"/>
                <a:gd name="T18" fmla="*/ 28 w 224"/>
                <a:gd name="T19" fmla="*/ 360 h 906"/>
                <a:gd name="T20" fmla="*/ 31 w 224"/>
                <a:gd name="T21" fmla="*/ 411 h 906"/>
                <a:gd name="T22" fmla="*/ 35 w 224"/>
                <a:gd name="T23" fmla="*/ 565 h 906"/>
                <a:gd name="T24" fmla="*/ 54 w 224"/>
                <a:gd name="T25" fmla="*/ 607 h 906"/>
                <a:gd name="T26" fmla="*/ 81 w 224"/>
                <a:gd name="T27" fmla="*/ 790 h 906"/>
                <a:gd name="T28" fmla="*/ 89 w 224"/>
                <a:gd name="T29" fmla="*/ 869 h 906"/>
                <a:gd name="T30" fmla="*/ 112 w 224"/>
                <a:gd name="T31" fmla="*/ 906 h 906"/>
                <a:gd name="T32" fmla="*/ 122 w 224"/>
                <a:gd name="T33" fmla="*/ 847 h 906"/>
                <a:gd name="T34" fmla="*/ 157 w 224"/>
                <a:gd name="T35" fmla="*/ 853 h 906"/>
                <a:gd name="T36" fmla="*/ 124 w 224"/>
                <a:gd name="T37" fmla="*/ 764 h 906"/>
                <a:gd name="T38" fmla="*/ 156 w 224"/>
                <a:gd name="T39" fmla="*/ 611 h 906"/>
                <a:gd name="T40" fmla="*/ 166 w 224"/>
                <a:gd name="T41" fmla="*/ 582 h 906"/>
                <a:gd name="T42" fmla="*/ 190 w 224"/>
                <a:gd name="T43" fmla="*/ 474 h 906"/>
                <a:gd name="T44" fmla="*/ 206 w 224"/>
                <a:gd name="T45" fmla="*/ 414 h 906"/>
                <a:gd name="T46" fmla="*/ 192 w 224"/>
                <a:gd name="T47" fmla="*/ 313 h 906"/>
                <a:gd name="T48" fmla="*/ 73 w 224"/>
                <a:gd name="T49" fmla="*/ 279 h 906"/>
                <a:gd name="T50" fmla="*/ 63 w 224"/>
                <a:gd name="T51" fmla="*/ 289 h 906"/>
                <a:gd name="T52" fmla="*/ 73 w 224"/>
                <a:gd name="T53" fmla="*/ 269 h 906"/>
                <a:gd name="T54" fmla="*/ 110 w 224"/>
                <a:gd name="T55" fmla="*/ 621 h 906"/>
                <a:gd name="T56" fmla="*/ 107 w 224"/>
                <a:gd name="T57" fmla="*/ 646 h 906"/>
                <a:gd name="T58" fmla="*/ 104 w 224"/>
                <a:gd name="T59" fmla="*/ 612 h 906"/>
                <a:gd name="T60" fmla="*/ 110 w 224"/>
                <a:gd name="T61" fmla="*/ 580 h 906"/>
                <a:gd name="T62" fmla="*/ 116 w 224"/>
                <a:gd name="T63" fmla="*/ 225 h 906"/>
                <a:gd name="T64" fmla="*/ 91 w 224"/>
                <a:gd name="T65" fmla="*/ 130 h 906"/>
                <a:gd name="T66" fmla="*/ 115 w 224"/>
                <a:gd name="T67" fmla="*/ 200 h 906"/>
                <a:gd name="T68" fmla="*/ 128 w 224"/>
                <a:gd name="T69" fmla="*/ 156 h 906"/>
                <a:gd name="T70" fmla="*/ 143 w 224"/>
                <a:gd name="T71" fmla="*/ 147 h 906"/>
                <a:gd name="T72" fmla="*/ 116 w 224"/>
                <a:gd name="T73" fmla="*/ 225 h 906"/>
                <a:gd name="T74" fmla="*/ 138 w 224"/>
                <a:gd name="T75" fmla="*/ 333 h 906"/>
                <a:gd name="T76" fmla="*/ 149 w 224"/>
                <a:gd name="T77" fmla="*/ 315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4" h="906">
                  <a:moveTo>
                    <a:pt x="215" y="296"/>
                  </a:moveTo>
                  <a:cubicBezTo>
                    <a:pt x="222" y="281"/>
                    <a:pt x="224" y="258"/>
                    <a:pt x="221" y="237"/>
                  </a:cubicBezTo>
                  <a:cubicBezTo>
                    <a:pt x="219" y="217"/>
                    <a:pt x="217" y="187"/>
                    <a:pt x="211" y="170"/>
                  </a:cubicBezTo>
                  <a:cubicBezTo>
                    <a:pt x="204" y="152"/>
                    <a:pt x="178" y="151"/>
                    <a:pt x="178" y="151"/>
                  </a:cubicBezTo>
                  <a:cubicBezTo>
                    <a:pt x="178" y="151"/>
                    <a:pt x="180" y="142"/>
                    <a:pt x="172" y="133"/>
                  </a:cubicBezTo>
                  <a:cubicBezTo>
                    <a:pt x="164" y="124"/>
                    <a:pt x="163" y="113"/>
                    <a:pt x="161" y="98"/>
                  </a:cubicBezTo>
                  <a:cubicBezTo>
                    <a:pt x="159" y="82"/>
                    <a:pt x="155" y="72"/>
                    <a:pt x="155" y="62"/>
                  </a:cubicBezTo>
                  <a:cubicBezTo>
                    <a:pt x="155" y="52"/>
                    <a:pt x="152" y="53"/>
                    <a:pt x="148" y="36"/>
                  </a:cubicBezTo>
                  <a:cubicBezTo>
                    <a:pt x="144" y="19"/>
                    <a:pt x="12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5" y="0"/>
                    <a:pt x="67" y="48"/>
                    <a:pt x="64" y="64"/>
                  </a:cubicBezTo>
                  <a:cubicBezTo>
                    <a:pt x="62" y="79"/>
                    <a:pt x="58" y="89"/>
                    <a:pt x="63" y="101"/>
                  </a:cubicBezTo>
                  <a:cubicBezTo>
                    <a:pt x="68" y="113"/>
                    <a:pt x="62" y="116"/>
                    <a:pt x="50" y="125"/>
                  </a:cubicBezTo>
                  <a:cubicBezTo>
                    <a:pt x="39" y="135"/>
                    <a:pt x="48" y="145"/>
                    <a:pt x="48" y="145"/>
                  </a:cubicBezTo>
                  <a:cubicBezTo>
                    <a:pt x="48" y="145"/>
                    <a:pt x="37" y="152"/>
                    <a:pt x="28" y="154"/>
                  </a:cubicBezTo>
                  <a:cubicBezTo>
                    <a:pt x="19" y="155"/>
                    <a:pt x="9" y="186"/>
                    <a:pt x="7" y="204"/>
                  </a:cubicBezTo>
                  <a:cubicBezTo>
                    <a:pt x="5" y="221"/>
                    <a:pt x="4" y="220"/>
                    <a:pt x="2" y="233"/>
                  </a:cubicBezTo>
                  <a:cubicBezTo>
                    <a:pt x="0" y="247"/>
                    <a:pt x="1" y="279"/>
                    <a:pt x="2" y="302"/>
                  </a:cubicBezTo>
                  <a:cubicBezTo>
                    <a:pt x="4" y="324"/>
                    <a:pt x="31" y="326"/>
                    <a:pt x="31" y="326"/>
                  </a:cubicBezTo>
                  <a:cubicBezTo>
                    <a:pt x="31" y="326"/>
                    <a:pt x="31" y="348"/>
                    <a:pt x="28" y="360"/>
                  </a:cubicBezTo>
                  <a:cubicBezTo>
                    <a:pt x="24" y="373"/>
                    <a:pt x="7" y="405"/>
                    <a:pt x="12" y="407"/>
                  </a:cubicBezTo>
                  <a:cubicBezTo>
                    <a:pt x="16" y="409"/>
                    <a:pt x="31" y="411"/>
                    <a:pt x="31" y="411"/>
                  </a:cubicBezTo>
                  <a:cubicBezTo>
                    <a:pt x="31" y="411"/>
                    <a:pt x="28" y="447"/>
                    <a:pt x="30" y="465"/>
                  </a:cubicBezTo>
                  <a:cubicBezTo>
                    <a:pt x="31" y="483"/>
                    <a:pt x="35" y="544"/>
                    <a:pt x="35" y="565"/>
                  </a:cubicBezTo>
                  <a:cubicBezTo>
                    <a:pt x="35" y="586"/>
                    <a:pt x="50" y="579"/>
                    <a:pt x="50" y="579"/>
                  </a:cubicBezTo>
                  <a:cubicBezTo>
                    <a:pt x="50" y="579"/>
                    <a:pt x="52" y="592"/>
                    <a:pt x="54" y="607"/>
                  </a:cubicBezTo>
                  <a:cubicBezTo>
                    <a:pt x="56" y="622"/>
                    <a:pt x="54" y="641"/>
                    <a:pt x="52" y="663"/>
                  </a:cubicBezTo>
                  <a:cubicBezTo>
                    <a:pt x="51" y="685"/>
                    <a:pt x="75" y="770"/>
                    <a:pt x="81" y="790"/>
                  </a:cubicBezTo>
                  <a:cubicBezTo>
                    <a:pt x="88" y="809"/>
                    <a:pt x="92" y="819"/>
                    <a:pt x="88" y="831"/>
                  </a:cubicBezTo>
                  <a:cubicBezTo>
                    <a:pt x="85" y="844"/>
                    <a:pt x="90" y="848"/>
                    <a:pt x="89" y="869"/>
                  </a:cubicBezTo>
                  <a:cubicBezTo>
                    <a:pt x="89" y="888"/>
                    <a:pt x="96" y="902"/>
                    <a:pt x="107" y="905"/>
                  </a:cubicBezTo>
                  <a:cubicBezTo>
                    <a:pt x="109" y="906"/>
                    <a:pt x="111" y="906"/>
                    <a:pt x="112" y="906"/>
                  </a:cubicBezTo>
                  <a:cubicBezTo>
                    <a:pt x="126" y="906"/>
                    <a:pt x="129" y="872"/>
                    <a:pt x="126" y="865"/>
                  </a:cubicBezTo>
                  <a:cubicBezTo>
                    <a:pt x="123" y="857"/>
                    <a:pt x="122" y="847"/>
                    <a:pt x="122" y="847"/>
                  </a:cubicBezTo>
                  <a:cubicBezTo>
                    <a:pt x="122" y="847"/>
                    <a:pt x="127" y="853"/>
                    <a:pt x="134" y="855"/>
                  </a:cubicBezTo>
                  <a:cubicBezTo>
                    <a:pt x="140" y="857"/>
                    <a:pt x="150" y="857"/>
                    <a:pt x="157" y="853"/>
                  </a:cubicBezTo>
                  <a:cubicBezTo>
                    <a:pt x="164" y="848"/>
                    <a:pt x="151" y="828"/>
                    <a:pt x="141" y="818"/>
                  </a:cubicBezTo>
                  <a:cubicBezTo>
                    <a:pt x="132" y="808"/>
                    <a:pt x="124" y="784"/>
                    <a:pt x="124" y="764"/>
                  </a:cubicBezTo>
                  <a:cubicBezTo>
                    <a:pt x="124" y="745"/>
                    <a:pt x="141" y="698"/>
                    <a:pt x="149" y="670"/>
                  </a:cubicBezTo>
                  <a:cubicBezTo>
                    <a:pt x="158" y="643"/>
                    <a:pt x="153" y="617"/>
                    <a:pt x="156" y="611"/>
                  </a:cubicBezTo>
                  <a:cubicBezTo>
                    <a:pt x="158" y="605"/>
                    <a:pt x="158" y="582"/>
                    <a:pt x="158" y="582"/>
                  </a:cubicBezTo>
                  <a:cubicBezTo>
                    <a:pt x="158" y="582"/>
                    <a:pt x="160" y="582"/>
                    <a:pt x="166" y="582"/>
                  </a:cubicBezTo>
                  <a:cubicBezTo>
                    <a:pt x="172" y="582"/>
                    <a:pt x="172" y="585"/>
                    <a:pt x="172" y="570"/>
                  </a:cubicBezTo>
                  <a:cubicBezTo>
                    <a:pt x="172" y="555"/>
                    <a:pt x="184" y="497"/>
                    <a:pt x="190" y="474"/>
                  </a:cubicBezTo>
                  <a:cubicBezTo>
                    <a:pt x="195" y="452"/>
                    <a:pt x="195" y="416"/>
                    <a:pt x="195" y="416"/>
                  </a:cubicBezTo>
                  <a:cubicBezTo>
                    <a:pt x="195" y="416"/>
                    <a:pt x="199" y="416"/>
                    <a:pt x="206" y="414"/>
                  </a:cubicBezTo>
                  <a:cubicBezTo>
                    <a:pt x="214" y="413"/>
                    <a:pt x="208" y="399"/>
                    <a:pt x="199" y="371"/>
                  </a:cubicBezTo>
                  <a:cubicBezTo>
                    <a:pt x="189" y="344"/>
                    <a:pt x="192" y="313"/>
                    <a:pt x="192" y="313"/>
                  </a:cubicBezTo>
                  <a:cubicBezTo>
                    <a:pt x="192" y="313"/>
                    <a:pt x="208" y="311"/>
                    <a:pt x="215" y="296"/>
                  </a:cubicBezTo>
                  <a:close/>
                  <a:moveTo>
                    <a:pt x="73" y="279"/>
                  </a:moveTo>
                  <a:cubicBezTo>
                    <a:pt x="73" y="286"/>
                    <a:pt x="71" y="292"/>
                    <a:pt x="71" y="292"/>
                  </a:cubicBezTo>
                  <a:cubicBezTo>
                    <a:pt x="71" y="292"/>
                    <a:pt x="67" y="292"/>
                    <a:pt x="63" y="289"/>
                  </a:cubicBezTo>
                  <a:cubicBezTo>
                    <a:pt x="65" y="285"/>
                    <a:pt x="65" y="271"/>
                    <a:pt x="65" y="271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269"/>
                    <a:pt x="73" y="272"/>
                    <a:pt x="73" y="279"/>
                  </a:cubicBezTo>
                  <a:close/>
                  <a:moveTo>
                    <a:pt x="110" y="621"/>
                  </a:moveTo>
                  <a:cubicBezTo>
                    <a:pt x="109" y="625"/>
                    <a:pt x="108" y="631"/>
                    <a:pt x="107" y="637"/>
                  </a:cubicBezTo>
                  <a:cubicBezTo>
                    <a:pt x="107" y="642"/>
                    <a:pt x="107" y="646"/>
                    <a:pt x="107" y="646"/>
                  </a:cubicBezTo>
                  <a:cubicBezTo>
                    <a:pt x="107" y="646"/>
                    <a:pt x="106" y="638"/>
                    <a:pt x="106" y="632"/>
                  </a:cubicBezTo>
                  <a:cubicBezTo>
                    <a:pt x="106" y="626"/>
                    <a:pt x="102" y="620"/>
                    <a:pt x="104" y="612"/>
                  </a:cubicBezTo>
                  <a:cubicBezTo>
                    <a:pt x="105" y="608"/>
                    <a:pt x="106" y="602"/>
                    <a:pt x="107" y="596"/>
                  </a:cubicBezTo>
                  <a:cubicBezTo>
                    <a:pt x="109" y="588"/>
                    <a:pt x="110" y="580"/>
                    <a:pt x="110" y="580"/>
                  </a:cubicBezTo>
                  <a:cubicBezTo>
                    <a:pt x="110" y="601"/>
                    <a:pt x="112" y="615"/>
                    <a:pt x="110" y="621"/>
                  </a:cubicBezTo>
                  <a:close/>
                  <a:moveTo>
                    <a:pt x="116" y="225"/>
                  </a:moveTo>
                  <a:cubicBezTo>
                    <a:pt x="115" y="231"/>
                    <a:pt x="108" y="214"/>
                    <a:pt x="103" y="195"/>
                  </a:cubicBezTo>
                  <a:cubicBezTo>
                    <a:pt x="99" y="176"/>
                    <a:pt x="91" y="148"/>
                    <a:pt x="91" y="130"/>
                  </a:cubicBezTo>
                  <a:cubicBezTo>
                    <a:pt x="91" y="130"/>
                    <a:pt x="105" y="142"/>
                    <a:pt x="105" y="151"/>
                  </a:cubicBezTo>
                  <a:cubicBezTo>
                    <a:pt x="105" y="161"/>
                    <a:pt x="112" y="191"/>
                    <a:pt x="115" y="200"/>
                  </a:cubicBezTo>
                  <a:cubicBezTo>
                    <a:pt x="117" y="209"/>
                    <a:pt x="119" y="189"/>
                    <a:pt x="124" y="180"/>
                  </a:cubicBezTo>
                  <a:cubicBezTo>
                    <a:pt x="129" y="171"/>
                    <a:pt x="131" y="163"/>
                    <a:pt x="128" y="156"/>
                  </a:cubicBezTo>
                  <a:cubicBezTo>
                    <a:pt x="125" y="149"/>
                    <a:pt x="136" y="146"/>
                    <a:pt x="143" y="128"/>
                  </a:cubicBezTo>
                  <a:cubicBezTo>
                    <a:pt x="144" y="135"/>
                    <a:pt x="144" y="140"/>
                    <a:pt x="143" y="147"/>
                  </a:cubicBezTo>
                  <a:cubicBezTo>
                    <a:pt x="143" y="153"/>
                    <a:pt x="132" y="186"/>
                    <a:pt x="129" y="192"/>
                  </a:cubicBezTo>
                  <a:cubicBezTo>
                    <a:pt x="125" y="199"/>
                    <a:pt x="117" y="219"/>
                    <a:pt x="116" y="225"/>
                  </a:cubicBezTo>
                  <a:close/>
                  <a:moveTo>
                    <a:pt x="149" y="333"/>
                  </a:moveTo>
                  <a:cubicBezTo>
                    <a:pt x="149" y="333"/>
                    <a:pt x="138" y="338"/>
                    <a:pt x="138" y="333"/>
                  </a:cubicBezTo>
                  <a:cubicBezTo>
                    <a:pt x="139" y="329"/>
                    <a:pt x="141" y="315"/>
                    <a:pt x="141" y="315"/>
                  </a:cubicBezTo>
                  <a:cubicBezTo>
                    <a:pt x="149" y="315"/>
                    <a:pt x="149" y="315"/>
                    <a:pt x="149" y="315"/>
                  </a:cubicBezTo>
                  <a:lnTo>
                    <a:pt x="149" y="333"/>
                  </a:lnTo>
                  <a:close/>
                </a:path>
              </a:pathLst>
            </a:custGeom>
            <a:solidFill>
              <a:srgbClr val="2171BA">
                <a:alpha val="26000"/>
              </a:srgb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3" name="Group 75">
              <a:extLst>
                <a:ext uri="{FF2B5EF4-FFF2-40B4-BE49-F238E27FC236}">
                  <a16:creationId xmlns="" xmlns:a16="http://schemas.microsoft.com/office/drawing/2014/main" id="{F3C0D837-5641-4DF1-B7F5-1AF6E965B5D1}"/>
                </a:ext>
              </a:extLst>
            </p:cNvPr>
            <p:cNvGrpSpPr/>
            <p:nvPr/>
          </p:nvGrpSpPr>
          <p:grpSpPr>
            <a:xfrm>
              <a:off x="5898709" y="2898541"/>
              <a:ext cx="740886" cy="742732"/>
              <a:chOff x="5746699" y="2884815"/>
              <a:chExt cx="712151" cy="713925"/>
            </a:xfrm>
            <a:effectLst/>
          </p:grpSpPr>
          <p:sp>
            <p:nvSpPr>
              <p:cNvPr id="53" name="Freeform: Shape 76">
                <a:extLst>
                  <a:ext uri="{FF2B5EF4-FFF2-40B4-BE49-F238E27FC236}">
                    <a16:creationId xmlns="" xmlns:a16="http://schemas.microsoft.com/office/drawing/2014/main" id="{8C9E6A11-E0B7-4EFD-85B0-E5A3BC1BB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699" y="2884815"/>
                <a:ext cx="712151" cy="713925"/>
              </a:xfrm>
              <a:custGeom>
                <a:avLst/>
                <a:gdLst>
                  <a:gd name="T0" fmla="*/ 2594 w 5188"/>
                  <a:gd name="T1" fmla="*/ 0 h 5188"/>
                  <a:gd name="T2" fmla="*/ 2594 w 5188"/>
                  <a:gd name="T3" fmla="*/ 0 h 5188"/>
                  <a:gd name="T4" fmla="*/ 0 w 5188"/>
                  <a:gd name="T5" fmla="*/ 2593 h 5188"/>
                  <a:gd name="T6" fmla="*/ 2594 w 5188"/>
                  <a:gd name="T7" fmla="*/ 5188 h 5188"/>
                  <a:gd name="T8" fmla="*/ 5188 w 5188"/>
                  <a:gd name="T9" fmla="*/ 2593 h 5188"/>
                  <a:gd name="T10" fmla="*/ 2594 w 5188"/>
                  <a:gd name="T11" fmla="*/ 0 h 5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8" h="5188">
                    <a:moveTo>
                      <a:pt x="2594" y="0"/>
                    </a:moveTo>
                    <a:lnTo>
                      <a:pt x="2594" y="0"/>
                    </a:lnTo>
                    <a:cubicBezTo>
                      <a:pt x="1161" y="0"/>
                      <a:pt x="0" y="1160"/>
                      <a:pt x="0" y="2593"/>
                    </a:cubicBezTo>
                    <a:cubicBezTo>
                      <a:pt x="0" y="4026"/>
                      <a:pt x="1161" y="5188"/>
                      <a:pt x="2594" y="5188"/>
                    </a:cubicBezTo>
                    <a:cubicBezTo>
                      <a:pt x="4027" y="5188"/>
                      <a:pt x="5188" y="4026"/>
                      <a:pt x="5188" y="2593"/>
                    </a:cubicBezTo>
                    <a:cubicBezTo>
                      <a:pt x="5188" y="1160"/>
                      <a:pt x="4027" y="0"/>
                      <a:pt x="2594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: Shape 77">
                <a:extLst>
                  <a:ext uri="{FF2B5EF4-FFF2-40B4-BE49-F238E27FC236}">
                    <a16:creationId xmlns="" xmlns:a16="http://schemas.microsoft.com/office/drawing/2014/main" id="{C12BC60C-8A2C-4879-A038-996622A07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161" y="3069587"/>
                <a:ext cx="191871" cy="345367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Group 78">
              <a:extLst>
                <a:ext uri="{FF2B5EF4-FFF2-40B4-BE49-F238E27FC236}">
                  <a16:creationId xmlns="" xmlns:a16="http://schemas.microsoft.com/office/drawing/2014/main" id="{9BE46476-EEB0-4CC9-BF78-691BC29C8E77}"/>
                </a:ext>
              </a:extLst>
            </p:cNvPr>
            <p:cNvGrpSpPr/>
            <p:nvPr/>
          </p:nvGrpSpPr>
          <p:grpSpPr>
            <a:xfrm>
              <a:off x="5898709" y="2028326"/>
              <a:ext cx="740886" cy="744581"/>
              <a:chOff x="5746699" y="2048352"/>
              <a:chExt cx="712151" cy="715702"/>
            </a:xfrm>
            <a:effectLst/>
          </p:grpSpPr>
          <p:sp>
            <p:nvSpPr>
              <p:cNvPr id="51" name="Freeform: Shape 79">
                <a:extLst>
                  <a:ext uri="{FF2B5EF4-FFF2-40B4-BE49-F238E27FC236}">
                    <a16:creationId xmlns="" xmlns:a16="http://schemas.microsoft.com/office/drawing/2014/main" id="{5A25D40D-B2F7-42FF-9B92-2EF0839D6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699" y="2048352"/>
                <a:ext cx="712151" cy="715702"/>
              </a:xfrm>
              <a:custGeom>
                <a:avLst/>
                <a:gdLst>
                  <a:gd name="T0" fmla="*/ 1285 w 2570"/>
                  <a:gd name="T1" fmla="*/ 0 h 2569"/>
                  <a:gd name="T2" fmla="*/ 1285 w 2570"/>
                  <a:gd name="T3" fmla="*/ 0 h 2569"/>
                  <a:gd name="T4" fmla="*/ 0 w 2570"/>
                  <a:gd name="T5" fmla="*/ 1284 h 2569"/>
                  <a:gd name="T6" fmla="*/ 1285 w 2570"/>
                  <a:gd name="T7" fmla="*/ 2569 h 2569"/>
                  <a:gd name="T8" fmla="*/ 2570 w 2570"/>
                  <a:gd name="T9" fmla="*/ 1284 h 2569"/>
                  <a:gd name="T10" fmla="*/ 1285 w 2570"/>
                  <a:gd name="T11" fmla="*/ 0 h 2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0" h="2569">
                    <a:moveTo>
                      <a:pt x="1285" y="0"/>
                    </a:moveTo>
                    <a:lnTo>
                      <a:pt x="1285" y="0"/>
                    </a:lnTo>
                    <a:cubicBezTo>
                      <a:pt x="575" y="0"/>
                      <a:pt x="0" y="574"/>
                      <a:pt x="0" y="1284"/>
                    </a:cubicBezTo>
                    <a:cubicBezTo>
                      <a:pt x="0" y="1994"/>
                      <a:pt x="575" y="2569"/>
                      <a:pt x="1285" y="2569"/>
                    </a:cubicBezTo>
                    <a:cubicBezTo>
                      <a:pt x="1995" y="2569"/>
                      <a:pt x="2570" y="1994"/>
                      <a:pt x="2570" y="1284"/>
                    </a:cubicBezTo>
                    <a:cubicBezTo>
                      <a:pt x="2570" y="574"/>
                      <a:pt x="1995" y="0"/>
                      <a:pt x="1285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: Shape 80">
                <a:extLst>
                  <a:ext uri="{FF2B5EF4-FFF2-40B4-BE49-F238E27FC236}">
                    <a16:creationId xmlns="" xmlns:a16="http://schemas.microsoft.com/office/drawing/2014/main" id="{0FAA86CF-4DB5-46B9-8DC4-196AEC9DD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1326" y="2262120"/>
                <a:ext cx="350166" cy="28780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Group 81">
              <a:extLst>
                <a:ext uri="{FF2B5EF4-FFF2-40B4-BE49-F238E27FC236}">
                  <a16:creationId xmlns="" xmlns:a16="http://schemas.microsoft.com/office/drawing/2014/main" id="{069B4160-9DC3-46D5-8B86-2924BAAA67D7}"/>
                </a:ext>
              </a:extLst>
            </p:cNvPr>
            <p:cNvGrpSpPr/>
            <p:nvPr/>
          </p:nvGrpSpPr>
          <p:grpSpPr>
            <a:xfrm>
              <a:off x="5898709" y="3765064"/>
              <a:ext cx="740886" cy="742732"/>
              <a:chOff x="5746699" y="3717729"/>
              <a:chExt cx="712151" cy="713925"/>
            </a:xfrm>
            <a:effectLst/>
          </p:grpSpPr>
          <p:sp>
            <p:nvSpPr>
              <p:cNvPr id="49" name="Freeform: Shape 82">
                <a:extLst>
                  <a:ext uri="{FF2B5EF4-FFF2-40B4-BE49-F238E27FC236}">
                    <a16:creationId xmlns="" xmlns:a16="http://schemas.microsoft.com/office/drawing/2014/main" id="{8A256056-D1DC-4607-88F7-ED537C21A7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699" y="3717729"/>
                <a:ext cx="712151" cy="713925"/>
              </a:xfrm>
              <a:custGeom>
                <a:avLst/>
                <a:gdLst>
                  <a:gd name="T0" fmla="*/ 1545 w 3090"/>
                  <a:gd name="T1" fmla="*/ 0 h 3090"/>
                  <a:gd name="T2" fmla="*/ 1545 w 3090"/>
                  <a:gd name="T3" fmla="*/ 0 h 3090"/>
                  <a:gd name="T4" fmla="*/ 0 w 3090"/>
                  <a:gd name="T5" fmla="*/ 1544 h 3090"/>
                  <a:gd name="T6" fmla="*/ 1545 w 3090"/>
                  <a:gd name="T7" fmla="*/ 3090 h 3090"/>
                  <a:gd name="T8" fmla="*/ 3090 w 3090"/>
                  <a:gd name="T9" fmla="*/ 1544 h 3090"/>
                  <a:gd name="T10" fmla="*/ 1545 w 3090"/>
                  <a:gd name="T11" fmla="*/ 0 h 3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90" h="3090">
                    <a:moveTo>
                      <a:pt x="1545" y="0"/>
                    </a:moveTo>
                    <a:lnTo>
                      <a:pt x="1545" y="0"/>
                    </a:lnTo>
                    <a:cubicBezTo>
                      <a:pt x="691" y="0"/>
                      <a:pt x="0" y="691"/>
                      <a:pt x="0" y="1544"/>
                    </a:cubicBezTo>
                    <a:cubicBezTo>
                      <a:pt x="0" y="2398"/>
                      <a:pt x="691" y="3090"/>
                      <a:pt x="1545" y="3090"/>
                    </a:cubicBezTo>
                    <a:cubicBezTo>
                      <a:pt x="2398" y="3090"/>
                      <a:pt x="3090" y="2398"/>
                      <a:pt x="3090" y="1544"/>
                    </a:cubicBezTo>
                    <a:cubicBezTo>
                      <a:pt x="3090" y="691"/>
                      <a:pt x="2398" y="0"/>
                      <a:pt x="1545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: Shape 83">
                <a:extLst>
                  <a:ext uri="{FF2B5EF4-FFF2-40B4-BE49-F238E27FC236}">
                    <a16:creationId xmlns="" xmlns:a16="http://schemas.microsoft.com/office/drawing/2014/main" id="{27114DDA-C6D2-498F-A65C-1C92634F9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8454" y="3895579"/>
                <a:ext cx="373312" cy="359736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6" name="Group 84">
              <a:extLst>
                <a:ext uri="{FF2B5EF4-FFF2-40B4-BE49-F238E27FC236}">
                  <a16:creationId xmlns="" xmlns:a16="http://schemas.microsoft.com/office/drawing/2014/main" id="{8D5B9C07-4E8F-4CA3-B00A-906EE326DA4A}"/>
                </a:ext>
              </a:extLst>
            </p:cNvPr>
            <p:cNvGrpSpPr/>
            <p:nvPr/>
          </p:nvGrpSpPr>
          <p:grpSpPr>
            <a:xfrm>
              <a:off x="5898704" y="4633436"/>
              <a:ext cx="742734" cy="744581"/>
              <a:chOff x="5746696" y="4552422"/>
              <a:chExt cx="713926" cy="715702"/>
            </a:xfrm>
            <a:effectLst/>
          </p:grpSpPr>
          <p:sp>
            <p:nvSpPr>
              <p:cNvPr id="47" name="Freeform: Shape 85">
                <a:extLst>
                  <a:ext uri="{FF2B5EF4-FFF2-40B4-BE49-F238E27FC236}">
                    <a16:creationId xmlns="" xmlns:a16="http://schemas.microsoft.com/office/drawing/2014/main" id="{8AC38D7B-7B95-4F1B-BBD1-D6AE50448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696" y="4552422"/>
                <a:ext cx="713926" cy="715702"/>
              </a:xfrm>
              <a:custGeom>
                <a:avLst/>
                <a:gdLst>
                  <a:gd name="T0" fmla="*/ 1726 w 3453"/>
                  <a:gd name="T1" fmla="*/ 0 h 3453"/>
                  <a:gd name="T2" fmla="*/ 1726 w 3453"/>
                  <a:gd name="T3" fmla="*/ 0 h 3453"/>
                  <a:gd name="T4" fmla="*/ 0 w 3453"/>
                  <a:gd name="T5" fmla="*/ 1726 h 3453"/>
                  <a:gd name="T6" fmla="*/ 1726 w 3453"/>
                  <a:gd name="T7" fmla="*/ 3453 h 3453"/>
                  <a:gd name="T8" fmla="*/ 3453 w 3453"/>
                  <a:gd name="T9" fmla="*/ 1726 h 3453"/>
                  <a:gd name="T10" fmla="*/ 1726 w 3453"/>
                  <a:gd name="T11" fmla="*/ 0 h 3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3" h="3453">
                    <a:moveTo>
                      <a:pt x="1726" y="0"/>
                    </a:moveTo>
                    <a:lnTo>
                      <a:pt x="1726" y="0"/>
                    </a:lnTo>
                    <a:cubicBezTo>
                      <a:pt x="773" y="0"/>
                      <a:pt x="0" y="772"/>
                      <a:pt x="0" y="1726"/>
                    </a:cubicBezTo>
                    <a:cubicBezTo>
                      <a:pt x="0" y="2679"/>
                      <a:pt x="773" y="3453"/>
                      <a:pt x="1726" y="3453"/>
                    </a:cubicBezTo>
                    <a:cubicBezTo>
                      <a:pt x="2680" y="3453"/>
                      <a:pt x="3453" y="2679"/>
                      <a:pt x="3453" y="1726"/>
                    </a:cubicBezTo>
                    <a:cubicBezTo>
                      <a:pt x="3453" y="772"/>
                      <a:pt x="2680" y="0"/>
                      <a:pt x="1726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: Shape 86">
                <a:extLst>
                  <a:ext uri="{FF2B5EF4-FFF2-40B4-BE49-F238E27FC236}">
                    <a16:creationId xmlns="" xmlns:a16="http://schemas.microsoft.com/office/drawing/2014/main" id="{F884609B-B890-4DF2-BDCC-0EB390030C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5318" y="4753898"/>
                <a:ext cx="314912" cy="314327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6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870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FE8790E-A509-40CB-86B3-94A10831EE6D}"/>
              </a:ext>
            </a:extLst>
          </p:cNvPr>
          <p:cNvSpPr/>
          <p:nvPr/>
        </p:nvSpPr>
        <p:spPr>
          <a:xfrm>
            <a:off x="2987824" y="627534"/>
            <a:ext cx="2880320" cy="3816424"/>
          </a:xfrm>
          <a:prstGeom prst="rect">
            <a:avLst/>
          </a:prstGeom>
          <a:noFill/>
          <a:ln w="57150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6D2517C-42DB-426F-B002-C4A818A66A64}"/>
              </a:ext>
            </a:extLst>
          </p:cNvPr>
          <p:cNvSpPr/>
          <p:nvPr/>
        </p:nvSpPr>
        <p:spPr>
          <a:xfrm>
            <a:off x="3655076" y="1752915"/>
            <a:ext cx="26449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谢谢观看</a:t>
            </a:r>
            <a:endParaRPr lang="zh-CN" altLang="en-US" sz="2400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71">
            <a:extLst>
              <a:ext uri="{FF2B5EF4-FFF2-40B4-BE49-F238E27FC236}">
                <a16:creationId xmlns="" xmlns:a16="http://schemas.microsoft.com/office/drawing/2014/main" id="{5AE6AAA6-FBEB-4AFC-853C-64265ED63D1C}"/>
              </a:ext>
            </a:extLst>
          </p:cNvPr>
          <p:cNvSpPr txBox="1"/>
          <p:nvPr/>
        </p:nvSpPr>
        <p:spPr>
          <a:xfrm>
            <a:off x="3391482" y="2737252"/>
            <a:ext cx="2230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 报 总 结 通 用 模 板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EFEFAC24-CE83-40E0-B064-CF077744D7DE}"/>
              </a:ext>
            </a:extLst>
          </p:cNvPr>
          <p:cNvSpPr/>
          <p:nvPr/>
        </p:nvSpPr>
        <p:spPr>
          <a:xfrm>
            <a:off x="3634614" y="2151670"/>
            <a:ext cx="26859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THANKS</a:t>
            </a:r>
            <a:endParaRPr lang="zh-CN" altLang="en-US" sz="2400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0565F310-D459-4A08-B33F-0EF752EFF4CA}"/>
              </a:ext>
            </a:extLst>
          </p:cNvPr>
          <p:cNvSpPr/>
          <p:nvPr/>
        </p:nvSpPr>
        <p:spPr>
          <a:xfrm>
            <a:off x="3391482" y="760920"/>
            <a:ext cx="21602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2020</a:t>
            </a:r>
            <a:endParaRPr lang="zh-CN" altLang="en-US" sz="6000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527883" y="3427962"/>
            <a:ext cx="1800200" cy="432048"/>
          </a:xfrm>
          <a:prstGeom prst="roundRect">
            <a:avLst/>
          </a:prstGeom>
          <a:solidFill>
            <a:srgbClr val="2171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</a:t>
            </a:r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人：东方之</a:t>
            </a:r>
            <a:r>
              <a:rPr lang="en-US" altLang="zh-CN" sz="12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560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7784" y="2787774"/>
            <a:ext cx="36879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东方之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2487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0" y="1171866"/>
            <a:ext cx="9144000" cy="3971634"/>
          </a:xfrm>
          <a:custGeom>
            <a:avLst/>
            <a:gdLst>
              <a:gd name="connsiteX0" fmla="*/ 5334000 w 9144000"/>
              <a:gd name="connsiteY0" fmla="*/ 0 h 3971634"/>
              <a:gd name="connsiteX1" fmla="*/ 5577840 w 9144000"/>
              <a:gd name="connsiteY1" fmla="*/ 182880 h 3971634"/>
              <a:gd name="connsiteX2" fmla="*/ 5821680 w 9144000"/>
              <a:gd name="connsiteY2" fmla="*/ 416560 h 3971634"/>
              <a:gd name="connsiteX3" fmla="*/ 6167120 w 9144000"/>
              <a:gd name="connsiteY3" fmla="*/ 182880 h 3971634"/>
              <a:gd name="connsiteX4" fmla="*/ 6482080 w 9144000"/>
              <a:gd name="connsiteY4" fmla="*/ 568960 h 3971634"/>
              <a:gd name="connsiteX5" fmla="*/ 6593840 w 9144000"/>
              <a:gd name="connsiteY5" fmla="*/ 568960 h 3971634"/>
              <a:gd name="connsiteX6" fmla="*/ 7040880 w 9144000"/>
              <a:gd name="connsiteY6" fmla="*/ 477520 h 3971634"/>
              <a:gd name="connsiteX7" fmla="*/ 7366000 w 9144000"/>
              <a:gd name="connsiteY7" fmla="*/ 853440 h 3971634"/>
              <a:gd name="connsiteX8" fmla="*/ 7670800 w 9144000"/>
              <a:gd name="connsiteY8" fmla="*/ 751840 h 3971634"/>
              <a:gd name="connsiteX9" fmla="*/ 7965440 w 9144000"/>
              <a:gd name="connsiteY9" fmla="*/ 1087120 h 3971634"/>
              <a:gd name="connsiteX10" fmla="*/ 8331200 w 9144000"/>
              <a:gd name="connsiteY10" fmla="*/ 1463040 h 3971634"/>
              <a:gd name="connsiteX11" fmla="*/ 8575040 w 9144000"/>
              <a:gd name="connsiteY11" fmla="*/ 1432560 h 3971634"/>
              <a:gd name="connsiteX12" fmla="*/ 8788400 w 9144000"/>
              <a:gd name="connsiteY12" fmla="*/ 1412240 h 3971634"/>
              <a:gd name="connsiteX13" fmla="*/ 8890000 w 9144000"/>
              <a:gd name="connsiteY13" fmla="*/ 1625600 h 3971634"/>
              <a:gd name="connsiteX14" fmla="*/ 9144000 w 9144000"/>
              <a:gd name="connsiteY14" fmla="*/ 1519561 h 3971634"/>
              <a:gd name="connsiteX15" fmla="*/ 9144000 w 9144000"/>
              <a:gd name="connsiteY15" fmla="*/ 3971634 h 3971634"/>
              <a:gd name="connsiteX16" fmla="*/ 0 w 9144000"/>
              <a:gd name="connsiteY16" fmla="*/ 3971634 h 3971634"/>
              <a:gd name="connsiteX17" fmla="*/ 0 w 9144000"/>
              <a:gd name="connsiteY17" fmla="*/ 1633621 h 3971634"/>
              <a:gd name="connsiteX18" fmla="*/ 213360 w 9144000"/>
              <a:gd name="connsiteY18" fmla="*/ 1656080 h 3971634"/>
              <a:gd name="connsiteX19" fmla="*/ 487680 w 9144000"/>
              <a:gd name="connsiteY19" fmla="*/ 1452880 h 3971634"/>
              <a:gd name="connsiteX20" fmla="*/ 751840 w 9144000"/>
              <a:gd name="connsiteY20" fmla="*/ 1442720 h 3971634"/>
              <a:gd name="connsiteX21" fmla="*/ 1036320 w 9144000"/>
              <a:gd name="connsiteY21" fmla="*/ 1198880 h 3971634"/>
              <a:gd name="connsiteX22" fmla="*/ 1341120 w 9144000"/>
              <a:gd name="connsiteY22" fmla="*/ 1087120 h 3971634"/>
              <a:gd name="connsiteX23" fmla="*/ 1686560 w 9144000"/>
              <a:gd name="connsiteY23" fmla="*/ 1076960 h 3971634"/>
              <a:gd name="connsiteX24" fmla="*/ 1960880 w 9144000"/>
              <a:gd name="connsiteY24" fmla="*/ 609600 h 3971634"/>
              <a:gd name="connsiteX25" fmla="*/ 2286000 w 9144000"/>
              <a:gd name="connsiteY25" fmla="*/ 518160 h 3971634"/>
              <a:gd name="connsiteX26" fmla="*/ 2367280 w 9144000"/>
              <a:gd name="connsiteY26" fmla="*/ 518160 h 3971634"/>
              <a:gd name="connsiteX27" fmla="*/ 2854960 w 9144000"/>
              <a:gd name="connsiteY27" fmla="*/ 335280 h 3971634"/>
              <a:gd name="connsiteX28" fmla="*/ 3728720 w 9144000"/>
              <a:gd name="connsiteY28" fmla="*/ 213360 h 3971634"/>
              <a:gd name="connsiteX29" fmla="*/ 4003040 w 9144000"/>
              <a:gd name="connsiteY29" fmla="*/ 558800 h 3971634"/>
              <a:gd name="connsiteX30" fmla="*/ 4399280 w 9144000"/>
              <a:gd name="connsiteY30" fmla="*/ 314960 h 3971634"/>
              <a:gd name="connsiteX31" fmla="*/ 4643120 w 9144000"/>
              <a:gd name="connsiteY31" fmla="*/ 436880 h 3971634"/>
              <a:gd name="connsiteX32" fmla="*/ 5029200 w 9144000"/>
              <a:gd name="connsiteY32" fmla="*/ 477520 h 3971634"/>
              <a:gd name="connsiteX33" fmla="*/ 5191760 w 9144000"/>
              <a:gd name="connsiteY33" fmla="*/ 345440 h 3971634"/>
              <a:gd name="connsiteX34" fmla="*/ 5334000 w 9144000"/>
              <a:gd name="connsiteY34" fmla="*/ 0 h 3971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144000" h="3971634">
                <a:moveTo>
                  <a:pt x="5334000" y="0"/>
                </a:moveTo>
                <a:lnTo>
                  <a:pt x="5577840" y="182880"/>
                </a:lnTo>
                <a:lnTo>
                  <a:pt x="5821680" y="416560"/>
                </a:lnTo>
                <a:lnTo>
                  <a:pt x="6167120" y="182880"/>
                </a:lnTo>
                <a:lnTo>
                  <a:pt x="6482080" y="568960"/>
                </a:lnTo>
                <a:lnTo>
                  <a:pt x="6593840" y="568960"/>
                </a:lnTo>
                <a:lnTo>
                  <a:pt x="7040880" y="477520"/>
                </a:lnTo>
                <a:lnTo>
                  <a:pt x="7366000" y="853440"/>
                </a:lnTo>
                <a:lnTo>
                  <a:pt x="7670800" y="751840"/>
                </a:lnTo>
                <a:lnTo>
                  <a:pt x="7965440" y="1087120"/>
                </a:lnTo>
                <a:lnTo>
                  <a:pt x="8331200" y="1463040"/>
                </a:lnTo>
                <a:lnTo>
                  <a:pt x="8575040" y="1432560"/>
                </a:lnTo>
                <a:lnTo>
                  <a:pt x="8788400" y="1412240"/>
                </a:lnTo>
                <a:lnTo>
                  <a:pt x="8890000" y="1625600"/>
                </a:lnTo>
                <a:lnTo>
                  <a:pt x="9144000" y="1519561"/>
                </a:lnTo>
                <a:lnTo>
                  <a:pt x="9144000" y="3971634"/>
                </a:lnTo>
                <a:lnTo>
                  <a:pt x="0" y="3971634"/>
                </a:lnTo>
                <a:lnTo>
                  <a:pt x="0" y="1633621"/>
                </a:lnTo>
                <a:lnTo>
                  <a:pt x="213360" y="1656080"/>
                </a:lnTo>
                <a:lnTo>
                  <a:pt x="487680" y="1452880"/>
                </a:lnTo>
                <a:lnTo>
                  <a:pt x="751840" y="1442720"/>
                </a:lnTo>
                <a:lnTo>
                  <a:pt x="1036320" y="1198880"/>
                </a:lnTo>
                <a:lnTo>
                  <a:pt x="1341120" y="1087120"/>
                </a:lnTo>
                <a:lnTo>
                  <a:pt x="1686560" y="1076960"/>
                </a:lnTo>
                <a:lnTo>
                  <a:pt x="1960880" y="609600"/>
                </a:lnTo>
                <a:lnTo>
                  <a:pt x="2286000" y="518160"/>
                </a:lnTo>
                <a:lnTo>
                  <a:pt x="2367280" y="518160"/>
                </a:lnTo>
                <a:lnTo>
                  <a:pt x="2854960" y="335280"/>
                </a:lnTo>
                <a:lnTo>
                  <a:pt x="3728720" y="213360"/>
                </a:lnTo>
                <a:lnTo>
                  <a:pt x="4003040" y="558800"/>
                </a:lnTo>
                <a:lnTo>
                  <a:pt x="4399280" y="314960"/>
                </a:lnTo>
                <a:lnTo>
                  <a:pt x="4643120" y="436880"/>
                </a:lnTo>
                <a:lnTo>
                  <a:pt x="5029200" y="477520"/>
                </a:lnTo>
                <a:lnTo>
                  <a:pt x="5191760" y="345440"/>
                </a:lnTo>
                <a:lnTo>
                  <a:pt x="53340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FE8790E-A509-40CB-86B3-94A10831EE6D}"/>
              </a:ext>
            </a:extLst>
          </p:cNvPr>
          <p:cNvSpPr/>
          <p:nvPr/>
        </p:nvSpPr>
        <p:spPr>
          <a:xfrm>
            <a:off x="2987824" y="339502"/>
            <a:ext cx="2880320" cy="3816424"/>
          </a:xfrm>
          <a:prstGeom prst="rect">
            <a:avLst/>
          </a:prstGeom>
          <a:noFill/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761E3A1-639C-49DF-997B-FFADB1B7C505}"/>
              </a:ext>
            </a:extLst>
          </p:cNvPr>
          <p:cNvSpPr/>
          <p:nvPr/>
        </p:nvSpPr>
        <p:spPr>
          <a:xfrm>
            <a:off x="2519772" y="2416991"/>
            <a:ext cx="41044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300" dirty="0">
                <a:solidFill>
                  <a:srgbClr val="2171B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 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16AB2C7-5DDA-42D7-B8EA-AA7A77DBBF60}"/>
              </a:ext>
            </a:extLst>
          </p:cNvPr>
          <p:cNvSpPr/>
          <p:nvPr/>
        </p:nvSpPr>
        <p:spPr>
          <a:xfrm>
            <a:off x="3923928" y="383634"/>
            <a:ext cx="12241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01</a:t>
            </a:r>
            <a:endParaRPr lang="zh-CN" altLang="en-US" sz="6600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>
            <a:extLst>
              <a:ext uri="{FF2B5EF4-FFF2-40B4-BE49-F238E27FC236}">
                <a16:creationId xmlns="" xmlns:a16="http://schemas.microsoft.com/office/drawing/2014/main" id="{3C5E88A4-0CCD-45E0-B126-62119D33AEBF}"/>
              </a:ext>
            </a:extLst>
          </p:cNvPr>
          <p:cNvSpPr/>
          <p:nvPr/>
        </p:nvSpPr>
        <p:spPr>
          <a:xfrm>
            <a:off x="4056340" y="2355726"/>
            <a:ext cx="1021914" cy="880960"/>
          </a:xfrm>
          <a:prstGeom prst="triangle">
            <a:avLst/>
          </a:prstGeom>
          <a:noFill/>
          <a:ln w="952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5FC4D238-F405-4B92-8DCA-AD99DB4E0DB0}"/>
              </a:ext>
            </a:extLst>
          </p:cNvPr>
          <p:cNvGrpSpPr/>
          <p:nvPr/>
        </p:nvGrpSpPr>
        <p:grpSpPr>
          <a:xfrm>
            <a:off x="4766246" y="1600713"/>
            <a:ext cx="817273" cy="248580"/>
            <a:chOff x="7528087" y="2680840"/>
            <a:chExt cx="2803259" cy="316190"/>
          </a:xfrm>
        </p:grpSpPr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89DB54B-F63E-43E3-8A85-A2C116E1EB3E}"/>
                </a:ext>
              </a:extLst>
            </p:cNvPr>
            <p:cNvCxnSpPr/>
            <p:nvPr/>
          </p:nvCxnSpPr>
          <p:spPr>
            <a:xfrm flipV="1">
              <a:off x="7528087" y="2680840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F0C92787-B0E1-428F-83B7-AF0BB5766ED7}"/>
                </a:ext>
              </a:extLst>
            </p:cNvPr>
            <p:cNvCxnSpPr/>
            <p:nvPr/>
          </p:nvCxnSpPr>
          <p:spPr>
            <a:xfrm>
              <a:off x="8026053" y="2680840"/>
              <a:ext cx="230529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42F08536-4376-4E4F-9516-3BC57D8FBAB8}"/>
              </a:ext>
            </a:extLst>
          </p:cNvPr>
          <p:cNvGrpSpPr/>
          <p:nvPr/>
        </p:nvGrpSpPr>
        <p:grpSpPr>
          <a:xfrm flipH="1" flipV="1">
            <a:off x="2743223" y="3286798"/>
            <a:ext cx="817273" cy="248580"/>
            <a:chOff x="7528087" y="2680840"/>
            <a:chExt cx="2803259" cy="316190"/>
          </a:xfrm>
        </p:grpSpPr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D75A133C-493F-4595-8EBB-ECC7DEA952CB}"/>
                </a:ext>
              </a:extLst>
            </p:cNvPr>
            <p:cNvCxnSpPr/>
            <p:nvPr/>
          </p:nvCxnSpPr>
          <p:spPr>
            <a:xfrm flipV="1">
              <a:off x="7528087" y="2680840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F8560004-6A4C-4E08-85F1-8B9B9D7601F3}"/>
                </a:ext>
              </a:extLst>
            </p:cNvPr>
            <p:cNvCxnSpPr/>
            <p:nvPr/>
          </p:nvCxnSpPr>
          <p:spPr>
            <a:xfrm>
              <a:off x="8026053" y="2680840"/>
              <a:ext cx="230529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B9A1CD2C-128E-434A-8D15-9E2024146B42}"/>
              </a:ext>
            </a:extLst>
          </p:cNvPr>
          <p:cNvGrpSpPr/>
          <p:nvPr/>
        </p:nvGrpSpPr>
        <p:grpSpPr>
          <a:xfrm flipV="1">
            <a:off x="5562653" y="3449484"/>
            <a:ext cx="817273" cy="248580"/>
            <a:chOff x="7528087" y="2680840"/>
            <a:chExt cx="2803259" cy="316190"/>
          </a:xfrm>
        </p:grpSpPr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E8190438-42BE-44A2-BB0C-0DD9FD21512B}"/>
                </a:ext>
              </a:extLst>
            </p:cNvPr>
            <p:cNvCxnSpPr/>
            <p:nvPr/>
          </p:nvCxnSpPr>
          <p:spPr>
            <a:xfrm flipV="1">
              <a:off x="7528087" y="2680840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DC65E899-4FB7-4489-8F68-B0CAA2EA10AF}"/>
                </a:ext>
              </a:extLst>
            </p:cNvPr>
            <p:cNvCxnSpPr/>
            <p:nvPr/>
          </p:nvCxnSpPr>
          <p:spPr>
            <a:xfrm>
              <a:off x="8026053" y="2680840"/>
              <a:ext cx="230529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ED8294FE-099A-49D9-AAB6-D08528C32CE2}"/>
              </a:ext>
            </a:extLst>
          </p:cNvPr>
          <p:cNvGrpSpPr/>
          <p:nvPr/>
        </p:nvGrpSpPr>
        <p:grpSpPr>
          <a:xfrm>
            <a:off x="6504241" y="3471747"/>
            <a:ext cx="1933522" cy="588005"/>
            <a:chOff x="251866" y="1988839"/>
            <a:chExt cx="3288629" cy="784007"/>
          </a:xfrm>
        </p:grpSpPr>
        <p:sp>
          <p:nvSpPr>
            <p:cNvPr id="32" name="文本框 43">
              <a:extLst>
                <a:ext uri="{FF2B5EF4-FFF2-40B4-BE49-F238E27FC236}">
                  <a16:creationId xmlns="" xmlns:a16="http://schemas.microsoft.com/office/drawing/2014/main" id="{612C85FE-DE94-44D7-8EE5-49D0C7BD2595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95ED08E1-60BE-4D3F-B42C-9A45B20BF2F8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A7C0F2E9-46B9-4A1E-956B-A9F4AA8FC55E}"/>
              </a:ext>
            </a:extLst>
          </p:cNvPr>
          <p:cNvGrpSpPr/>
          <p:nvPr/>
        </p:nvGrpSpPr>
        <p:grpSpPr>
          <a:xfrm>
            <a:off x="706239" y="3279771"/>
            <a:ext cx="1933522" cy="588005"/>
            <a:chOff x="251866" y="1988839"/>
            <a:chExt cx="3288629" cy="784007"/>
          </a:xfrm>
        </p:grpSpPr>
        <p:sp>
          <p:nvSpPr>
            <p:cNvPr id="30" name="文本框 46">
              <a:extLst>
                <a:ext uri="{FF2B5EF4-FFF2-40B4-BE49-F238E27FC236}">
                  <a16:creationId xmlns="" xmlns:a16="http://schemas.microsoft.com/office/drawing/2014/main" id="{5B67BB5A-EACD-4A46-9DBA-5C7E9A060C47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27D96959-CD34-4879-B6D0-E239723BCE80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94C6DCCC-0E5E-40DD-A0A8-497362FF3F93}"/>
              </a:ext>
            </a:extLst>
          </p:cNvPr>
          <p:cNvGrpSpPr/>
          <p:nvPr/>
        </p:nvGrpSpPr>
        <p:grpSpPr>
          <a:xfrm>
            <a:off x="5728867" y="1396561"/>
            <a:ext cx="1933522" cy="588005"/>
            <a:chOff x="251866" y="1988839"/>
            <a:chExt cx="3288629" cy="784007"/>
          </a:xfrm>
        </p:grpSpPr>
        <p:sp>
          <p:nvSpPr>
            <p:cNvPr id="28" name="文本框 49">
              <a:extLst>
                <a:ext uri="{FF2B5EF4-FFF2-40B4-BE49-F238E27FC236}">
                  <a16:creationId xmlns="" xmlns:a16="http://schemas.microsoft.com/office/drawing/2014/main" id="{39083431-A5F5-475E-9F17-D01C05C1D35C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BFD534CB-1F25-405C-A9CC-D2510D825A7B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A2F81C90-1ACA-48BD-AA0F-41513855E366}"/>
              </a:ext>
            </a:extLst>
          </p:cNvPr>
          <p:cNvGrpSpPr/>
          <p:nvPr/>
        </p:nvGrpSpPr>
        <p:grpSpPr>
          <a:xfrm>
            <a:off x="3904345" y="1894384"/>
            <a:ext cx="1326650" cy="584322"/>
            <a:chOff x="3904345" y="1485397"/>
            <a:chExt cx="1326650" cy="584322"/>
          </a:xfrm>
        </p:grpSpPr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861830EF-BC12-42D5-ABCC-013FF3C53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345" y="1622534"/>
              <a:ext cx="312284" cy="235517"/>
            </a:xfrm>
            <a:custGeom>
              <a:avLst/>
              <a:gdLst>
                <a:gd name="T0" fmla="*/ 0 w 93"/>
                <a:gd name="T1" fmla="*/ 64 h 70"/>
                <a:gd name="T2" fmla="*/ 65 w 93"/>
                <a:gd name="T3" fmla="*/ 0 h 70"/>
                <a:gd name="T4" fmla="*/ 93 w 93"/>
                <a:gd name="T5" fmla="*/ 7 h 70"/>
                <a:gd name="T6" fmla="*/ 0 w 93"/>
                <a:gd name="T7" fmla="*/ 70 h 70"/>
                <a:gd name="T8" fmla="*/ 0 w 93"/>
                <a:gd name="T9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0">
                  <a:moveTo>
                    <a:pt x="0" y="64"/>
                  </a:moveTo>
                  <a:cubicBezTo>
                    <a:pt x="0" y="29"/>
                    <a:pt x="29" y="0"/>
                    <a:pt x="65" y="0"/>
                  </a:cubicBezTo>
                  <a:cubicBezTo>
                    <a:pt x="75" y="0"/>
                    <a:pt x="84" y="2"/>
                    <a:pt x="93" y="7"/>
                  </a:cubicBezTo>
                  <a:cubicBezTo>
                    <a:pt x="93" y="7"/>
                    <a:pt x="26" y="43"/>
                    <a:pt x="0" y="70"/>
                  </a:cubicBezTo>
                  <a:cubicBezTo>
                    <a:pt x="0" y="70"/>
                    <a:pt x="0" y="66"/>
                    <a:pt x="0" y="64"/>
                  </a:cubicBezTo>
                  <a:close/>
                </a:path>
              </a:pathLst>
            </a:custGeom>
            <a:solidFill>
              <a:srgbClr val="50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0A10EE1F-30A2-419A-B5DA-6093A6FCB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711" y="1622534"/>
              <a:ext cx="312284" cy="235517"/>
            </a:xfrm>
            <a:custGeom>
              <a:avLst/>
              <a:gdLst>
                <a:gd name="T0" fmla="*/ 93 w 93"/>
                <a:gd name="T1" fmla="*/ 70 h 70"/>
                <a:gd name="T2" fmla="*/ 93 w 93"/>
                <a:gd name="T3" fmla="*/ 64 h 70"/>
                <a:gd name="T4" fmla="*/ 28 w 93"/>
                <a:gd name="T5" fmla="*/ 0 h 70"/>
                <a:gd name="T6" fmla="*/ 0 w 93"/>
                <a:gd name="T7" fmla="*/ 6 h 70"/>
                <a:gd name="T8" fmla="*/ 93 w 9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0">
                  <a:moveTo>
                    <a:pt x="93" y="70"/>
                  </a:moveTo>
                  <a:cubicBezTo>
                    <a:pt x="93" y="69"/>
                    <a:pt x="93" y="66"/>
                    <a:pt x="93" y="64"/>
                  </a:cubicBezTo>
                  <a:cubicBezTo>
                    <a:pt x="93" y="29"/>
                    <a:pt x="64" y="0"/>
                    <a:pt x="28" y="0"/>
                  </a:cubicBezTo>
                  <a:cubicBezTo>
                    <a:pt x="18" y="0"/>
                    <a:pt x="9" y="2"/>
                    <a:pt x="0" y="6"/>
                  </a:cubicBezTo>
                  <a:cubicBezTo>
                    <a:pt x="35" y="21"/>
                    <a:pt x="67" y="43"/>
                    <a:pt x="93" y="70"/>
                  </a:cubicBezTo>
                  <a:close/>
                </a:path>
              </a:pathLst>
            </a:custGeom>
            <a:solidFill>
              <a:srgbClr val="217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8AA90888-BD9C-40F9-8D6A-2BC12503B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345" y="1622534"/>
              <a:ext cx="312284" cy="235517"/>
            </a:xfrm>
            <a:custGeom>
              <a:avLst/>
              <a:gdLst>
                <a:gd name="T0" fmla="*/ 93 w 93"/>
                <a:gd name="T1" fmla="*/ 6 h 70"/>
                <a:gd name="T2" fmla="*/ 65 w 93"/>
                <a:gd name="T3" fmla="*/ 0 h 70"/>
                <a:gd name="T4" fmla="*/ 0 w 93"/>
                <a:gd name="T5" fmla="*/ 64 h 70"/>
                <a:gd name="T6" fmla="*/ 0 w 93"/>
                <a:gd name="T7" fmla="*/ 70 h 70"/>
                <a:gd name="T8" fmla="*/ 93 w 93"/>
                <a:gd name="T9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0">
                  <a:moveTo>
                    <a:pt x="93" y="6"/>
                  </a:moveTo>
                  <a:cubicBezTo>
                    <a:pt x="84" y="2"/>
                    <a:pt x="75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6"/>
                    <a:pt x="0" y="69"/>
                    <a:pt x="0" y="70"/>
                  </a:cubicBezTo>
                  <a:cubicBezTo>
                    <a:pt x="26" y="43"/>
                    <a:pt x="58" y="21"/>
                    <a:pt x="93" y="6"/>
                  </a:cubicBezTo>
                  <a:close/>
                </a:path>
              </a:pathLst>
            </a:custGeom>
            <a:solidFill>
              <a:srgbClr val="217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8C10EC72-1DD4-4722-BCE2-1ABA89BCE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669" y="1485397"/>
              <a:ext cx="1111256" cy="584322"/>
            </a:xfrm>
            <a:custGeom>
              <a:avLst/>
              <a:gdLst>
                <a:gd name="T0" fmla="*/ 166 w 331"/>
                <a:gd name="T1" fmla="*/ 0 h 174"/>
                <a:gd name="T2" fmla="*/ 0 w 331"/>
                <a:gd name="T3" fmla="*/ 50 h 174"/>
                <a:gd name="T4" fmla="*/ 31 w 331"/>
                <a:gd name="T5" fmla="*/ 41 h 174"/>
                <a:gd name="T6" fmla="*/ 33 w 331"/>
                <a:gd name="T7" fmla="*/ 41 h 174"/>
                <a:gd name="T8" fmla="*/ 61 w 331"/>
                <a:gd name="T9" fmla="*/ 48 h 174"/>
                <a:gd name="T10" fmla="*/ 97 w 331"/>
                <a:gd name="T11" fmla="*/ 105 h 174"/>
                <a:gd name="T12" fmla="*/ 166 w 331"/>
                <a:gd name="T13" fmla="*/ 174 h 174"/>
                <a:gd name="T14" fmla="*/ 234 w 331"/>
                <a:gd name="T15" fmla="*/ 105 h 174"/>
                <a:gd name="T16" fmla="*/ 270 w 331"/>
                <a:gd name="T17" fmla="*/ 48 h 174"/>
                <a:gd name="T18" fmla="*/ 298 w 331"/>
                <a:gd name="T19" fmla="*/ 41 h 174"/>
                <a:gd name="T20" fmla="*/ 300 w 331"/>
                <a:gd name="T21" fmla="*/ 41 h 174"/>
                <a:gd name="T22" fmla="*/ 331 w 331"/>
                <a:gd name="T23" fmla="*/ 50 h 174"/>
                <a:gd name="T24" fmla="*/ 166 w 331"/>
                <a:gd name="T2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174">
                  <a:moveTo>
                    <a:pt x="166" y="0"/>
                  </a:moveTo>
                  <a:cubicBezTo>
                    <a:pt x="105" y="0"/>
                    <a:pt x="48" y="18"/>
                    <a:pt x="0" y="50"/>
                  </a:cubicBezTo>
                  <a:cubicBezTo>
                    <a:pt x="10" y="44"/>
                    <a:pt x="20" y="41"/>
                    <a:pt x="31" y="41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43" y="41"/>
                    <a:pt x="52" y="43"/>
                    <a:pt x="61" y="48"/>
                  </a:cubicBezTo>
                  <a:cubicBezTo>
                    <a:pt x="82" y="58"/>
                    <a:pt x="97" y="80"/>
                    <a:pt x="97" y="105"/>
                  </a:cubicBezTo>
                  <a:cubicBezTo>
                    <a:pt x="97" y="143"/>
                    <a:pt x="128" y="174"/>
                    <a:pt x="166" y="174"/>
                  </a:cubicBezTo>
                  <a:cubicBezTo>
                    <a:pt x="203" y="174"/>
                    <a:pt x="234" y="143"/>
                    <a:pt x="234" y="105"/>
                  </a:cubicBezTo>
                  <a:cubicBezTo>
                    <a:pt x="234" y="80"/>
                    <a:pt x="249" y="58"/>
                    <a:pt x="270" y="48"/>
                  </a:cubicBezTo>
                  <a:cubicBezTo>
                    <a:pt x="279" y="43"/>
                    <a:pt x="288" y="41"/>
                    <a:pt x="298" y="41"/>
                  </a:cubicBezTo>
                  <a:cubicBezTo>
                    <a:pt x="299" y="41"/>
                    <a:pt x="299" y="41"/>
                    <a:pt x="300" y="41"/>
                  </a:cubicBezTo>
                  <a:cubicBezTo>
                    <a:pt x="311" y="41"/>
                    <a:pt x="321" y="44"/>
                    <a:pt x="331" y="50"/>
                  </a:cubicBezTo>
                  <a:cubicBezTo>
                    <a:pt x="283" y="18"/>
                    <a:pt x="227" y="0"/>
                    <a:pt x="166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13438541-7ECD-40DA-9506-DEBF39819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687" y="1677766"/>
              <a:ext cx="285220" cy="274718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7F968DDE-59AA-4A73-A8DB-27E7331D3B08}"/>
              </a:ext>
            </a:extLst>
          </p:cNvPr>
          <p:cNvGrpSpPr/>
          <p:nvPr/>
        </p:nvGrpSpPr>
        <p:grpSpPr>
          <a:xfrm>
            <a:off x="4787536" y="2646401"/>
            <a:ext cx="816113" cy="1213362"/>
            <a:chOff x="4787536" y="2237414"/>
            <a:chExt cx="816113" cy="1213362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1FD58755-FC01-43D3-8D51-77CCF1A2B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7536" y="3222712"/>
              <a:ext cx="335389" cy="228064"/>
            </a:xfrm>
            <a:custGeom>
              <a:avLst/>
              <a:gdLst>
                <a:gd name="T0" fmla="*/ 0 w 100"/>
                <a:gd name="T1" fmla="*/ 48 h 68"/>
                <a:gd name="T2" fmla="*/ 4 w 100"/>
                <a:gd name="T3" fmla="*/ 51 h 68"/>
                <a:gd name="T4" fmla="*/ 92 w 100"/>
                <a:gd name="T5" fmla="*/ 27 h 68"/>
                <a:gd name="T6" fmla="*/ 100 w 100"/>
                <a:gd name="T7" fmla="*/ 0 h 68"/>
                <a:gd name="T8" fmla="*/ 0 w 100"/>
                <a:gd name="T9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8">
                  <a:moveTo>
                    <a:pt x="0" y="48"/>
                  </a:moveTo>
                  <a:cubicBezTo>
                    <a:pt x="1" y="48"/>
                    <a:pt x="3" y="50"/>
                    <a:pt x="4" y="51"/>
                  </a:cubicBezTo>
                  <a:cubicBezTo>
                    <a:pt x="35" y="68"/>
                    <a:pt x="74" y="58"/>
                    <a:pt x="92" y="27"/>
                  </a:cubicBezTo>
                  <a:cubicBezTo>
                    <a:pt x="97" y="18"/>
                    <a:pt x="100" y="9"/>
                    <a:pt x="100" y="0"/>
                  </a:cubicBezTo>
                  <a:cubicBezTo>
                    <a:pt x="70" y="23"/>
                    <a:pt x="36" y="39"/>
                    <a:pt x="0" y="48"/>
                  </a:cubicBezTo>
                  <a:close/>
                </a:path>
              </a:pathLst>
            </a:custGeom>
            <a:solidFill>
              <a:srgbClr val="217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F4F0B13-9A20-4924-A200-084A9C030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029" y="2432685"/>
              <a:ext cx="715497" cy="960703"/>
            </a:xfrm>
            <a:custGeom>
              <a:avLst/>
              <a:gdLst>
                <a:gd name="T0" fmla="*/ 170 w 213"/>
                <a:gd name="T1" fmla="*/ 167 h 286"/>
                <a:gd name="T2" fmla="*/ 210 w 213"/>
                <a:gd name="T3" fmla="*/ 0 h 286"/>
                <a:gd name="T4" fmla="*/ 202 w 213"/>
                <a:gd name="T5" fmla="*/ 31 h 286"/>
                <a:gd name="T6" fmla="*/ 201 w 213"/>
                <a:gd name="T7" fmla="*/ 32 h 286"/>
                <a:gd name="T8" fmla="*/ 181 w 213"/>
                <a:gd name="T9" fmla="*/ 53 h 286"/>
                <a:gd name="T10" fmla="*/ 113 w 213"/>
                <a:gd name="T11" fmla="*/ 55 h 286"/>
                <a:gd name="T12" fmla="*/ 19 w 213"/>
                <a:gd name="T13" fmla="*/ 80 h 286"/>
                <a:gd name="T14" fmla="*/ 44 w 213"/>
                <a:gd name="T15" fmla="*/ 174 h 286"/>
                <a:gd name="T16" fmla="*/ 76 w 213"/>
                <a:gd name="T17" fmla="*/ 234 h 286"/>
                <a:gd name="T18" fmla="*/ 68 w 213"/>
                <a:gd name="T19" fmla="*/ 262 h 286"/>
                <a:gd name="T20" fmla="*/ 67 w 213"/>
                <a:gd name="T21" fmla="*/ 263 h 286"/>
                <a:gd name="T22" fmla="*/ 45 w 213"/>
                <a:gd name="T23" fmla="*/ 286 h 286"/>
                <a:gd name="T24" fmla="*/ 170 w 213"/>
                <a:gd name="T25" fmla="*/ 16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286">
                  <a:moveTo>
                    <a:pt x="170" y="167"/>
                  </a:moveTo>
                  <a:cubicBezTo>
                    <a:pt x="200" y="115"/>
                    <a:pt x="213" y="56"/>
                    <a:pt x="210" y="0"/>
                  </a:cubicBezTo>
                  <a:cubicBezTo>
                    <a:pt x="210" y="10"/>
                    <a:pt x="207" y="21"/>
                    <a:pt x="202" y="31"/>
                  </a:cubicBezTo>
                  <a:cubicBezTo>
                    <a:pt x="201" y="31"/>
                    <a:pt x="201" y="31"/>
                    <a:pt x="201" y="32"/>
                  </a:cubicBezTo>
                  <a:cubicBezTo>
                    <a:pt x="196" y="41"/>
                    <a:pt x="189" y="48"/>
                    <a:pt x="181" y="53"/>
                  </a:cubicBezTo>
                  <a:cubicBezTo>
                    <a:pt x="161" y="66"/>
                    <a:pt x="135" y="68"/>
                    <a:pt x="113" y="55"/>
                  </a:cubicBezTo>
                  <a:cubicBezTo>
                    <a:pt x="80" y="36"/>
                    <a:pt x="38" y="48"/>
                    <a:pt x="19" y="80"/>
                  </a:cubicBezTo>
                  <a:cubicBezTo>
                    <a:pt x="0" y="113"/>
                    <a:pt x="12" y="155"/>
                    <a:pt x="44" y="174"/>
                  </a:cubicBezTo>
                  <a:cubicBezTo>
                    <a:pt x="66" y="187"/>
                    <a:pt x="78" y="211"/>
                    <a:pt x="76" y="234"/>
                  </a:cubicBezTo>
                  <a:cubicBezTo>
                    <a:pt x="76" y="244"/>
                    <a:pt x="73" y="253"/>
                    <a:pt x="68" y="262"/>
                  </a:cubicBezTo>
                  <a:cubicBezTo>
                    <a:pt x="68" y="262"/>
                    <a:pt x="68" y="263"/>
                    <a:pt x="67" y="263"/>
                  </a:cubicBezTo>
                  <a:cubicBezTo>
                    <a:pt x="61" y="273"/>
                    <a:pt x="54" y="280"/>
                    <a:pt x="45" y="286"/>
                  </a:cubicBezTo>
                  <a:cubicBezTo>
                    <a:pt x="95" y="260"/>
                    <a:pt x="139" y="220"/>
                    <a:pt x="170" y="16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AA747EBC-9E5C-4471-9BA5-82F2B93B2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625" y="2237414"/>
              <a:ext cx="155024" cy="373399"/>
            </a:xfrm>
            <a:custGeom>
              <a:avLst/>
              <a:gdLst>
                <a:gd name="T0" fmla="*/ 8 w 46"/>
                <a:gd name="T1" fmla="*/ 111 h 111"/>
                <a:gd name="T2" fmla="*/ 28 w 46"/>
                <a:gd name="T3" fmla="*/ 90 h 111"/>
                <a:gd name="T4" fmla="*/ 4 w 46"/>
                <a:gd name="T5" fmla="*/ 2 h 111"/>
                <a:gd name="T6" fmla="*/ 0 w 46"/>
                <a:gd name="T7" fmla="*/ 0 h 111"/>
                <a:gd name="T8" fmla="*/ 8 w 46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1">
                  <a:moveTo>
                    <a:pt x="8" y="111"/>
                  </a:moveTo>
                  <a:cubicBezTo>
                    <a:pt x="16" y="106"/>
                    <a:pt x="23" y="99"/>
                    <a:pt x="28" y="90"/>
                  </a:cubicBezTo>
                  <a:cubicBezTo>
                    <a:pt x="46" y="59"/>
                    <a:pt x="35" y="20"/>
                    <a:pt x="4" y="2"/>
                  </a:cubicBezTo>
                  <a:cubicBezTo>
                    <a:pt x="3" y="1"/>
                    <a:pt x="1" y="0"/>
                    <a:pt x="0" y="0"/>
                  </a:cubicBezTo>
                  <a:cubicBezTo>
                    <a:pt x="10" y="35"/>
                    <a:pt x="13" y="73"/>
                    <a:pt x="8" y="111"/>
                  </a:cubicBezTo>
                  <a:close/>
                </a:path>
              </a:pathLst>
            </a:custGeom>
            <a:solidFill>
              <a:srgbClr val="217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9B4B98B8-DED1-4632-B627-3599CB24E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1779" y="2675961"/>
              <a:ext cx="285220" cy="274718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F3BE7F8E-15E9-41AD-A382-5484441A79B3}"/>
              </a:ext>
            </a:extLst>
          </p:cNvPr>
          <p:cNvGrpSpPr/>
          <p:nvPr/>
        </p:nvGrpSpPr>
        <p:grpSpPr>
          <a:xfrm>
            <a:off x="3531690" y="2646401"/>
            <a:ext cx="816113" cy="1213362"/>
            <a:chOff x="3531690" y="2237414"/>
            <a:chExt cx="816113" cy="1213362"/>
          </a:xfrm>
        </p:grpSpPr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24CBEE8F-DE6E-4FEB-A0B3-E14015106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1690" y="2237414"/>
              <a:ext cx="154279" cy="373399"/>
            </a:xfrm>
            <a:custGeom>
              <a:avLst/>
              <a:gdLst>
                <a:gd name="T0" fmla="*/ 46 w 46"/>
                <a:gd name="T1" fmla="*/ 0 h 111"/>
                <a:gd name="T2" fmla="*/ 42 w 46"/>
                <a:gd name="T3" fmla="*/ 2 h 111"/>
                <a:gd name="T4" fmla="*/ 18 w 46"/>
                <a:gd name="T5" fmla="*/ 90 h 111"/>
                <a:gd name="T6" fmla="*/ 38 w 46"/>
                <a:gd name="T7" fmla="*/ 111 h 111"/>
                <a:gd name="T8" fmla="*/ 46 w 46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1">
                  <a:moveTo>
                    <a:pt x="46" y="0"/>
                  </a:moveTo>
                  <a:cubicBezTo>
                    <a:pt x="45" y="0"/>
                    <a:pt x="43" y="1"/>
                    <a:pt x="42" y="2"/>
                  </a:cubicBezTo>
                  <a:cubicBezTo>
                    <a:pt x="11" y="20"/>
                    <a:pt x="0" y="59"/>
                    <a:pt x="18" y="90"/>
                  </a:cubicBezTo>
                  <a:cubicBezTo>
                    <a:pt x="23" y="99"/>
                    <a:pt x="30" y="106"/>
                    <a:pt x="38" y="111"/>
                  </a:cubicBezTo>
                  <a:cubicBezTo>
                    <a:pt x="33" y="73"/>
                    <a:pt x="36" y="35"/>
                    <a:pt x="46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7CA8B8CD-EA2E-4185-A9FB-5830C9818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669" y="3222712"/>
              <a:ext cx="336134" cy="228064"/>
            </a:xfrm>
            <a:custGeom>
              <a:avLst/>
              <a:gdLst>
                <a:gd name="T0" fmla="*/ 0 w 100"/>
                <a:gd name="T1" fmla="*/ 0 h 68"/>
                <a:gd name="T2" fmla="*/ 8 w 100"/>
                <a:gd name="T3" fmla="*/ 27 h 68"/>
                <a:gd name="T4" fmla="*/ 96 w 100"/>
                <a:gd name="T5" fmla="*/ 51 h 68"/>
                <a:gd name="T6" fmla="*/ 100 w 100"/>
                <a:gd name="T7" fmla="*/ 48 h 68"/>
                <a:gd name="T8" fmla="*/ 0 w 100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8">
                  <a:moveTo>
                    <a:pt x="0" y="0"/>
                  </a:moveTo>
                  <a:cubicBezTo>
                    <a:pt x="0" y="9"/>
                    <a:pt x="3" y="18"/>
                    <a:pt x="8" y="27"/>
                  </a:cubicBezTo>
                  <a:cubicBezTo>
                    <a:pt x="26" y="58"/>
                    <a:pt x="65" y="68"/>
                    <a:pt x="96" y="51"/>
                  </a:cubicBezTo>
                  <a:cubicBezTo>
                    <a:pt x="97" y="50"/>
                    <a:pt x="100" y="48"/>
                    <a:pt x="100" y="48"/>
                  </a:cubicBezTo>
                  <a:cubicBezTo>
                    <a:pt x="64" y="39"/>
                    <a:pt x="30" y="23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9EEAB619-39A3-4F52-850B-E905ADF56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1813" y="2432685"/>
              <a:ext cx="715497" cy="960703"/>
            </a:xfrm>
            <a:custGeom>
              <a:avLst/>
              <a:gdLst>
                <a:gd name="T0" fmla="*/ 43 w 213"/>
                <a:gd name="T1" fmla="*/ 167 h 286"/>
                <a:gd name="T2" fmla="*/ 168 w 213"/>
                <a:gd name="T3" fmla="*/ 286 h 286"/>
                <a:gd name="T4" fmla="*/ 146 w 213"/>
                <a:gd name="T5" fmla="*/ 263 h 286"/>
                <a:gd name="T6" fmla="*/ 145 w 213"/>
                <a:gd name="T7" fmla="*/ 262 h 286"/>
                <a:gd name="T8" fmla="*/ 137 w 213"/>
                <a:gd name="T9" fmla="*/ 234 h 286"/>
                <a:gd name="T10" fmla="*/ 169 w 213"/>
                <a:gd name="T11" fmla="*/ 174 h 286"/>
                <a:gd name="T12" fmla="*/ 194 w 213"/>
                <a:gd name="T13" fmla="*/ 80 h 286"/>
                <a:gd name="T14" fmla="*/ 100 w 213"/>
                <a:gd name="T15" fmla="*/ 55 h 286"/>
                <a:gd name="T16" fmla="*/ 32 w 213"/>
                <a:gd name="T17" fmla="*/ 53 h 286"/>
                <a:gd name="T18" fmla="*/ 12 w 213"/>
                <a:gd name="T19" fmla="*/ 32 h 286"/>
                <a:gd name="T20" fmla="*/ 11 w 213"/>
                <a:gd name="T21" fmla="*/ 31 h 286"/>
                <a:gd name="T22" fmla="*/ 3 w 213"/>
                <a:gd name="T23" fmla="*/ 0 h 286"/>
                <a:gd name="T24" fmla="*/ 43 w 213"/>
                <a:gd name="T25" fmla="*/ 16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286">
                  <a:moveTo>
                    <a:pt x="43" y="167"/>
                  </a:moveTo>
                  <a:cubicBezTo>
                    <a:pt x="74" y="220"/>
                    <a:pt x="118" y="260"/>
                    <a:pt x="168" y="286"/>
                  </a:cubicBezTo>
                  <a:cubicBezTo>
                    <a:pt x="159" y="280"/>
                    <a:pt x="152" y="273"/>
                    <a:pt x="146" y="263"/>
                  </a:cubicBezTo>
                  <a:cubicBezTo>
                    <a:pt x="145" y="263"/>
                    <a:pt x="145" y="262"/>
                    <a:pt x="145" y="262"/>
                  </a:cubicBezTo>
                  <a:cubicBezTo>
                    <a:pt x="140" y="253"/>
                    <a:pt x="137" y="244"/>
                    <a:pt x="137" y="234"/>
                  </a:cubicBezTo>
                  <a:cubicBezTo>
                    <a:pt x="135" y="211"/>
                    <a:pt x="147" y="187"/>
                    <a:pt x="169" y="174"/>
                  </a:cubicBezTo>
                  <a:cubicBezTo>
                    <a:pt x="201" y="155"/>
                    <a:pt x="213" y="113"/>
                    <a:pt x="194" y="80"/>
                  </a:cubicBezTo>
                  <a:cubicBezTo>
                    <a:pt x="175" y="48"/>
                    <a:pt x="133" y="36"/>
                    <a:pt x="100" y="55"/>
                  </a:cubicBezTo>
                  <a:cubicBezTo>
                    <a:pt x="78" y="68"/>
                    <a:pt x="52" y="66"/>
                    <a:pt x="32" y="53"/>
                  </a:cubicBezTo>
                  <a:cubicBezTo>
                    <a:pt x="24" y="48"/>
                    <a:pt x="17" y="41"/>
                    <a:pt x="12" y="32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6" y="21"/>
                    <a:pt x="3" y="10"/>
                    <a:pt x="3" y="0"/>
                  </a:cubicBezTo>
                  <a:cubicBezTo>
                    <a:pt x="0" y="56"/>
                    <a:pt x="13" y="115"/>
                    <a:pt x="43" y="167"/>
                  </a:cubicBezTo>
                  <a:close/>
                </a:path>
              </a:pathLst>
            </a:custGeom>
            <a:solidFill>
              <a:srgbClr val="217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8CC95B7B-DD4B-47F2-9C83-90065B64F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1324" y="2629153"/>
              <a:ext cx="285220" cy="274718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文本框 71">
            <a:extLst>
              <a:ext uri="{FF2B5EF4-FFF2-40B4-BE49-F238E27FC236}">
                <a16:creationId xmlns="" xmlns:a16="http://schemas.microsoft.com/office/drawing/2014/main" id="{25FA7FAF-3410-4228-946C-D63F361E43D8}"/>
              </a:ext>
            </a:extLst>
          </p:cNvPr>
          <p:cNvSpPr txBox="1"/>
          <p:nvPr/>
        </p:nvSpPr>
        <p:spPr>
          <a:xfrm>
            <a:off x="4148548" y="2713459"/>
            <a:ext cx="838245" cy="267292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43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752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18603" y="1131590"/>
            <a:ext cx="1603185" cy="2385864"/>
            <a:chOff x="6525490" y="1135117"/>
            <a:chExt cx="3179695" cy="4732029"/>
          </a:xfrm>
        </p:grpSpPr>
        <p:sp>
          <p:nvSpPr>
            <p:cNvPr id="53" name="Parallelogram 4"/>
            <p:cNvSpPr/>
            <p:nvPr/>
          </p:nvSpPr>
          <p:spPr>
            <a:xfrm flipH="1">
              <a:off x="7565355" y="4304425"/>
              <a:ext cx="372709" cy="728681"/>
            </a:xfrm>
            <a:prstGeom prst="parallelogram">
              <a:avLst>
                <a:gd name="adj" fmla="val 62021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Parallelogram 5"/>
            <p:cNvSpPr/>
            <p:nvPr/>
          </p:nvSpPr>
          <p:spPr>
            <a:xfrm rot="661894">
              <a:off x="8245743" y="4484082"/>
              <a:ext cx="332215" cy="632352"/>
            </a:xfrm>
            <a:prstGeom prst="parallelogram">
              <a:avLst>
                <a:gd name="adj" fmla="val 62021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: Shape 6"/>
            <p:cNvSpPr/>
            <p:nvPr/>
          </p:nvSpPr>
          <p:spPr>
            <a:xfrm>
              <a:off x="8147311" y="1135117"/>
              <a:ext cx="1557874" cy="3386592"/>
            </a:xfrm>
            <a:custGeom>
              <a:avLst/>
              <a:gdLst>
                <a:gd name="connsiteX0" fmla="*/ 8401 w 1557875"/>
                <a:gd name="connsiteY0" fmla="*/ 0 h 3386592"/>
                <a:gd name="connsiteX1" fmla="*/ 829175 w 1557875"/>
                <a:gd name="connsiteY1" fmla="*/ 198264 h 3386592"/>
                <a:gd name="connsiteX2" fmla="*/ 1447547 w 1557875"/>
                <a:gd name="connsiteY2" fmla="*/ 894635 h 3386592"/>
                <a:gd name="connsiteX3" fmla="*/ 1530477 w 1557875"/>
                <a:gd name="connsiteY3" fmla="*/ 1870799 h 3386592"/>
                <a:gd name="connsiteX4" fmla="*/ 1138627 w 1557875"/>
                <a:gd name="connsiteY4" fmla="*/ 2912037 h 3386592"/>
                <a:gd name="connsiteX5" fmla="*/ 825568 w 1557875"/>
                <a:gd name="connsiteY5" fmla="*/ 3355102 h 3386592"/>
                <a:gd name="connsiteX6" fmla="*/ 26087 w 1557875"/>
                <a:gd name="connsiteY6" fmla="*/ 3386443 h 3386592"/>
                <a:gd name="connsiteX7" fmla="*/ 0 w 1557875"/>
                <a:gd name="connsiteY7" fmla="*/ 3386592 h 3386592"/>
                <a:gd name="connsiteX8" fmla="*/ 0 w 1557875"/>
                <a:gd name="connsiteY8" fmla="*/ 3066486 h 3386592"/>
                <a:gd name="connsiteX9" fmla="*/ 3744 w 1557875"/>
                <a:gd name="connsiteY9" fmla="*/ 3066465 h 3386592"/>
                <a:gd name="connsiteX10" fmla="*/ 652087 w 1557875"/>
                <a:gd name="connsiteY10" fmla="*/ 3041048 h 3386592"/>
                <a:gd name="connsiteX11" fmla="*/ 905963 w 1557875"/>
                <a:gd name="connsiteY11" fmla="*/ 2681744 h 3386592"/>
                <a:gd name="connsiteX12" fmla="*/ 1223736 w 1557875"/>
                <a:gd name="connsiteY12" fmla="*/ 1837349 h 3386592"/>
                <a:gd name="connsiteX13" fmla="*/ 1156483 w 1557875"/>
                <a:gd name="connsiteY13" fmla="*/ 1045725 h 3386592"/>
                <a:gd name="connsiteX14" fmla="*/ 655013 w 1557875"/>
                <a:gd name="connsiteY14" fmla="*/ 481001 h 3386592"/>
                <a:gd name="connsiteX15" fmla="*/ 176073 w 1557875"/>
                <a:gd name="connsiteY15" fmla="*/ 334072 h 3386592"/>
                <a:gd name="connsiteX16" fmla="*/ 0 w 1557875"/>
                <a:gd name="connsiteY16" fmla="*/ 321006 h 3386592"/>
                <a:gd name="connsiteX17" fmla="*/ 0 w 1557875"/>
                <a:gd name="connsiteY17" fmla="*/ 288 h 338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7875" h="3386592">
                  <a:moveTo>
                    <a:pt x="8401" y="0"/>
                  </a:moveTo>
                  <a:cubicBezTo>
                    <a:pt x="324225" y="3339"/>
                    <a:pt x="606618" y="89434"/>
                    <a:pt x="829175" y="198264"/>
                  </a:cubicBezTo>
                  <a:cubicBezTo>
                    <a:pt x="1118259" y="358189"/>
                    <a:pt x="1330663" y="615879"/>
                    <a:pt x="1447547" y="894635"/>
                  </a:cubicBezTo>
                  <a:cubicBezTo>
                    <a:pt x="1564431" y="1173392"/>
                    <a:pt x="1581963" y="1534567"/>
                    <a:pt x="1530477" y="1870799"/>
                  </a:cubicBezTo>
                  <a:cubicBezTo>
                    <a:pt x="1478991" y="2207032"/>
                    <a:pt x="1256112" y="2664653"/>
                    <a:pt x="1138627" y="2912037"/>
                  </a:cubicBezTo>
                  <a:cubicBezTo>
                    <a:pt x="1021141" y="3159420"/>
                    <a:pt x="1018619" y="3229288"/>
                    <a:pt x="825568" y="3355102"/>
                  </a:cubicBezTo>
                  <a:cubicBezTo>
                    <a:pt x="671404" y="3376617"/>
                    <a:pt x="330292" y="3383931"/>
                    <a:pt x="26087" y="3386443"/>
                  </a:cubicBezTo>
                  <a:lnTo>
                    <a:pt x="0" y="3386592"/>
                  </a:lnTo>
                  <a:lnTo>
                    <a:pt x="0" y="3066486"/>
                  </a:lnTo>
                  <a:lnTo>
                    <a:pt x="3744" y="3066465"/>
                  </a:lnTo>
                  <a:cubicBezTo>
                    <a:pt x="250440" y="3064428"/>
                    <a:pt x="527066" y="3058496"/>
                    <a:pt x="652087" y="3041048"/>
                  </a:cubicBezTo>
                  <a:cubicBezTo>
                    <a:pt x="808642" y="2939019"/>
                    <a:pt x="810688" y="2882360"/>
                    <a:pt x="905963" y="2681744"/>
                  </a:cubicBezTo>
                  <a:cubicBezTo>
                    <a:pt x="1001238" y="2481127"/>
                    <a:pt x="1181983" y="2110018"/>
                    <a:pt x="1223736" y="1837349"/>
                  </a:cubicBezTo>
                  <a:cubicBezTo>
                    <a:pt x="1265488" y="1564680"/>
                    <a:pt x="1251271" y="1271784"/>
                    <a:pt x="1156483" y="1045725"/>
                  </a:cubicBezTo>
                  <a:cubicBezTo>
                    <a:pt x="1061695" y="819668"/>
                    <a:pt x="889446" y="610692"/>
                    <a:pt x="655013" y="481001"/>
                  </a:cubicBezTo>
                  <a:cubicBezTo>
                    <a:pt x="519650" y="414809"/>
                    <a:pt x="356991" y="358988"/>
                    <a:pt x="176073" y="334072"/>
                  </a:cubicBezTo>
                  <a:lnTo>
                    <a:pt x="0" y="321006"/>
                  </a:lnTo>
                  <a:lnTo>
                    <a:pt x="0" y="288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: Shape 7"/>
            <p:cNvSpPr/>
            <p:nvPr/>
          </p:nvSpPr>
          <p:spPr>
            <a:xfrm flipH="1">
              <a:off x="6525490" y="1135117"/>
              <a:ext cx="1632134" cy="3386592"/>
            </a:xfrm>
            <a:custGeom>
              <a:avLst/>
              <a:gdLst>
                <a:gd name="connsiteX0" fmla="*/ 8401 w 1557875"/>
                <a:gd name="connsiteY0" fmla="*/ 0 h 3386592"/>
                <a:gd name="connsiteX1" fmla="*/ 829175 w 1557875"/>
                <a:gd name="connsiteY1" fmla="*/ 198264 h 3386592"/>
                <a:gd name="connsiteX2" fmla="*/ 1447547 w 1557875"/>
                <a:gd name="connsiteY2" fmla="*/ 894635 h 3386592"/>
                <a:gd name="connsiteX3" fmla="*/ 1530477 w 1557875"/>
                <a:gd name="connsiteY3" fmla="*/ 1870799 h 3386592"/>
                <a:gd name="connsiteX4" fmla="*/ 1138627 w 1557875"/>
                <a:gd name="connsiteY4" fmla="*/ 2912037 h 3386592"/>
                <a:gd name="connsiteX5" fmla="*/ 825568 w 1557875"/>
                <a:gd name="connsiteY5" fmla="*/ 3355102 h 3386592"/>
                <a:gd name="connsiteX6" fmla="*/ 26087 w 1557875"/>
                <a:gd name="connsiteY6" fmla="*/ 3386443 h 3386592"/>
                <a:gd name="connsiteX7" fmla="*/ 0 w 1557875"/>
                <a:gd name="connsiteY7" fmla="*/ 3386592 h 3386592"/>
                <a:gd name="connsiteX8" fmla="*/ 0 w 1557875"/>
                <a:gd name="connsiteY8" fmla="*/ 3066486 h 3386592"/>
                <a:gd name="connsiteX9" fmla="*/ 3744 w 1557875"/>
                <a:gd name="connsiteY9" fmla="*/ 3066465 h 3386592"/>
                <a:gd name="connsiteX10" fmla="*/ 652087 w 1557875"/>
                <a:gd name="connsiteY10" fmla="*/ 3041048 h 3386592"/>
                <a:gd name="connsiteX11" fmla="*/ 905963 w 1557875"/>
                <a:gd name="connsiteY11" fmla="*/ 2681744 h 3386592"/>
                <a:gd name="connsiteX12" fmla="*/ 1223736 w 1557875"/>
                <a:gd name="connsiteY12" fmla="*/ 1837349 h 3386592"/>
                <a:gd name="connsiteX13" fmla="*/ 1156483 w 1557875"/>
                <a:gd name="connsiteY13" fmla="*/ 1045725 h 3386592"/>
                <a:gd name="connsiteX14" fmla="*/ 655013 w 1557875"/>
                <a:gd name="connsiteY14" fmla="*/ 481001 h 3386592"/>
                <a:gd name="connsiteX15" fmla="*/ 176073 w 1557875"/>
                <a:gd name="connsiteY15" fmla="*/ 334072 h 3386592"/>
                <a:gd name="connsiteX16" fmla="*/ 0 w 1557875"/>
                <a:gd name="connsiteY16" fmla="*/ 321006 h 3386592"/>
                <a:gd name="connsiteX17" fmla="*/ 0 w 1557875"/>
                <a:gd name="connsiteY17" fmla="*/ 288 h 338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7875" h="3386592">
                  <a:moveTo>
                    <a:pt x="8401" y="0"/>
                  </a:moveTo>
                  <a:cubicBezTo>
                    <a:pt x="324225" y="3339"/>
                    <a:pt x="606618" y="89434"/>
                    <a:pt x="829175" y="198264"/>
                  </a:cubicBezTo>
                  <a:cubicBezTo>
                    <a:pt x="1118259" y="358189"/>
                    <a:pt x="1330663" y="615879"/>
                    <a:pt x="1447547" y="894635"/>
                  </a:cubicBezTo>
                  <a:cubicBezTo>
                    <a:pt x="1564431" y="1173392"/>
                    <a:pt x="1581963" y="1534567"/>
                    <a:pt x="1530477" y="1870799"/>
                  </a:cubicBezTo>
                  <a:cubicBezTo>
                    <a:pt x="1478991" y="2207032"/>
                    <a:pt x="1256112" y="2664653"/>
                    <a:pt x="1138627" y="2912037"/>
                  </a:cubicBezTo>
                  <a:cubicBezTo>
                    <a:pt x="1021141" y="3159420"/>
                    <a:pt x="1018619" y="3229288"/>
                    <a:pt x="825568" y="3355102"/>
                  </a:cubicBezTo>
                  <a:cubicBezTo>
                    <a:pt x="671404" y="3376617"/>
                    <a:pt x="330292" y="3383931"/>
                    <a:pt x="26087" y="3386443"/>
                  </a:cubicBezTo>
                  <a:lnTo>
                    <a:pt x="0" y="3386592"/>
                  </a:lnTo>
                  <a:lnTo>
                    <a:pt x="0" y="3066486"/>
                  </a:lnTo>
                  <a:lnTo>
                    <a:pt x="3744" y="3066465"/>
                  </a:lnTo>
                  <a:cubicBezTo>
                    <a:pt x="250440" y="3064428"/>
                    <a:pt x="527066" y="3058496"/>
                    <a:pt x="652087" y="3041048"/>
                  </a:cubicBezTo>
                  <a:cubicBezTo>
                    <a:pt x="808642" y="2939019"/>
                    <a:pt x="810688" y="2882360"/>
                    <a:pt x="905963" y="2681744"/>
                  </a:cubicBezTo>
                  <a:cubicBezTo>
                    <a:pt x="1001238" y="2481127"/>
                    <a:pt x="1181983" y="2110018"/>
                    <a:pt x="1223736" y="1837349"/>
                  </a:cubicBezTo>
                  <a:cubicBezTo>
                    <a:pt x="1265488" y="1564680"/>
                    <a:pt x="1251271" y="1271784"/>
                    <a:pt x="1156483" y="1045725"/>
                  </a:cubicBezTo>
                  <a:cubicBezTo>
                    <a:pt x="1061695" y="819668"/>
                    <a:pt x="889446" y="610692"/>
                    <a:pt x="655013" y="481001"/>
                  </a:cubicBezTo>
                  <a:cubicBezTo>
                    <a:pt x="519650" y="414809"/>
                    <a:pt x="356991" y="358988"/>
                    <a:pt x="176073" y="334072"/>
                  </a:cubicBezTo>
                  <a:lnTo>
                    <a:pt x="0" y="321006"/>
                  </a:lnTo>
                  <a:lnTo>
                    <a:pt x="0" y="288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: Shape 8"/>
            <p:cNvSpPr/>
            <p:nvPr/>
          </p:nvSpPr>
          <p:spPr>
            <a:xfrm rot="10800000">
              <a:off x="8401430" y="1624321"/>
              <a:ext cx="779318" cy="2408184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18" h="2408184">
                  <a:moveTo>
                    <a:pt x="779318" y="2408184"/>
                  </a:moveTo>
                  <a:cubicBezTo>
                    <a:pt x="369695" y="2231539"/>
                    <a:pt x="0" y="1869094"/>
                    <a:pt x="0" y="1204092"/>
                  </a:cubicBezTo>
                  <a:cubicBezTo>
                    <a:pt x="0" y="539090"/>
                    <a:pt x="411258" y="145473"/>
                    <a:pt x="779318" y="0"/>
                  </a:cubicBezTo>
                  <a:cubicBezTo>
                    <a:pt x="478853" y="276460"/>
                    <a:pt x="246522" y="671422"/>
                    <a:pt x="246522" y="1204091"/>
                  </a:cubicBezTo>
                  <a:cubicBezTo>
                    <a:pt x="246522" y="1736760"/>
                    <a:pt x="458071" y="2214850"/>
                    <a:pt x="779318" y="2408182"/>
                  </a:cubicBezTo>
                  <a:lnTo>
                    <a:pt x="779318" y="2408184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: Shape 9"/>
            <p:cNvSpPr/>
            <p:nvPr/>
          </p:nvSpPr>
          <p:spPr>
            <a:xfrm>
              <a:off x="7087360" y="1624321"/>
              <a:ext cx="779318" cy="2408184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18" h="2408184">
                  <a:moveTo>
                    <a:pt x="779318" y="2408184"/>
                  </a:moveTo>
                  <a:cubicBezTo>
                    <a:pt x="369695" y="2231539"/>
                    <a:pt x="0" y="1869094"/>
                    <a:pt x="0" y="1204092"/>
                  </a:cubicBezTo>
                  <a:cubicBezTo>
                    <a:pt x="0" y="539090"/>
                    <a:pt x="411258" y="145473"/>
                    <a:pt x="779318" y="0"/>
                  </a:cubicBezTo>
                  <a:cubicBezTo>
                    <a:pt x="478853" y="276460"/>
                    <a:pt x="246522" y="671422"/>
                    <a:pt x="246522" y="1204091"/>
                  </a:cubicBezTo>
                  <a:cubicBezTo>
                    <a:pt x="246522" y="1736760"/>
                    <a:pt x="458071" y="2214850"/>
                    <a:pt x="779318" y="2408182"/>
                  </a:cubicBezTo>
                  <a:lnTo>
                    <a:pt x="779318" y="2408184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: Shape 10"/>
            <p:cNvSpPr/>
            <p:nvPr/>
          </p:nvSpPr>
          <p:spPr>
            <a:xfrm>
              <a:off x="7954889" y="1634154"/>
              <a:ext cx="363525" cy="2313432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208485 h 2208485"/>
                <a:gd name="connsiteX1" fmla="*/ 1 w 206361"/>
                <a:gd name="connsiteY1" fmla="*/ 1247255 h 2208485"/>
                <a:gd name="connsiteX2" fmla="*/ 104397 w 206361"/>
                <a:gd name="connsiteY2" fmla="*/ 0 h 2208485"/>
                <a:gd name="connsiteX3" fmla="*/ 205125 w 206361"/>
                <a:gd name="connsiteY3" fmla="*/ 1079089 h 2208485"/>
                <a:gd name="connsiteX4" fmla="*/ 102093 w 206361"/>
                <a:gd name="connsiteY4" fmla="*/ 2208485 h 2208485"/>
                <a:gd name="connsiteX0" fmla="*/ 102093 w 206313"/>
                <a:gd name="connsiteY0" fmla="*/ 2208485 h 2208485"/>
                <a:gd name="connsiteX1" fmla="*/ 1 w 206313"/>
                <a:gd name="connsiteY1" fmla="*/ 1247255 h 2208485"/>
                <a:gd name="connsiteX2" fmla="*/ 104397 w 206313"/>
                <a:gd name="connsiteY2" fmla="*/ 0 h 2208485"/>
                <a:gd name="connsiteX3" fmla="*/ 205125 w 206313"/>
                <a:gd name="connsiteY3" fmla="*/ 1079089 h 2208485"/>
                <a:gd name="connsiteX4" fmla="*/ 102093 w 206313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13" h="2208485">
                  <a:moveTo>
                    <a:pt x="102093" y="2208485"/>
                  </a:moveTo>
                  <a:cubicBezTo>
                    <a:pt x="118854" y="2118023"/>
                    <a:pt x="-383" y="1615336"/>
                    <a:pt x="1" y="1247255"/>
                  </a:cubicBezTo>
                  <a:cubicBezTo>
                    <a:pt x="385" y="879174"/>
                    <a:pt x="69353" y="237819"/>
                    <a:pt x="104397" y="0"/>
                  </a:cubicBezTo>
                  <a:cubicBezTo>
                    <a:pt x="121768" y="338398"/>
                    <a:pt x="205125" y="546420"/>
                    <a:pt x="205125" y="1079089"/>
                  </a:cubicBezTo>
                  <a:cubicBezTo>
                    <a:pt x="220029" y="1490963"/>
                    <a:pt x="89614" y="2140168"/>
                    <a:pt x="102093" y="2208485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: Rounded Corners 11"/>
            <p:cNvSpPr/>
            <p:nvPr/>
          </p:nvSpPr>
          <p:spPr>
            <a:xfrm>
              <a:off x="7477019" y="5010913"/>
              <a:ext cx="1133581" cy="85623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476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: Shape 12"/>
            <p:cNvSpPr/>
            <p:nvPr/>
          </p:nvSpPr>
          <p:spPr>
            <a:xfrm>
              <a:off x="7954784" y="5043279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: Shape 13"/>
            <p:cNvSpPr/>
            <p:nvPr/>
          </p:nvSpPr>
          <p:spPr>
            <a:xfrm>
              <a:off x="8318500" y="5098665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: Shape 14"/>
            <p:cNvSpPr/>
            <p:nvPr/>
          </p:nvSpPr>
          <p:spPr>
            <a:xfrm>
              <a:off x="7631094" y="5091665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63"/>
          <p:cNvGrpSpPr/>
          <p:nvPr/>
        </p:nvGrpSpPr>
        <p:grpSpPr>
          <a:xfrm>
            <a:off x="982538" y="3706274"/>
            <a:ext cx="1675316" cy="811888"/>
            <a:chOff x="1762632" y="1197195"/>
            <a:chExt cx="2549181" cy="1082518"/>
          </a:xfrm>
        </p:grpSpPr>
        <p:sp>
          <p:nvSpPr>
            <p:cNvPr id="18" name="TextBox 64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9" name="TextBox 65"/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800" dirty="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800" dirty="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9" name="Group 66"/>
          <p:cNvGrpSpPr/>
          <p:nvPr/>
        </p:nvGrpSpPr>
        <p:grpSpPr>
          <a:xfrm>
            <a:off x="2789063" y="3706274"/>
            <a:ext cx="1675316" cy="811888"/>
            <a:chOff x="1762632" y="1197195"/>
            <a:chExt cx="2549181" cy="1082518"/>
          </a:xfrm>
        </p:grpSpPr>
        <p:sp>
          <p:nvSpPr>
            <p:cNvPr id="16" name="TextBox 67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7" name="TextBox 68"/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8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0" name="Group 69"/>
          <p:cNvGrpSpPr/>
          <p:nvPr/>
        </p:nvGrpSpPr>
        <p:grpSpPr>
          <a:xfrm>
            <a:off x="4669365" y="3706274"/>
            <a:ext cx="1675316" cy="811888"/>
            <a:chOff x="1762632" y="1197195"/>
            <a:chExt cx="2549181" cy="1082518"/>
          </a:xfrm>
        </p:grpSpPr>
        <p:sp>
          <p:nvSpPr>
            <p:cNvPr id="14" name="TextBox 70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5" name="TextBox 71"/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8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6549667" y="3706274"/>
            <a:ext cx="1675316" cy="811888"/>
            <a:chOff x="1762632" y="1197195"/>
            <a:chExt cx="2549181" cy="1082518"/>
          </a:xfrm>
        </p:grpSpPr>
        <p:sp>
          <p:nvSpPr>
            <p:cNvPr id="12" name="TextBox 73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3" name="TextBox 74"/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8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65" name="Group 3"/>
          <p:cNvGrpSpPr/>
          <p:nvPr/>
        </p:nvGrpSpPr>
        <p:grpSpPr>
          <a:xfrm>
            <a:off x="2996693" y="1537609"/>
            <a:ext cx="1260056" cy="1875218"/>
            <a:chOff x="6525490" y="1135117"/>
            <a:chExt cx="3179695" cy="4732029"/>
          </a:xfrm>
        </p:grpSpPr>
        <p:sp>
          <p:nvSpPr>
            <p:cNvPr id="66" name="Parallelogram 4"/>
            <p:cNvSpPr/>
            <p:nvPr/>
          </p:nvSpPr>
          <p:spPr>
            <a:xfrm flipH="1">
              <a:off x="7565355" y="4304425"/>
              <a:ext cx="372709" cy="728681"/>
            </a:xfrm>
            <a:prstGeom prst="parallelogram">
              <a:avLst>
                <a:gd name="adj" fmla="val 62021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Parallelogram 5"/>
            <p:cNvSpPr/>
            <p:nvPr/>
          </p:nvSpPr>
          <p:spPr>
            <a:xfrm rot="661894">
              <a:off x="8245743" y="4484082"/>
              <a:ext cx="332215" cy="632352"/>
            </a:xfrm>
            <a:prstGeom prst="parallelogram">
              <a:avLst>
                <a:gd name="adj" fmla="val 62021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: Shape 6"/>
            <p:cNvSpPr/>
            <p:nvPr/>
          </p:nvSpPr>
          <p:spPr>
            <a:xfrm>
              <a:off x="8147311" y="1135117"/>
              <a:ext cx="1557874" cy="3386592"/>
            </a:xfrm>
            <a:custGeom>
              <a:avLst/>
              <a:gdLst>
                <a:gd name="connsiteX0" fmla="*/ 8401 w 1557875"/>
                <a:gd name="connsiteY0" fmla="*/ 0 h 3386592"/>
                <a:gd name="connsiteX1" fmla="*/ 829175 w 1557875"/>
                <a:gd name="connsiteY1" fmla="*/ 198264 h 3386592"/>
                <a:gd name="connsiteX2" fmla="*/ 1447547 w 1557875"/>
                <a:gd name="connsiteY2" fmla="*/ 894635 h 3386592"/>
                <a:gd name="connsiteX3" fmla="*/ 1530477 w 1557875"/>
                <a:gd name="connsiteY3" fmla="*/ 1870799 h 3386592"/>
                <a:gd name="connsiteX4" fmla="*/ 1138627 w 1557875"/>
                <a:gd name="connsiteY4" fmla="*/ 2912037 h 3386592"/>
                <a:gd name="connsiteX5" fmla="*/ 825568 w 1557875"/>
                <a:gd name="connsiteY5" fmla="*/ 3355102 h 3386592"/>
                <a:gd name="connsiteX6" fmla="*/ 26087 w 1557875"/>
                <a:gd name="connsiteY6" fmla="*/ 3386443 h 3386592"/>
                <a:gd name="connsiteX7" fmla="*/ 0 w 1557875"/>
                <a:gd name="connsiteY7" fmla="*/ 3386592 h 3386592"/>
                <a:gd name="connsiteX8" fmla="*/ 0 w 1557875"/>
                <a:gd name="connsiteY8" fmla="*/ 3066486 h 3386592"/>
                <a:gd name="connsiteX9" fmla="*/ 3744 w 1557875"/>
                <a:gd name="connsiteY9" fmla="*/ 3066465 h 3386592"/>
                <a:gd name="connsiteX10" fmla="*/ 652087 w 1557875"/>
                <a:gd name="connsiteY10" fmla="*/ 3041048 h 3386592"/>
                <a:gd name="connsiteX11" fmla="*/ 905963 w 1557875"/>
                <a:gd name="connsiteY11" fmla="*/ 2681744 h 3386592"/>
                <a:gd name="connsiteX12" fmla="*/ 1223736 w 1557875"/>
                <a:gd name="connsiteY12" fmla="*/ 1837349 h 3386592"/>
                <a:gd name="connsiteX13" fmla="*/ 1156483 w 1557875"/>
                <a:gd name="connsiteY13" fmla="*/ 1045725 h 3386592"/>
                <a:gd name="connsiteX14" fmla="*/ 655013 w 1557875"/>
                <a:gd name="connsiteY14" fmla="*/ 481001 h 3386592"/>
                <a:gd name="connsiteX15" fmla="*/ 176073 w 1557875"/>
                <a:gd name="connsiteY15" fmla="*/ 334072 h 3386592"/>
                <a:gd name="connsiteX16" fmla="*/ 0 w 1557875"/>
                <a:gd name="connsiteY16" fmla="*/ 321006 h 3386592"/>
                <a:gd name="connsiteX17" fmla="*/ 0 w 1557875"/>
                <a:gd name="connsiteY17" fmla="*/ 288 h 338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7875" h="3386592">
                  <a:moveTo>
                    <a:pt x="8401" y="0"/>
                  </a:moveTo>
                  <a:cubicBezTo>
                    <a:pt x="324225" y="3339"/>
                    <a:pt x="606618" y="89434"/>
                    <a:pt x="829175" y="198264"/>
                  </a:cubicBezTo>
                  <a:cubicBezTo>
                    <a:pt x="1118259" y="358189"/>
                    <a:pt x="1330663" y="615879"/>
                    <a:pt x="1447547" y="894635"/>
                  </a:cubicBezTo>
                  <a:cubicBezTo>
                    <a:pt x="1564431" y="1173392"/>
                    <a:pt x="1581963" y="1534567"/>
                    <a:pt x="1530477" y="1870799"/>
                  </a:cubicBezTo>
                  <a:cubicBezTo>
                    <a:pt x="1478991" y="2207032"/>
                    <a:pt x="1256112" y="2664653"/>
                    <a:pt x="1138627" y="2912037"/>
                  </a:cubicBezTo>
                  <a:cubicBezTo>
                    <a:pt x="1021141" y="3159420"/>
                    <a:pt x="1018619" y="3229288"/>
                    <a:pt x="825568" y="3355102"/>
                  </a:cubicBezTo>
                  <a:cubicBezTo>
                    <a:pt x="671404" y="3376617"/>
                    <a:pt x="330292" y="3383931"/>
                    <a:pt x="26087" y="3386443"/>
                  </a:cubicBezTo>
                  <a:lnTo>
                    <a:pt x="0" y="3386592"/>
                  </a:lnTo>
                  <a:lnTo>
                    <a:pt x="0" y="3066486"/>
                  </a:lnTo>
                  <a:lnTo>
                    <a:pt x="3744" y="3066465"/>
                  </a:lnTo>
                  <a:cubicBezTo>
                    <a:pt x="250440" y="3064428"/>
                    <a:pt x="527066" y="3058496"/>
                    <a:pt x="652087" y="3041048"/>
                  </a:cubicBezTo>
                  <a:cubicBezTo>
                    <a:pt x="808642" y="2939019"/>
                    <a:pt x="810688" y="2882360"/>
                    <a:pt x="905963" y="2681744"/>
                  </a:cubicBezTo>
                  <a:cubicBezTo>
                    <a:pt x="1001238" y="2481127"/>
                    <a:pt x="1181983" y="2110018"/>
                    <a:pt x="1223736" y="1837349"/>
                  </a:cubicBezTo>
                  <a:cubicBezTo>
                    <a:pt x="1265488" y="1564680"/>
                    <a:pt x="1251271" y="1271784"/>
                    <a:pt x="1156483" y="1045725"/>
                  </a:cubicBezTo>
                  <a:cubicBezTo>
                    <a:pt x="1061695" y="819668"/>
                    <a:pt x="889446" y="610692"/>
                    <a:pt x="655013" y="481001"/>
                  </a:cubicBezTo>
                  <a:cubicBezTo>
                    <a:pt x="519650" y="414809"/>
                    <a:pt x="356991" y="358988"/>
                    <a:pt x="176073" y="334072"/>
                  </a:cubicBezTo>
                  <a:lnTo>
                    <a:pt x="0" y="321006"/>
                  </a:lnTo>
                  <a:lnTo>
                    <a:pt x="0" y="288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: Shape 7"/>
            <p:cNvSpPr/>
            <p:nvPr/>
          </p:nvSpPr>
          <p:spPr>
            <a:xfrm flipH="1">
              <a:off x="6525490" y="1135117"/>
              <a:ext cx="1632134" cy="3386592"/>
            </a:xfrm>
            <a:custGeom>
              <a:avLst/>
              <a:gdLst>
                <a:gd name="connsiteX0" fmla="*/ 8401 w 1557875"/>
                <a:gd name="connsiteY0" fmla="*/ 0 h 3386592"/>
                <a:gd name="connsiteX1" fmla="*/ 829175 w 1557875"/>
                <a:gd name="connsiteY1" fmla="*/ 198264 h 3386592"/>
                <a:gd name="connsiteX2" fmla="*/ 1447547 w 1557875"/>
                <a:gd name="connsiteY2" fmla="*/ 894635 h 3386592"/>
                <a:gd name="connsiteX3" fmla="*/ 1530477 w 1557875"/>
                <a:gd name="connsiteY3" fmla="*/ 1870799 h 3386592"/>
                <a:gd name="connsiteX4" fmla="*/ 1138627 w 1557875"/>
                <a:gd name="connsiteY4" fmla="*/ 2912037 h 3386592"/>
                <a:gd name="connsiteX5" fmla="*/ 825568 w 1557875"/>
                <a:gd name="connsiteY5" fmla="*/ 3355102 h 3386592"/>
                <a:gd name="connsiteX6" fmla="*/ 26087 w 1557875"/>
                <a:gd name="connsiteY6" fmla="*/ 3386443 h 3386592"/>
                <a:gd name="connsiteX7" fmla="*/ 0 w 1557875"/>
                <a:gd name="connsiteY7" fmla="*/ 3386592 h 3386592"/>
                <a:gd name="connsiteX8" fmla="*/ 0 w 1557875"/>
                <a:gd name="connsiteY8" fmla="*/ 3066486 h 3386592"/>
                <a:gd name="connsiteX9" fmla="*/ 3744 w 1557875"/>
                <a:gd name="connsiteY9" fmla="*/ 3066465 h 3386592"/>
                <a:gd name="connsiteX10" fmla="*/ 652087 w 1557875"/>
                <a:gd name="connsiteY10" fmla="*/ 3041048 h 3386592"/>
                <a:gd name="connsiteX11" fmla="*/ 905963 w 1557875"/>
                <a:gd name="connsiteY11" fmla="*/ 2681744 h 3386592"/>
                <a:gd name="connsiteX12" fmla="*/ 1223736 w 1557875"/>
                <a:gd name="connsiteY12" fmla="*/ 1837349 h 3386592"/>
                <a:gd name="connsiteX13" fmla="*/ 1156483 w 1557875"/>
                <a:gd name="connsiteY13" fmla="*/ 1045725 h 3386592"/>
                <a:gd name="connsiteX14" fmla="*/ 655013 w 1557875"/>
                <a:gd name="connsiteY14" fmla="*/ 481001 h 3386592"/>
                <a:gd name="connsiteX15" fmla="*/ 176073 w 1557875"/>
                <a:gd name="connsiteY15" fmla="*/ 334072 h 3386592"/>
                <a:gd name="connsiteX16" fmla="*/ 0 w 1557875"/>
                <a:gd name="connsiteY16" fmla="*/ 321006 h 3386592"/>
                <a:gd name="connsiteX17" fmla="*/ 0 w 1557875"/>
                <a:gd name="connsiteY17" fmla="*/ 288 h 338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7875" h="3386592">
                  <a:moveTo>
                    <a:pt x="8401" y="0"/>
                  </a:moveTo>
                  <a:cubicBezTo>
                    <a:pt x="324225" y="3339"/>
                    <a:pt x="606618" y="89434"/>
                    <a:pt x="829175" y="198264"/>
                  </a:cubicBezTo>
                  <a:cubicBezTo>
                    <a:pt x="1118259" y="358189"/>
                    <a:pt x="1330663" y="615879"/>
                    <a:pt x="1447547" y="894635"/>
                  </a:cubicBezTo>
                  <a:cubicBezTo>
                    <a:pt x="1564431" y="1173392"/>
                    <a:pt x="1581963" y="1534567"/>
                    <a:pt x="1530477" y="1870799"/>
                  </a:cubicBezTo>
                  <a:cubicBezTo>
                    <a:pt x="1478991" y="2207032"/>
                    <a:pt x="1256112" y="2664653"/>
                    <a:pt x="1138627" y="2912037"/>
                  </a:cubicBezTo>
                  <a:cubicBezTo>
                    <a:pt x="1021141" y="3159420"/>
                    <a:pt x="1018619" y="3229288"/>
                    <a:pt x="825568" y="3355102"/>
                  </a:cubicBezTo>
                  <a:cubicBezTo>
                    <a:pt x="671404" y="3376617"/>
                    <a:pt x="330292" y="3383931"/>
                    <a:pt x="26087" y="3386443"/>
                  </a:cubicBezTo>
                  <a:lnTo>
                    <a:pt x="0" y="3386592"/>
                  </a:lnTo>
                  <a:lnTo>
                    <a:pt x="0" y="3066486"/>
                  </a:lnTo>
                  <a:lnTo>
                    <a:pt x="3744" y="3066465"/>
                  </a:lnTo>
                  <a:cubicBezTo>
                    <a:pt x="250440" y="3064428"/>
                    <a:pt x="527066" y="3058496"/>
                    <a:pt x="652087" y="3041048"/>
                  </a:cubicBezTo>
                  <a:cubicBezTo>
                    <a:pt x="808642" y="2939019"/>
                    <a:pt x="810688" y="2882360"/>
                    <a:pt x="905963" y="2681744"/>
                  </a:cubicBezTo>
                  <a:cubicBezTo>
                    <a:pt x="1001238" y="2481127"/>
                    <a:pt x="1181983" y="2110018"/>
                    <a:pt x="1223736" y="1837349"/>
                  </a:cubicBezTo>
                  <a:cubicBezTo>
                    <a:pt x="1265488" y="1564680"/>
                    <a:pt x="1251271" y="1271784"/>
                    <a:pt x="1156483" y="1045725"/>
                  </a:cubicBezTo>
                  <a:cubicBezTo>
                    <a:pt x="1061695" y="819668"/>
                    <a:pt x="889446" y="610692"/>
                    <a:pt x="655013" y="481001"/>
                  </a:cubicBezTo>
                  <a:cubicBezTo>
                    <a:pt x="519650" y="414809"/>
                    <a:pt x="356991" y="358988"/>
                    <a:pt x="176073" y="334072"/>
                  </a:cubicBezTo>
                  <a:lnTo>
                    <a:pt x="0" y="321006"/>
                  </a:lnTo>
                  <a:lnTo>
                    <a:pt x="0" y="288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: Shape 8"/>
            <p:cNvSpPr/>
            <p:nvPr/>
          </p:nvSpPr>
          <p:spPr>
            <a:xfrm rot="10800000">
              <a:off x="8401430" y="1624321"/>
              <a:ext cx="779318" cy="2408184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18" h="2408184">
                  <a:moveTo>
                    <a:pt x="779318" y="2408184"/>
                  </a:moveTo>
                  <a:cubicBezTo>
                    <a:pt x="369695" y="2231539"/>
                    <a:pt x="0" y="1869094"/>
                    <a:pt x="0" y="1204092"/>
                  </a:cubicBezTo>
                  <a:cubicBezTo>
                    <a:pt x="0" y="539090"/>
                    <a:pt x="411258" y="145473"/>
                    <a:pt x="779318" y="0"/>
                  </a:cubicBezTo>
                  <a:cubicBezTo>
                    <a:pt x="478853" y="276460"/>
                    <a:pt x="246522" y="671422"/>
                    <a:pt x="246522" y="1204091"/>
                  </a:cubicBezTo>
                  <a:cubicBezTo>
                    <a:pt x="246522" y="1736760"/>
                    <a:pt x="458071" y="2214850"/>
                    <a:pt x="779318" y="2408182"/>
                  </a:cubicBezTo>
                  <a:lnTo>
                    <a:pt x="779318" y="2408184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: Shape 9"/>
            <p:cNvSpPr/>
            <p:nvPr/>
          </p:nvSpPr>
          <p:spPr>
            <a:xfrm>
              <a:off x="7087360" y="1624321"/>
              <a:ext cx="779318" cy="2408184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18" h="2408184">
                  <a:moveTo>
                    <a:pt x="779318" y="2408184"/>
                  </a:moveTo>
                  <a:cubicBezTo>
                    <a:pt x="369695" y="2231539"/>
                    <a:pt x="0" y="1869094"/>
                    <a:pt x="0" y="1204092"/>
                  </a:cubicBezTo>
                  <a:cubicBezTo>
                    <a:pt x="0" y="539090"/>
                    <a:pt x="411258" y="145473"/>
                    <a:pt x="779318" y="0"/>
                  </a:cubicBezTo>
                  <a:cubicBezTo>
                    <a:pt x="478853" y="276460"/>
                    <a:pt x="246522" y="671422"/>
                    <a:pt x="246522" y="1204091"/>
                  </a:cubicBezTo>
                  <a:cubicBezTo>
                    <a:pt x="246522" y="1736760"/>
                    <a:pt x="458071" y="2214850"/>
                    <a:pt x="779318" y="2408182"/>
                  </a:cubicBezTo>
                  <a:lnTo>
                    <a:pt x="779318" y="2408184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: Shape 10"/>
            <p:cNvSpPr/>
            <p:nvPr/>
          </p:nvSpPr>
          <p:spPr>
            <a:xfrm>
              <a:off x="7954889" y="1634154"/>
              <a:ext cx="363525" cy="2313432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208485 h 2208485"/>
                <a:gd name="connsiteX1" fmla="*/ 1 w 206361"/>
                <a:gd name="connsiteY1" fmla="*/ 1247255 h 2208485"/>
                <a:gd name="connsiteX2" fmla="*/ 104397 w 206361"/>
                <a:gd name="connsiteY2" fmla="*/ 0 h 2208485"/>
                <a:gd name="connsiteX3" fmla="*/ 205125 w 206361"/>
                <a:gd name="connsiteY3" fmla="*/ 1079089 h 2208485"/>
                <a:gd name="connsiteX4" fmla="*/ 102093 w 206361"/>
                <a:gd name="connsiteY4" fmla="*/ 2208485 h 2208485"/>
                <a:gd name="connsiteX0" fmla="*/ 102093 w 206313"/>
                <a:gd name="connsiteY0" fmla="*/ 2208485 h 2208485"/>
                <a:gd name="connsiteX1" fmla="*/ 1 w 206313"/>
                <a:gd name="connsiteY1" fmla="*/ 1247255 h 2208485"/>
                <a:gd name="connsiteX2" fmla="*/ 104397 w 206313"/>
                <a:gd name="connsiteY2" fmla="*/ 0 h 2208485"/>
                <a:gd name="connsiteX3" fmla="*/ 205125 w 206313"/>
                <a:gd name="connsiteY3" fmla="*/ 1079089 h 2208485"/>
                <a:gd name="connsiteX4" fmla="*/ 102093 w 206313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13" h="2208485">
                  <a:moveTo>
                    <a:pt x="102093" y="2208485"/>
                  </a:moveTo>
                  <a:cubicBezTo>
                    <a:pt x="118854" y="2118023"/>
                    <a:pt x="-383" y="1615336"/>
                    <a:pt x="1" y="1247255"/>
                  </a:cubicBezTo>
                  <a:cubicBezTo>
                    <a:pt x="385" y="879174"/>
                    <a:pt x="69353" y="237819"/>
                    <a:pt x="104397" y="0"/>
                  </a:cubicBezTo>
                  <a:cubicBezTo>
                    <a:pt x="121768" y="338398"/>
                    <a:pt x="205125" y="546420"/>
                    <a:pt x="205125" y="1079089"/>
                  </a:cubicBezTo>
                  <a:cubicBezTo>
                    <a:pt x="220029" y="1490963"/>
                    <a:pt x="89614" y="2140168"/>
                    <a:pt x="102093" y="2208485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Rectangle: Rounded Corners 11"/>
            <p:cNvSpPr/>
            <p:nvPr/>
          </p:nvSpPr>
          <p:spPr>
            <a:xfrm>
              <a:off x="7477019" y="5010913"/>
              <a:ext cx="1133581" cy="85623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476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: Shape 12"/>
            <p:cNvSpPr/>
            <p:nvPr/>
          </p:nvSpPr>
          <p:spPr>
            <a:xfrm>
              <a:off x="7954784" y="5043279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: Shape 13"/>
            <p:cNvSpPr/>
            <p:nvPr/>
          </p:nvSpPr>
          <p:spPr>
            <a:xfrm>
              <a:off x="8318500" y="5098665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: Shape 14"/>
            <p:cNvSpPr/>
            <p:nvPr/>
          </p:nvSpPr>
          <p:spPr>
            <a:xfrm>
              <a:off x="7631094" y="5091665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3"/>
          <p:cNvGrpSpPr/>
          <p:nvPr/>
        </p:nvGrpSpPr>
        <p:grpSpPr>
          <a:xfrm>
            <a:off x="5037020" y="2289991"/>
            <a:ext cx="792452" cy="1179328"/>
            <a:chOff x="6525490" y="1135117"/>
            <a:chExt cx="3179695" cy="4732029"/>
          </a:xfrm>
        </p:grpSpPr>
        <p:sp>
          <p:nvSpPr>
            <p:cNvPr id="79" name="Parallelogram 4"/>
            <p:cNvSpPr/>
            <p:nvPr/>
          </p:nvSpPr>
          <p:spPr>
            <a:xfrm flipH="1">
              <a:off x="7565355" y="4304425"/>
              <a:ext cx="372709" cy="728681"/>
            </a:xfrm>
            <a:prstGeom prst="parallelogram">
              <a:avLst>
                <a:gd name="adj" fmla="val 62021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Parallelogram 5"/>
            <p:cNvSpPr/>
            <p:nvPr/>
          </p:nvSpPr>
          <p:spPr>
            <a:xfrm rot="661894">
              <a:off x="8245743" y="4484082"/>
              <a:ext cx="332215" cy="632352"/>
            </a:xfrm>
            <a:prstGeom prst="parallelogram">
              <a:avLst>
                <a:gd name="adj" fmla="val 62021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: Shape 6"/>
            <p:cNvSpPr/>
            <p:nvPr/>
          </p:nvSpPr>
          <p:spPr>
            <a:xfrm>
              <a:off x="8147311" y="1135117"/>
              <a:ext cx="1557874" cy="3386592"/>
            </a:xfrm>
            <a:custGeom>
              <a:avLst/>
              <a:gdLst>
                <a:gd name="connsiteX0" fmla="*/ 8401 w 1557875"/>
                <a:gd name="connsiteY0" fmla="*/ 0 h 3386592"/>
                <a:gd name="connsiteX1" fmla="*/ 829175 w 1557875"/>
                <a:gd name="connsiteY1" fmla="*/ 198264 h 3386592"/>
                <a:gd name="connsiteX2" fmla="*/ 1447547 w 1557875"/>
                <a:gd name="connsiteY2" fmla="*/ 894635 h 3386592"/>
                <a:gd name="connsiteX3" fmla="*/ 1530477 w 1557875"/>
                <a:gd name="connsiteY3" fmla="*/ 1870799 h 3386592"/>
                <a:gd name="connsiteX4" fmla="*/ 1138627 w 1557875"/>
                <a:gd name="connsiteY4" fmla="*/ 2912037 h 3386592"/>
                <a:gd name="connsiteX5" fmla="*/ 825568 w 1557875"/>
                <a:gd name="connsiteY5" fmla="*/ 3355102 h 3386592"/>
                <a:gd name="connsiteX6" fmla="*/ 26087 w 1557875"/>
                <a:gd name="connsiteY6" fmla="*/ 3386443 h 3386592"/>
                <a:gd name="connsiteX7" fmla="*/ 0 w 1557875"/>
                <a:gd name="connsiteY7" fmla="*/ 3386592 h 3386592"/>
                <a:gd name="connsiteX8" fmla="*/ 0 w 1557875"/>
                <a:gd name="connsiteY8" fmla="*/ 3066486 h 3386592"/>
                <a:gd name="connsiteX9" fmla="*/ 3744 w 1557875"/>
                <a:gd name="connsiteY9" fmla="*/ 3066465 h 3386592"/>
                <a:gd name="connsiteX10" fmla="*/ 652087 w 1557875"/>
                <a:gd name="connsiteY10" fmla="*/ 3041048 h 3386592"/>
                <a:gd name="connsiteX11" fmla="*/ 905963 w 1557875"/>
                <a:gd name="connsiteY11" fmla="*/ 2681744 h 3386592"/>
                <a:gd name="connsiteX12" fmla="*/ 1223736 w 1557875"/>
                <a:gd name="connsiteY12" fmla="*/ 1837349 h 3386592"/>
                <a:gd name="connsiteX13" fmla="*/ 1156483 w 1557875"/>
                <a:gd name="connsiteY13" fmla="*/ 1045725 h 3386592"/>
                <a:gd name="connsiteX14" fmla="*/ 655013 w 1557875"/>
                <a:gd name="connsiteY14" fmla="*/ 481001 h 3386592"/>
                <a:gd name="connsiteX15" fmla="*/ 176073 w 1557875"/>
                <a:gd name="connsiteY15" fmla="*/ 334072 h 3386592"/>
                <a:gd name="connsiteX16" fmla="*/ 0 w 1557875"/>
                <a:gd name="connsiteY16" fmla="*/ 321006 h 3386592"/>
                <a:gd name="connsiteX17" fmla="*/ 0 w 1557875"/>
                <a:gd name="connsiteY17" fmla="*/ 288 h 338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7875" h="3386592">
                  <a:moveTo>
                    <a:pt x="8401" y="0"/>
                  </a:moveTo>
                  <a:cubicBezTo>
                    <a:pt x="324225" y="3339"/>
                    <a:pt x="606618" y="89434"/>
                    <a:pt x="829175" y="198264"/>
                  </a:cubicBezTo>
                  <a:cubicBezTo>
                    <a:pt x="1118259" y="358189"/>
                    <a:pt x="1330663" y="615879"/>
                    <a:pt x="1447547" y="894635"/>
                  </a:cubicBezTo>
                  <a:cubicBezTo>
                    <a:pt x="1564431" y="1173392"/>
                    <a:pt x="1581963" y="1534567"/>
                    <a:pt x="1530477" y="1870799"/>
                  </a:cubicBezTo>
                  <a:cubicBezTo>
                    <a:pt x="1478991" y="2207032"/>
                    <a:pt x="1256112" y="2664653"/>
                    <a:pt x="1138627" y="2912037"/>
                  </a:cubicBezTo>
                  <a:cubicBezTo>
                    <a:pt x="1021141" y="3159420"/>
                    <a:pt x="1018619" y="3229288"/>
                    <a:pt x="825568" y="3355102"/>
                  </a:cubicBezTo>
                  <a:cubicBezTo>
                    <a:pt x="671404" y="3376617"/>
                    <a:pt x="330292" y="3383931"/>
                    <a:pt x="26087" y="3386443"/>
                  </a:cubicBezTo>
                  <a:lnTo>
                    <a:pt x="0" y="3386592"/>
                  </a:lnTo>
                  <a:lnTo>
                    <a:pt x="0" y="3066486"/>
                  </a:lnTo>
                  <a:lnTo>
                    <a:pt x="3744" y="3066465"/>
                  </a:lnTo>
                  <a:cubicBezTo>
                    <a:pt x="250440" y="3064428"/>
                    <a:pt x="527066" y="3058496"/>
                    <a:pt x="652087" y="3041048"/>
                  </a:cubicBezTo>
                  <a:cubicBezTo>
                    <a:pt x="808642" y="2939019"/>
                    <a:pt x="810688" y="2882360"/>
                    <a:pt x="905963" y="2681744"/>
                  </a:cubicBezTo>
                  <a:cubicBezTo>
                    <a:pt x="1001238" y="2481127"/>
                    <a:pt x="1181983" y="2110018"/>
                    <a:pt x="1223736" y="1837349"/>
                  </a:cubicBezTo>
                  <a:cubicBezTo>
                    <a:pt x="1265488" y="1564680"/>
                    <a:pt x="1251271" y="1271784"/>
                    <a:pt x="1156483" y="1045725"/>
                  </a:cubicBezTo>
                  <a:cubicBezTo>
                    <a:pt x="1061695" y="819668"/>
                    <a:pt x="889446" y="610692"/>
                    <a:pt x="655013" y="481001"/>
                  </a:cubicBezTo>
                  <a:cubicBezTo>
                    <a:pt x="519650" y="414809"/>
                    <a:pt x="356991" y="358988"/>
                    <a:pt x="176073" y="334072"/>
                  </a:cubicBezTo>
                  <a:lnTo>
                    <a:pt x="0" y="321006"/>
                  </a:lnTo>
                  <a:lnTo>
                    <a:pt x="0" y="288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: Shape 7"/>
            <p:cNvSpPr/>
            <p:nvPr/>
          </p:nvSpPr>
          <p:spPr>
            <a:xfrm flipH="1">
              <a:off x="6525490" y="1135117"/>
              <a:ext cx="1632134" cy="3386592"/>
            </a:xfrm>
            <a:custGeom>
              <a:avLst/>
              <a:gdLst>
                <a:gd name="connsiteX0" fmla="*/ 8401 w 1557875"/>
                <a:gd name="connsiteY0" fmla="*/ 0 h 3386592"/>
                <a:gd name="connsiteX1" fmla="*/ 829175 w 1557875"/>
                <a:gd name="connsiteY1" fmla="*/ 198264 h 3386592"/>
                <a:gd name="connsiteX2" fmla="*/ 1447547 w 1557875"/>
                <a:gd name="connsiteY2" fmla="*/ 894635 h 3386592"/>
                <a:gd name="connsiteX3" fmla="*/ 1530477 w 1557875"/>
                <a:gd name="connsiteY3" fmla="*/ 1870799 h 3386592"/>
                <a:gd name="connsiteX4" fmla="*/ 1138627 w 1557875"/>
                <a:gd name="connsiteY4" fmla="*/ 2912037 h 3386592"/>
                <a:gd name="connsiteX5" fmla="*/ 825568 w 1557875"/>
                <a:gd name="connsiteY5" fmla="*/ 3355102 h 3386592"/>
                <a:gd name="connsiteX6" fmla="*/ 26087 w 1557875"/>
                <a:gd name="connsiteY6" fmla="*/ 3386443 h 3386592"/>
                <a:gd name="connsiteX7" fmla="*/ 0 w 1557875"/>
                <a:gd name="connsiteY7" fmla="*/ 3386592 h 3386592"/>
                <a:gd name="connsiteX8" fmla="*/ 0 w 1557875"/>
                <a:gd name="connsiteY8" fmla="*/ 3066486 h 3386592"/>
                <a:gd name="connsiteX9" fmla="*/ 3744 w 1557875"/>
                <a:gd name="connsiteY9" fmla="*/ 3066465 h 3386592"/>
                <a:gd name="connsiteX10" fmla="*/ 652087 w 1557875"/>
                <a:gd name="connsiteY10" fmla="*/ 3041048 h 3386592"/>
                <a:gd name="connsiteX11" fmla="*/ 905963 w 1557875"/>
                <a:gd name="connsiteY11" fmla="*/ 2681744 h 3386592"/>
                <a:gd name="connsiteX12" fmla="*/ 1223736 w 1557875"/>
                <a:gd name="connsiteY12" fmla="*/ 1837349 h 3386592"/>
                <a:gd name="connsiteX13" fmla="*/ 1156483 w 1557875"/>
                <a:gd name="connsiteY13" fmla="*/ 1045725 h 3386592"/>
                <a:gd name="connsiteX14" fmla="*/ 655013 w 1557875"/>
                <a:gd name="connsiteY14" fmla="*/ 481001 h 3386592"/>
                <a:gd name="connsiteX15" fmla="*/ 176073 w 1557875"/>
                <a:gd name="connsiteY15" fmla="*/ 334072 h 3386592"/>
                <a:gd name="connsiteX16" fmla="*/ 0 w 1557875"/>
                <a:gd name="connsiteY16" fmla="*/ 321006 h 3386592"/>
                <a:gd name="connsiteX17" fmla="*/ 0 w 1557875"/>
                <a:gd name="connsiteY17" fmla="*/ 288 h 338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7875" h="3386592">
                  <a:moveTo>
                    <a:pt x="8401" y="0"/>
                  </a:moveTo>
                  <a:cubicBezTo>
                    <a:pt x="324225" y="3339"/>
                    <a:pt x="606618" y="89434"/>
                    <a:pt x="829175" y="198264"/>
                  </a:cubicBezTo>
                  <a:cubicBezTo>
                    <a:pt x="1118259" y="358189"/>
                    <a:pt x="1330663" y="615879"/>
                    <a:pt x="1447547" y="894635"/>
                  </a:cubicBezTo>
                  <a:cubicBezTo>
                    <a:pt x="1564431" y="1173392"/>
                    <a:pt x="1581963" y="1534567"/>
                    <a:pt x="1530477" y="1870799"/>
                  </a:cubicBezTo>
                  <a:cubicBezTo>
                    <a:pt x="1478991" y="2207032"/>
                    <a:pt x="1256112" y="2664653"/>
                    <a:pt x="1138627" y="2912037"/>
                  </a:cubicBezTo>
                  <a:cubicBezTo>
                    <a:pt x="1021141" y="3159420"/>
                    <a:pt x="1018619" y="3229288"/>
                    <a:pt x="825568" y="3355102"/>
                  </a:cubicBezTo>
                  <a:cubicBezTo>
                    <a:pt x="671404" y="3376617"/>
                    <a:pt x="330292" y="3383931"/>
                    <a:pt x="26087" y="3386443"/>
                  </a:cubicBezTo>
                  <a:lnTo>
                    <a:pt x="0" y="3386592"/>
                  </a:lnTo>
                  <a:lnTo>
                    <a:pt x="0" y="3066486"/>
                  </a:lnTo>
                  <a:lnTo>
                    <a:pt x="3744" y="3066465"/>
                  </a:lnTo>
                  <a:cubicBezTo>
                    <a:pt x="250440" y="3064428"/>
                    <a:pt x="527066" y="3058496"/>
                    <a:pt x="652087" y="3041048"/>
                  </a:cubicBezTo>
                  <a:cubicBezTo>
                    <a:pt x="808642" y="2939019"/>
                    <a:pt x="810688" y="2882360"/>
                    <a:pt x="905963" y="2681744"/>
                  </a:cubicBezTo>
                  <a:cubicBezTo>
                    <a:pt x="1001238" y="2481127"/>
                    <a:pt x="1181983" y="2110018"/>
                    <a:pt x="1223736" y="1837349"/>
                  </a:cubicBezTo>
                  <a:cubicBezTo>
                    <a:pt x="1265488" y="1564680"/>
                    <a:pt x="1251271" y="1271784"/>
                    <a:pt x="1156483" y="1045725"/>
                  </a:cubicBezTo>
                  <a:cubicBezTo>
                    <a:pt x="1061695" y="819668"/>
                    <a:pt x="889446" y="610692"/>
                    <a:pt x="655013" y="481001"/>
                  </a:cubicBezTo>
                  <a:cubicBezTo>
                    <a:pt x="519650" y="414809"/>
                    <a:pt x="356991" y="358988"/>
                    <a:pt x="176073" y="334072"/>
                  </a:cubicBezTo>
                  <a:lnTo>
                    <a:pt x="0" y="321006"/>
                  </a:lnTo>
                  <a:lnTo>
                    <a:pt x="0" y="288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: Shape 8"/>
            <p:cNvSpPr/>
            <p:nvPr/>
          </p:nvSpPr>
          <p:spPr>
            <a:xfrm rot="10800000">
              <a:off x="8401430" y="1624321"/>
              <a:ext cx="779318" cy="2408184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18" h="2408184">
                  <a:moveTo>
                    <a:pt x="779318" y="2408184"/>
                  </a:moveTo>
                  <a:cubicBezTo>
                    <a:pt x="369695" y="2231539"/>
                    <a:pt x="0" y="1869094"/>
                    <a:pt x="0" y="1204092"/>
                  </a:cubicBezTo>
                  <a:cubicBezTo>
                    <a:pt x="0" y="539090"/>
                    <a:pt x="411258" y="145473"/>
                    <a:pt x="779318" y="0"/>
                  </a:cubicBezTo>
                  <a:cubicBezTo>
                    <a:pt x="478853" y="276460"/>
                    <a:pt x="246522" y="671422"/>
                    <a:pt x="246522" y="1204091"/>
                  </a:cubicBezTo>
                  <a:cubicBezTo>
                    <a:pt x="246522" y="1736760"/>
                    <a:pt x="458071" y="2214850"/>
                    <a:pt x="779318" y="2408182"/>
                  </a:cubicBezTo>
                  <a:lnTo>
                    <a:pt x="779318" y="2408184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: Shape 9"/>
            <p:cNvSpPr/>
            <p:nvPr/>
          </p:nvSpPr>
          <p:spPr>
            <a:xfrm>
              <a:off x="7087360" y="1624321"/>
              <a:ext cx="779318" cy="2408184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18" h="2408184">
                  <a:moveTo>
                    <a:pt x="779318" y="2408184"/>
                  </a:moveTo>
                  <a:cubicBezTo>
                    <a:pt x="369695" y="2231539"/>
                    <a:pt x="0" y="1869094"/>
                    <a:pt x="0" y="1204092"/>
                  </a:cubicBezTo>
                  <a:cubicBezTo>
                    <a:pt x="0" y="539090"/>
                    <a:pt x="411258" y="145473"/>
                    <a:pt x="779318" y="0"/>
                  </a:cubicBezTo>
                  <a:cubicBezTo>
                    <a:pt x="478853" y="276460"/>
                    <a:pt x="246522" y="671422"/>
                    <a:pt x="246522" y="1204091"/>
                  </a:cubicBezTo>
                  <a:cubicBezTo>
                    <a:pt x="246522" y="1736760"/>
                    <a:pt x="458071" y="2214850"/>
                    <a:pt x="779318" y="2408182"/>
                  </a:cubicBezTo>
                  <a:lnTo>
                    <a:pt x="779318" y="2408184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: Shape 10"/>
            <p:cNvSpPr/>
            <p:nvPr/>
          </p:nvSpPr>
          <p:spPr>
            <a:xfrm>
              <a:off x="7954889" y="1634154"/>
              <a:ext cx="363525" cy="2313432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208485 h 2208485"/>
                <a:gd name="connsiteX1" fmla="*/ 1 w 206361"/>
                <a:gd name="connsiteY1" fmla="*/ 1247255 h 2208485"/>
                <a:gd name="connsiteX2" fmla="*/ 104397 w 206361"/>
                <a:gd name="connsiteY2" fmla="*/ 0 h 2208485"/>
                <a:gd name="connsiteX3" fmla="*/ 205125 w 206361"/>
                <a:gd name="connsiteY3" fmla="*/ 1079089 h 2208485"/>
                <a:gd name="connsiteX4" fmla="*/ 102093 w 206361"/>
                <a:gd name="connsiteY4" fmla="*/ 2208485 h 2208485"/>
                <a:gd name="connsiteX0" fmla="*/ 102093 w 206313"/>
                <a:gd name="connsiteY0" fmla="*/ 2208485 h 2208485"/>
                <a:gd name="connsiteX1" fmla="*/ 1 w 206313"/>
                <a:gd name="connsiteY1" fmla="*/ 1247255 h 2208485"/>
                <a:gd name="connsiteX2" fmla="*/ 104397 w 206313"/>
                <a:gd name="connsiteY2" fmla="*/ 0 h 2208485"/>
                <a:gd name="connsiteX3" fmla="*/ 205125 w 206313"/>
                <a:gd name="connsiteY3" fmla="*/ 1079089 h 2208485"/>
                <a:gd name="connsiteX4" fmla="*/ 102093 w 206313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13" h="2208485">
                  <a:moveTo>
                    <a:pt x="102093" y="2208485"/>
                  </a:moveTo>
                  <a:cubicBezTo>
                    <a:pt x="118854" y="2118023"/>
                    <a:pt x="-383" y="1615336"/>
                    <a:pt x="1" y="1247255"/>
                  </a:cubicBezTo>
                  <a:cubicBezTo>
                    <a:pt x="385" y="879174"/>
                    <a:pt x="69353" y="237819"/>
                    <a:pt x="104397" y="0"/>
                  </a:cubicBezTo>
                  <a:cubicBezTo>
                    <a:pt x="121768" y="338398"/>
                    <a:pt x="205125" y="546420"/>
                    <a:pt x="205125" y="1079089"/>
                  </a:cubicBezTo>
                  <a:cubicBezTo>
                    <a:pt x="220029" y="1490963"/>
                    <a:pt x="89614" y="2140168"/>
                    <a:pt x="102093" y="2208485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Rectangle: Rounded Corners 11"/>
            <p:cNvSpPr/>
            <p:nvPr/>
          </p:nvSpPr>
          <p:spPr>
            <a:xfrm>
              <a:off x="7477019" y="5010913"/>
              <a:ext cx="1133581" cy="85623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476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Freeform: Shape 12"/>
            <p:cNvSpPr/>
            <p:nvPr/>
          </p:nvSpPr>
          <p:spPr>
            <a:xfrm>
              <a:off x="7954784" y="5043279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: Shape 13"/>
            <p:cNvSpPr/>
            <p:nvPr/>
          </p:nvSpPr>
          <p:spPr>
            <a:xfrm>
              <a:off x="8318500" y="5098665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Freeform: Shape 14"/>
            <p:cNvSpPr/>
            <p:nvPr/>
          </p:nvSpPr>
          <p:spPr>
            <a:xfrm>
              <a:off x="7631094" y="5091665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0" name="Group 3"/>
          <p:cNvGrpSpPr/>
          <p:nvPr/>
        </p:nvGrpSpPr>
        <p:grpSpPr>
          <a:xfrm>
            <a:off x="7018534" y="2744272"/>
            <a:ext cx="442474" cy="658490"/>
            <a:chOff x="6525490" y="1135117"/>
            <a:chExt cx="3179695" cy="4732029"/>
          </a:xfrm>
        </p:grpSpPr>
        <p:sp>
          <p:nvSpPr>
            <p:cNvPr id="91" name="Parallelogram 4"/>
            <p:cNvSpPr/>
            <p:nvPr/>
          </p:nvSpPr>
          <p:spPr>
            <a:xfrm flipH="1">
              <a:off x="7565355" y="4304425"/>
              <a:ext cx="372709" cy="728681"/>
            </a:xfrm>
            <a:prstGeom prst="parallelogram">
              <a:avLst>
                <a:gd name="adj" fmla="val 62021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Parallelogram 5"/>
            <p:cNvSpPr/>
            <p:nvPr/>
          </p:nvSpPr>
          <p:spPr>
            <a:xfrm rot="661894">
              <a:off x="8245743" y="4484082"/>
              <a:ext cx="332215" cy="632352"/>
            </a:xfrm>
            <a:prstGeom prst="parallelogram">
              <a:avLst>
                <a:gd name="adj" fmla="val 62021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: Shape 6"/>
            <p:cNvSpPr/>
            <p:nvPr/>
          </p:nvSpPr>
          <p:spPr>
            <a:xfrm>
              <a:off x="8147311" y="1135117"/>
              <a:ext cx="1557874" cy="3386592"/>
            </a:xfrm>
            <a:custGeom>
              <a:avLst/>
              <a:gdLst>
                <a:gd name="connsiteX0" fmla="*/ 8401 w 1557875"/>
                <a:gd name="connsiteY0" fmla="*/ 0 h 3386592"/>
                <a:gd name="connsiteX1" fmla="*/ 829175 w 1557875"/>
                <a:gd name="connsiteY1" fmla="*/ 198264 h 3386592"/>
                <a:gd name="connsiteX2" fmla="*/ 1447547 w 1557875"/>
                <a:gd name="connsiteY2" fmla="*/ 894635 h 3386592"/>
                <a:gd name="connsiteX3" fmla="*/ 1530477 w 1557875"/>
                <a:gd name="connsiteY3" fmla="*/ 1870799 h 3386592"/>
                <a:gd name="connsiteX4" fmla="*/ 1138627 w 1557875"/>
                <a:gd name="connsiteY4" fmla="*/ 2912037 h 3386592"/>
                <a:gd name="connsiteX5" fmla="*/ 825568 w 1557875"/>
                <a:gd name="connsiteY5" fmla="*/ 3355102 h 3386592"/>
                <a:gd name="connsiteX6" fmla="*/ 26087 w 1557875"/>
                <a:gd name="connsiteY6" fmla="*/ 3386443 h 3386592"/>
                <a:gd name="connsiteX7" fmla="*/ 0 w 1557875"/>
                <a:gd name="connsiteY7" fmla="*/ 3386592 h 3386592"/>
                <a:gd name="connsiteX8" fmla="*/ 0 w 1557875"/>
                <a:gd name="connsiteY8" fmla="*/ 3066486 h 3386592"/>
                <a:gd name="connsiteX9" fmla="*/ 3744 w 1557875"/>
                <a:gd name="connsiteY9" fmla="*/ 3066465 h 3386592"/>
                <a:gd name="connsiteX10" fmla="*/ 652087 w 1557875"/>
                <a:gd name="connsiteY10" fmla="*/ 3041048 h 3386592"/>
                <a:gd name="connsiteX11" fmla="*/ 905963 w 1557875"/>
                <a:gd name="connsiteY11" fmla="*/ 2681744 h 3386592"/>
                <a:gd name="connsiteX12" fmla="*/ 1223736 w 1557875"/>
                <a:gd name="connsiteY12" fmla="*/ 1837349 h 3386592"/>
                <a:gd name="connsiteX13" fmla="*/ 1156483 w 1557875"/>
                <a:gd name="connsiteY13" fmla="*/ 1045725 h 3386592"/>
                <a:gd name="connsiteX14" fmla="*/ 655013 w 1557875"/>
                <a:gd name="connsiteY14" fmla="*/ 481001 h 3386592"/>
                <a:gd name="connsiteX15" fmla="*/ 176073 w 1557875"/>
                <a:gd name="connsiteY15" fmla="*/ 334072 h 3386592"/>
                <a:gd name="connsiteX16" fmla="*/ 0 w 1557875"/>
                <a:gd name="connsiteY16" fmla="*/ 321006 h 3386592"/>
                <a:gd name="connsiteX17" fmla="*/ 0 w 1557875"/>
                <a:gd name="connsiteY17" fmla="*/ 288 h 338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7875" h="3386592">
                  <a:moveTo>
                    <a:pt x="8401" y="0"/>
                  </a:moveTo>
                  <a:cubicBezTo>
                    <a:pt x="324225" y="3339"/>
                    <a:pt x="606618" y="89434"/>
                    <a:pt x="829175" y="198264"/>
                  </a:cubicBezTo>
                  <a:cubicBezTo>
                    <a:pt x="1118259" y="358189"/>
                    <a:pt x="1330663" y="615879"/>
                    <a:pt x="1447547" y="894635"/>
                  </a:cubicBezTo>
                  <a:cubicBezTo>
                    <a:pt x="1564431" y="1173392"/>
                    <a:pt x="1581963" y="1534567"/>
                    <a:pt x="1530477" y="1870799"/>
                  </a:cubicBezTo>
                  <a:cubicBezTo>
                    <a:pt x="1478991" y="2207032"/>
                    <a:pt x="1256112" y="2664653"/>
                    <a:pt x="1138627" y="2912037"/>
                  </a:cubicBezTo>
                  <a:cubicBezTo>
                    <a:pt x="1021141" y="3159420"/>
                    <a:pt x="1018619" y="3229288"/>
                    <a:pt x="825568" y="3355102"/>
                  </a:cubicBezTo>
                  <a:cubicBezTo>
                    <a:pt x="671404" y="3376617"/>
                    <a:pt x="330292" y="3383931"/>
                    <a:pt x="26087" y="3386443"/>
                  </a:cubicBezTo>
                  <a:lnTo>
                    <a:pt x="0" y="3386592"/>
                  </a:lnTo>
                  <a:lnTo>
                    <a:pt x="0" y="3066486"/>
                  </a:lnTo>
                  <a:lnTo>
                    <a:pt x="3744" y="3066465"/>
                  </a:lnTo>
                  <a:cubicBezTo>
                    <a:pt x="250440" y="3064428"/>
                    <a:pt x="527066" y="3058496"/>
                    <a:pt x="652087" y="3041048"/>
                  </a:cubicBezTo>
                  <a:cubicBezTo>
                    <a:pt x="808642" y="2939019"/>
                    <a:pt x="810688" y="2882360"/>
                    <a:pt x="905963" y="2681744"/>
                  </a:cubicBezTo>
                  <a:cubicBezTo>
                    <a:pt x="1001238" y="2481127"/>
                    <a:pt x="1181983" y="2110018"/>
                    <a:pt x="1223736" y="1837349"/>
                  </a:cubicBezTo>
                  <a:cubicBezTo>
                    <a:pt x="1265488" y="1564680"/>
                    <a:pt x="1251271" y="1271784"/>
                    <a:pt x="1156483" y="1045725"/>
                  </a:cubicBezTo>
                  <a:cubicBezTo>
                    <a:pt x="1061695" y="819668"/>
                    <a:pt x="889446" y="610692"/>
                    <a:pt x="655013" y="481001"/>
                  </a:cubicBezTo>
                  <a:cubicBezTo>
                    <a:pt x="519650" y="414809"/>
                    <a:pt x="356991" y="358988"/>
                    <a:pt x="176073" y="334072"/>
                  </a:cubicBezTo>
                  <a:lnTo>
                    <a:pt x="0" y="321006"/>
                  </a:lnTo>
                  <a:lnTo>
                    <a:pt x="0" y="288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reeform: Shape 7"/>
            <p:cNvSpPr/>
            <p:nvPr/>
          </p:nvSpPr>
          <p:spPr>
            <a:xfrm flipH="1">
              <a:off x="6525490" y="1135117"/>
              <a:ext cx="1632134" cy="3386592"/>
            </a:xfrm>
            <a:custGeom>
              <a:avLst/>
              <a:gdLst>
                <a:gd name="connsiteX0" fmla="*/ 8401 w 1557875"/>
                <a:gd name="connsiteY0" fmla="*/ 0 h 3386592"/>
                <a:gd name="connsiteX1" fmla="*/ 829175 w 1557875"/>
                <a:gd name="connsiteY1" fmla="*/ 198264 h 3386592"/>
                <a:gd name="connsiteX2" fmla="*/ 1447547 w 1557875"/>
                <a:gd name="connsiteY2" fmla="*/ 894635 h 3386592"/>
                <a:gd name="connsiteX3" fmla="*/ 1530477 w 1557875"/>
                <a:gd name="connsiteY3" fmla="*/ 1870799 h 3386592"/>
                <a:gd name="connsiteX4" fmla="*/ 1138627 w 1557875"/>
                <a:gd name="connsiteY4" fmla="*/ 2912037 h 3386592"/>
                <a:gd name="connsiteX5" fmla="*/ 825568 w 1557875"/>
                <a:gd name="connsiteY5" fmla="*/ 3355102 h 3386592"/>
                <a:gd name="connsiteX6" fmla="*/ 26087 w 1557875"/>
                <a:gd name="connsiteY6" fmla="*/ 3386443 h 3386592"/>
                <a:gd name="connsiteX7" fmla="*/ 0 w 1557875"/>
                <a:gd name="connsiteY7" fmla="*/ 3386592 h 3386592"/>
                <a:gd name="connsiteX8" fmla="*/ 0 w 1557875"/>
                <a:gd name="connsiteY8" fmla="*/ 3066486 h 3386592"/>
                <a:gd name="connsiteX9" fmla="*/ 3744 w 1557875"/>
                <a:gd name="connsiteY9" fmla="*/ 3066465 h 3386592"/>
                <a:gd name="connsiteX10" fmla="*/ 652087 w 1557875"/>
                <a:gd name="connsiteY10" fmla="*/ 3041048 h 3386592"/>
                <a:gd name="connsiteX11" fmla="*/ 905963 w 1557875"/>
                <a:gd name="connsiteY11" fmla="*/ 2681744 h 3386592"/>
                <a:gd name="connsiteX12" fmla="*/ 1223736 w 1557875"/>
                <a:gd name="connsiteY12" fmla="*/ 1837349 h 3386592"/>
                <a:gd name="connsiteX13" fmla="*/ 1156483 w 1557875"/>
                <a:gd name="connsiteY13" fmla="*/ 1045725 h 3386592"/>
                <a:gd name="connsiteX14" fmla="*/ 655013 w 1557875"/>
                <a:gd name="connsiteY14" fmla="*/ 481001 h 3386592"/>
                <a:gd name="connsiteX15" fmla="*/ 176073 w 1557875"/>
                <a:gd name="connsiteY15" fmla="*/ 334072 h 3386592"/>
                <a:gd name="connsiteX16" fmla="*/ 0 w 1557875"/>
                <a:gd name="connsiteY16" fmla="*/ 321006 h 3386592"/>
                <a:gd name="connsiteX17" fmla="*/ 0 w 1557875"/>
                <a:gd name="connsiteY17" fmla="*/ 288 h 338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7875" h="3386592">
                  <a:moveTo>
                    <a:pt x="8401" y="0"/>
                  </a:moveTo>
                  <a:cubicBezTo>
                    <a:pt x="324225" y="3339"/>
                    <a:pt x="606618" y="89434"/>
                    <a:pt x="829175" y="198264"/>
                  </a:cubicBezTo>
                  <a:cubicBezTo>
                    <a:pt x="1118259" y="358189"/>
                    <a:pt x="1330663" y="615879"/>
                    <a:pt x="1447547" y="894635"/>
                  </a:cubicBezTo>
                  <a:cubicBezTo>
                    <a:pt x="1564431" y="1173392"/>
                    <a:pt x="1581963" y="1534567"/>
                    <a:pt x="1530477" y="1870799"/>
                  </a:cubicBezTo>
                  <a:cubicBezTo>
                    <a:pt x="1478991" y="2207032"/>
                    <a:pt x="1256112" y="2664653"/>
                    <a:pt x="1138627" y="2912037"/>
                  </a:cubicBezTo>
                  <a:cubicBezTo>
                    <a:pt x="1021141" y="3159420"/>
                    <a:pt x="1018619" y="3229288"/>
                    <a:pt x="825568" y="3355102"/>
                  </a:cubicBezTo>
                  <a:cubicBezTo>
                    <a:pt x="671404" y="3376617"/>
                    <a:pt x="330292" y="3383931"/>
                    <a:pt x="26087" y="3386443"/>
                  </a:cubicBezTo>
                  <a:lnTo>
                    <a:pt x="0" y="3386592"/>
                  </a:lnTo>
                  <a:lnTo>
                    <a:pt x="0" y="3066486"/>
                  </a:lnTo>
                  <a:lnTo>
                    <a:pt x="3744" y="3066465"/>
                  </a:lnTo>
                  <a:cubicBezTo>
                    <a:pt x="250440" y="3064428"/>
                    <a:pt x="527066" y="3058496"/>
                    <a:pt x="652087" y="3041048"/>
                  </a:cubicBezTo>
                  <a:cubicBezTo>
                    <a:pt x="808642" y="2939019"/>
                    <a:pt x="810688" y="2882360"/>
                    <a:pt x="905963" y="2681744"/>
                  </a:cubicBezTo>
                  <a:cubicBezTo>
                    <a:pt x="1001238" y="2481127"/>
                    <a:pt x="1181983" y="2110018"/>
                    <a:pt x="1223736" y="1837349"/>
                  </a:cubicBezTo>
                  <a:cubicBezTo>
                    <a:pt x="1265488" y="1564680"/>
                    <a:pt x="1251271" y="1271784"/>
                    <a:pt x="1156483" y="1045725"/>
                  </a:cubicBezTo>
                  <a:cubicBezTo>
                    <a:pt x="1061695" y="819668"/>
                    <a:pt x="889446" y="610692"/>
                    <a:pt x="655013" y="481001"/>
                  </a:cubicBezTo>
                  <a:cubicBezTo>
                    <a:pt x="519650" y="414809"/>
                    <a:pt x="356991" y="358988"/>
                    <a:pt x="176073" y="334072"/>
                  </a:cubicBezTo>
                  <a:lnTo>
                    <a:pt x="0" y="321006"/>
                  </a:lnTo>
                  <a:lnTo>
                    <a:pt x="0" y="288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reeform: Shape 8"/>
            <p:cNvSpPr/>
            <p:nvPr/>
          </p:nvSpPr>
          <p:spPr>
            <a:xfrm rot="10800000">
              <a:off x="8401430" y="1624321"/>
              <a:ext cx="779318" cy="2408184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18" h="2408184">
                  <a:moveTo>
                    <a:pt x="779318" y="2408184"/>
                  </a:moveTo>
                  <a:cubicBezTo>
                    <a:pt x="369695" y="2231539"/>
                    <a:pt x="0" y="1869094"/>
                    <a:pt x="0" y="1204092"/>
                  </a:cubicBezTo>
                  <a:cubicBezTo>
                    <a:pt x="0" y="539090"/>
                    <a:pt x="411258" y="145473"/>
                    <a:pt x="779318" y="0"/>
                  </a:cubicBezTo>
                  <a:cubicBezTo>
                    <a:pt x="478853" y="276460"/>
                    <a:pt x="246522" y="671422"/>
                    <a:pt x="246522" y="1204091"/>
                  </a:cubicBezTo>
                  <a:cubicBezTo>
                    <a:pt x="246522" y="1736760"/>
                    <a:pt x="458071" y="2214850"/>
                    <a:pt x="779318" y="2408182"/>
                  </a:cubicBezTo>
                  <a:lnTo>
                    <a:pt x="779318" y="2408184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: Shape 9"/>
            <p:cNvSpPr/>
            <p:nvPr/>
          </p:nvSpPr>
          <p:spPr>
            <a:xfrm>
              <a:off x="7087360" y="1624321"/>
              <a:ext cx="779318" cy="2408184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18" h="2408184">
                  <a:moveTo>
                    <a:pt x="779318" y="2408184"/>
                  </a:moveTo>
                  <a:cubicBezTo>
                    <a:pt x="369695" y="2231539"/>
                    <a:pt x="0" y="1869094"/>
                    <a:pt x="0" y="1204092"/>
                  </a:cubicBezTo>
                  <a:cubicBezTo>
                    <a:pt x="0" y="539090"/>
                    <a:pt x="411258" y="145473"/>
                    <a:pt x="779318" y="0"/>
                  </a:cubicBezTo>
                  <a:cubicBezTo>
                    <a:pt x="478853" y="276460"/>
                    <a:pt x="246522" y="671422"/>
                    <a:pt x="246522" y="1204091"/>
                  </a:cubicBezTo>
                  <a:cubicBezTo>
                    <a:pt x="246522" y="1736760"/>
                    <a:pt x="458071" y="2214850"/>
                    <a:pt x="779318" y="2408182"/>
                  </a:cubicBezTo>
                  <a:lnTo>
                    <a:pt x="779318" y="2408184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Freeform: Shape 10"/>
            <p:cNvSpPr/>
            <p:nvPr/>
          </p:nvSpPr>
          <p:spPr>
            <a:xfrm>
              <a:off x="7954889" y="1634154"/>
              <a:ext cx="363525" cy="2313432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199099 h 2199099"/>
                <a:gd name="connsiteX1" fmla="*/ 1 w 206361"/>
                <a:gd name="connsiteY1" fmla="*/ 1247255 h 2199099"/>
                <a:gd name="connsiteX2" fmla="*/ 104397 w 206361"/>
                <a:gd name="connsiteY2" fmla="*/ 0 h 2199099"/>
                <a:gd name="connsiteX3" fmla="*/ 205125 w 206361"/>
                <a:gd name="connsiteY3" fmla="*/ 1079089 h 2199099"/>
                <a:gd name="connsiteX4" fmla="*/ 102093 w 206361"/>
                <a:gd name="connsiteY4" fmla="*/ 2199099 h 2199099"/>
                <a:gd name="connsiteX0" fmla="*/ 102093 w 206361"/>
                <a:gd name="connsiteY0" fmla="*/ 2208485 h 2208485"/>
                <a:gd name="connsiteX1" fmla="*/ 1 w 206361"/>
                <a:gd name="connsiteY1" fmla="*/ 1247255 h 2208485"/>
                <a:gd name="connsiteX2" fmla="*/ 104397 w 206361"/>
                <a:gd name="connsiteY2" fmla="*/ 0 h 2208485"/>
                <a:gd name="connsiteX3" fmla="*/ 205125 w 206361"/>
                <a:gd name="connsiteY3" fmla="*/ 1079089 h 2208485"/>
                <a:gd name="connsiteX4" fmla="*/ 102093 w 206361"/>
                <a:gd name="connsiteY4" fmla="*/ 2208485 h 2208485"/>
                <a:gd name="connsiteX0" fmla="*/ 102093 w 206313"/>
                <a:gd name="connsiteY0" fmla="*/ 2208485 h 2208485"/>
                <a:gd name="connsiteX1" fmla="*/ 1 w 206313"/>
                <a:gd name="connsiteY1" fmla="*/ 1247255 h 2208485"/>
                <a:gd name="connsiteX2" fmla="*/ 104397 w 206313"/>
                <a:gd name="connsiteY2" fmla="*/ 0 h 2208485"/>
                <a:gd name="connsiteX3" fmla="*/ 205125 w 206313"/>
                <a:gd name="connsiteY3" fmla="*/ 1079089 h 2208485"/>
                <a:gd name="connsiteX4" fmla="*/ 102093 w 206313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13" h="2208485">
                  <a:moveTo>
                    <a:pt x="102093" y="2208485"/>
                  </a:moveTo>
                  <a:cubicBezTo>
                    <a:pt x="118854" y="2118023"/>
                    <a:pt x="-383" y="1615336"/>
                    <a:pt x="1" y="1247255"/>
                  </a:cubicBezTo>
                  <a:cubicBezTo>
                    <a:pt x="385" y="879174"/>
                    <a:pt x="69353" y="237819"/>
                    <a:pt x="104397" y="0"/>
                  </a:cubicBezTo>
                  <a:cubicBezTo>
                    <a:pt x="121768" y="338398"/>
                    <a:pt x="205125" y="546420"/>
                    <a:pt x="205125" y="1079089"/>
                  </a:cubicBezTo>
                  <a:cubicBezTo>
                    <a:pt x="220029" y="1490963"/>
                    <a:pt x="89614" y="2140168"/>
                    <a:pt x="102093" y="2208485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Rectangle: Rounded Corners 11"/>
            <p:cNvSpPr/>
            <p:nvPr/>
          </p:nvSpPr>
          <p:spPr>
            <a:xfrm>
              <a:off x="7477019" y="5010913"/>
              <a:ext cx="1133581" cy="85623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476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Freeform: Shape 12"/>
            <p:cNvSpPr/>
            <p:nvPr/>
          </p:nvSpPr>
          <p:spPr>
            <a:xfrm>
              <a:off x="7954784" y="5043279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: Shape 13"/>
            <p:cNvSpPr/>
            <p:nvPr/>
          </p:nvSpPr>
          <p:spPr>
            <a:xfrm>
              <a:off x="8318500" y="5098665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: Shape 14"/>
            <p:cNvSpPr/>
            <p:nvPr/>
          </p:nvSpPr>
          <p:spPr>
            <a:xfrm>
              <a:off x="7631094" y="5091665"/>
              <a:ext cx="120616" cy="680729"/>
            </a:xfrm>
            <a:custGeom>
              <a:avLst/>
              <a:gdLst>
                <a:gd name="connsiteX0" fmla="*/ 779318 w 779318"/>
                <a:gd name="connsiteY0" fmla="*/ 2408183 h 2408183"/>
                <a:gd name="connsiteX1" fmla="*/ 0 w 779318"/>
                <a:gd name="connsiteY1" fmla="*/ 1204091 h 2408183"/>
                <a:gd name="connsiteX2" fmla="*/ 779318 w 779318"/>
                <a:gd name="connsiteY2" fmla="*/ -1 h 2408183"/>
                <a:gd name="connsiteX3" fmla="*/ 246522 w 779318"/>
                <a:gd name="connsiteY3" fmla="*/ 1204090 h 2408183"/>
                <a:gd name="connsiteX4" fmla="*/ 779318 w 779318"/>
                <a:gd name="connsiteY4" fmla="*/ 2408181 h 2408183"/>
                <a:gd name="connsiteX5" fmla="*/ 779318 w 779318"/>
                <a:gd name="connsiteY5" fmla="*/ 2408183 h 2408183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246522 w 779318"/>
                <a:gd name="connsiteY3" fmla="*/ 1204091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779318 w 779318"/>
                <a:gd name="connsiteY0" fmla="*/ 2408184 h 2408184"/>
                <a:gd name="connsiteX1" fmla="*/ 0 w 779318"/>
                <a:gd name="connsiteY1" fmla="*/ 1204092 h 2408184"/>
                <a:gd name="connsiteX2" fmla="*/ 779318 w 779318"/>
                <a:gd name="connsiteY2" fmla="*/ 0 h 2408184"/>
                <a:gd name="connsiteX3" fmla="*/ 693643 w 779318"/>
                <a:gd name="connsiteY3" fmla="*/ 1309195 h 2408184"/>
                <a:gd name="connsiteX4" fmla="*/ 779318 w 779318"/>
                <a:gd name="connsiteY4" fmla="*/ 2408182 h 2408184"/>
                <a:gd name="connsiteX5" fmla="*/ 779318 w 779318"/>
                <a:gd name="connsiteY5" fmla="*/ 2408184 h 2408184"/>
                <a:gd name="connsiteX0" fmla="*/ 399289 w 399289"/>
                <a:gd name="connsiteY0" fmla="*/ 2408184 h 2408184"/>
                <a:gd name="connsiteX1" fmla="*/ 23 w 399289"/>
                <a:gd name="connsiteY1" fmla="*/ 1214602 h 2408184"/>
                <a:gd name="connsiteX2" fmla="*/ 399289 w 399289"/>
                <a:gd name="connsiteY2" fmla="*/ 0 h 2408184"/>
                <a:gd name="connsiteX3" fmla="*/ 313614 w 399289"/>
                <a:gd name="connsiteY3" fmla="*/ 1309195 h 2408184"/>
                <a:gd name="connsiteX4" fmla="*/ 399289 w 399289"/>
                <a:gd name="connsiteY4" fmla="*/ 2408182 h 2408184"/>
                <a:gd name="connsiteX5" fmla="*/ 399289 w 399289"/>
                <a:gd name="connsiteY5" fmla="*/ 2408184 h 2408184"/>
                <a:gd name="connsiteX0" fmla="*/ 440915 w 440915"/>
                <a:gd name="connsiteY0" fmla="*/ 2429204 h 2429204"/>
                <a:gd name="connsiteX1" fmla="*/ 41649 w 440915"/>
                <a:gd name="connsiteY1" fmla="*/ 1235622 h 2429204"/>
                <a:gd name="connsiteX2" fmla="*/ 262069 w 440915"/>
                <a:gd name="connsiteY2" fmla="*/ 0 h 2429204"/>
                <a:gd name="connsiteX3" fmla="*/ 355240 w 440915"/>
                <a:gd name="connsiteY3" fmla="*/ 1330215 h 2429204"/>
                <a:gd name="connsiteX4" fmla="*/ 440915 w 440915"/>
                <a:gd name="connsiteY4" fmla="*/ 2429202 h 2429204"/>
                <a:gd name="connsiteX5" fmla="*/ 440915 w 440915"/>
                <a:gd name="connsiteY5" fmla="*/ 2429204 h 2429204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89378 w 489378"/>
                <a:gd name="connsiteY0" fmla="*/ 2597369 h 2597369"/>
                <a:gd name="connsiteX1" fmla="*/ 90112 w 489378"/>
                <a:gd name="connsiteY1" fmla="*/ 1403787 h 2597369"/>
                <a:gd name="connsiteX2" fmla="*/ 221109 w 489378"/>
                <a:gd name="connsiteY2" fmla="*/ 0 h 2597369"/>
                <a:gd name="connsiteX3" fmla="*/ 403703 w 489378"/>
                <a:gd name="connsiteY3" fmla="*/ 1498380 h 2597369"/>
                <a:gd name="connsiteX4" fmla="*/ 489378 w 489378"/>
                <a:gd name="connsiteY4" fmla="*/ 2597367 h 2597369"/>
                <a:gd name="connsiteX5" fmla="*/ 489378 w 489378"/>
                <a:gd name="connsiteY5" fmla="*/ 2597369 h 2597369"/>
                <a:gd name="connsiteX0" fmla="*/ 440135 w 440135"/>
                <a:gd name="connsiteY0" fmla="*/ 2597369 h 2597369"/>
                <a:gd name="connsiteX1" fmla="*/ 40869 w 440135"/>
                <a:gd name="connsiteY1" fmla="*/ 1403787 h 2597369"/>
                <a:gd name="connsiteX2" fmla="*/ 171866 w 440135"/>
                <a:gd name="connsiteY2" fmla="*/ 0 h 2597369"/>
                <a:gd name="connsiteX3" fmla="*/ 354460 w 440135"/>
                <a:gd name="connsiteY3" fmla="*/ 1498380 h 2597369"/>
                <a:gd name="connsiteX4" fmla="*/ 440135 w 440135"/>
                <a:gd name="connsiteY4" fmla="*/ 2597367 h 2597369"/>
                <a:gd name="connsiteX5" fmla="*/ 440135 w 440135"/>
                <a:gd name="connsiteY5" fmla="*/ 2597369 h 2597369"/>
                <a:gd name="connsiteX0" fmla="*/ 412392 w 412392"/>
                <a:gd name="connsiteY0" fmla="*/ 2597369 h 2597369"/>
                <a:gd name="connsiteX1" fmla="*/ 13126 w 412392"/>
                <a:gd name="connsiteY1" fmla="*/ 1403787 h 2597369"/>
                <a:gd name="connsiteX2" fmla="*/ 144123 w 412392"/>
                <a:gd name="connsiteY2" fmla="*/ 0 h 2597369"/>
                <a:gd name="connsiteX3" fmla="*/ 326717 w 412392"/>
                <a:gd name="connsiteY3" fmla="*/ 1498380 h 2597369"/>
                <a:gd name="connsiteX4" fmla="*/ 412392 w 412392"/>
                <a:gd name="connsiteY4" fmla="*/ 2597367 h 2597369"/>
                <a:gd name="connsiteX5" fmla="*/ 412392 w 412392"/>
                <a:gd name="connsiteY5" fmla="*/ 2597369 h 2597369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388612 w 410967"/>
                <a:gd name="connsiteY0" fmla="*/ 2744513 h 2744513"/>
                <a:gd name="connsiteX1" fmla="*/ 11701 w 410967"/>
                <a:gd name="connsiteY1" fmla="*/ 1403787 h 2744513"/>
                <a:gd name="connsiteX2" fmla="*/ 142698 w 410967"/>
                <a:gd name="connsiteY2" fmla="*/ 0 h 2744513"/>
                <a:gd name="connsiteX3" fmla="*/ 325292 w 410967"/>
                <a:gd name="connsiteY3" fmla="*/ 1498380 h 2744513"/>
                <a:gd name="connsiteX4" fmla="*/ 410967 w 410967"/>
                <a:gd name="connsiteY4" fmla="*/ 2597367 h 2744513"/>
                <a:gd name="connsiteX5" fmla="*/ 388612 w 410967"/>
                <a:gd name="connsiteY5" fmla="*/ 2744513 h 2744513"/>
                <a:gd name="connsiteX0" fmla="*/ 228631 w 407477"/>
                <a:gd name="connsiteY0" fmla="*/ 2471244 h 2597367"/>
                <a:gd name="connsiteX1" fmla="*/ 8211 w 407477"/>
                <a:gd name="connsiteY1" fmla="*/ 1403787 h 2597367"/>
                <a:gd name="connsiteX2" fmla="*/ 139208 w 407477"/>
                <a:gd name="connsiteY2" fmla="*/ 0 h 2597367"/>
                <a:gd name="connsiteX3" fmla="*/ 321802 w 407477"/>
                <a:gd name="connsiteY3" fmla="*/ 1498380 h 2597367"/>
                <a:gd name="connsiteX4" fmla="*/ 407477 w 407477"/>
                <a:gd name="connsiteY4" fmla="*/ 2597367 h 2597367"/>
                <a:gd name="connsiteX5" fmla="*/ 228631 w 407477"/>
                <a:gd name="connsiteY5" fmla="*/ 2471244 h 2597367"/>
                <a:gd name="connsiteX0" fmla="*/ 223164 w 318785"/>
                <a:gd name="connsiteY0" fmla="*/ 2471244 h 2471560"/>
                <a:gd name="connsiteX1" fmla="*/ 2744 w 318785"/>
                <a:gd name="connsiteY1" fmla="*/ 1403787 h 2471560"/>
                <a:gd name="connsiteX2" fmla="*/ 133741 w 318785"/>
                <a:gd name="connsiteY2" fmla="*/ 0 h 2471560"/>
                <a:gd name="connsiteX3" fmla="*/ 316335 w 318785"/>
                <a:gd name="connsiteY3" fmla="*/ 1498380 h 2471560"/>
                <a:gd name="connsiteX4" fmla="*/ 223164 w 318785"/>
                <a:gd name="connsiteY4" fmla="*/ 2471244 h 2471560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220502 w 316123"/>
                <a:gd name="connsiteY0" fmla="*/ 2523795 h 2524111"/>
                <a:gd name="connsiteX1" fmla="*/ 82 w 316123"/>
                <a:gd name="connsiteY1" fmla="*/ 1456338 h 2524111"/>
                <a:gd name="connsiteX2" fmla="*/ 200104 w 316123"/>
                <a:gd name="connsiteY2" fmla="*/ 0 h 2524111"/>
                <a:gd name="connsiteX3" fmla="*/ 313673 w 316123"/>
                <a:gd name="connsiteY3" fmla="*/ 1550931 h 2524111"/>
                <a:gd name="connsiteX4" fmla="*/ 220502 w 316123"/>
                <a:gd name="connsiteY4" fmla="*/ 2523795 h 2524111"/>
                <a:gd name="connsiteX0" fmla="*/ 161437 w 257058"/>
                <a:gd name="connsiteY0" fmla="*/ 2523795 h 2524111"/>
                <a:gd name="connsiteX1" fmla="*/ 181 w 257058"/>
                <a:gd name="connsiteY1" fmla="*/ 1445828 h 2524111"/>
                <a:gd name="connsiteX2" fmla="*/ 141039 w 257058"/>
                <a:gd name="connsiteY2" fmla="*/ 0 h 2524111"/>
                <a:gd name="connsiteX3" fmla="*/ 254608 w 257058"/>
                <a:gd name="connsiteY3" fmla="*/ 1550931 h 2524111"/>
                <a:gd name="connsiteX4" fmla="*/ 161437 w 257058"/>
                <a:gd name="connsiteY4" fmla="*/ 2523795 h 2524111"/>
                <a:gd name="connsiteX0" fmla="*/ 112207 w 256113"/>
                <a:gd name="connsiteY0" fmla="*/ 2513285 h 2513607"/>
                <a:gd name="connsiteX1" fmla="*/ 254 w 256113"/>
                <a:gd name="connsiteY1" fmla="*/ 1445828 h 2513607"/>
                <a:gd name="connsiteX2" fmla="*/ 141112 w 256113"/>
                <a:gd name="connsiteY2" fmla="*/ 0 h 2513607"/>
                <a:gd name="connsiteX3" fmla="*/ 254681 w 256113"/>
                <a:gd name="connsiteY3" fmla="*/ 1550931 h 2513607"/>
                <a:gd name="connsiteX4" fmla="*/ 112207 w 256113"/>
                <a:gd name="connsiteY4" fmla="*/ 2513285 h 2513607"/>
                <a:gd name="connsiteX0" fmla="*/ 112207 w 209853"/>
                <a:gd name="connsiteY0" fmla="*/ 2513285 h 2513503"/>
                <a:gd name="connsiteX1" fmla="*/ 254 w 209853"/>
                <a:gd name="connsiteY1" fmla="*/ 1445828 h 2513503"/>
                <a:gd name="connsiteX2" fmla="*/ 141112 w 209853"/>
                <a:gd name="connsiteY2" fmla="*/ 0 h 2513503"/>
                <a:gd name="connsiteX3" fmla="*/ 205378 w 209853"/>
                <a:gd name="connsiteY3" fmla="*/ 1277662 h 2513503"/>
                <a:gd name="connsiteX4" fmla="*/ 112207 w 209853"/>
                <a:gd name="connsiteY4" fmla="*/ 2513285 h 2513503"/>
                <a:gd name="connsiteX0" fmla="*/ 112236 w 207857"/>
                <a:gd name="connsiteY0" fmla="*/ 2502774 h 2502992"/>
                <a:gd name="connsiteX1" fmla="*/ 283 w 207857"/>
                <a:gd name="connsiteY1" fmla="*/ 1435317 h 2502992"/>
                <a:gd name="connsiteX2" fmla="*/ 101699 w 207857"/>
                <a:gd name="connsiteY2" fmla="*/ 0 h 2502992"/>
                <a:gd name="connsiteX3" fmla="*/ 205407 w 207857"/>
                <a:gd name="connsiteY3" fmla="*/ 1267151 h 2502992"/>
                <a:gd name="connsiteX4" fmla="*/ 112236 w 207857"/>
                <a:gd name="connsiteY4" fmla="*/ 2502774 h 2502992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8518 w 214139"/>
                <a:gd name="connsiteY0" fmla="*/ 3206967 h 3207185"/>
                <a:gd name="connsiteX1" fmla="*/ 6565 w 214139"/>
                <a:gd name="connsiteY1" fmla="*/ 2139510 h 3207185"/>
                <a:gd name="connsiteX2" fmla="*/ 78399 w 214139"/>
                <a:gd name="connsiteY2" fmla="*/ 0 h 3207185"/>
                <a:gd name="connsiteX3" fmla="*/ 211689 w 214139"/>
                <a:gd name="connsiteY3" fmla="*/ 1971344 h 3207185"/>
                <a:gd name="connsiteX4" fmla="*/ 118518 w 214139"/>
                <a:gd name="connsiteY4" fmla="*/ 3206967 h 3207185"/>
                <a:gd name="connsiteX0" fmla="*/ 112724 w 208345"/>
                <a:gd name="connsiteY0" fmla="*/ 3206967 h 3207185"/>
                <a:gd name="connsiteX1" fmla="*/ 771 w 208345"/>
                <a:gd name="connsiteY1" fmla="*/ 2139510 h 3207185"/>
                <a:gd name="connsiteX2" fmla="*/ 72605 w 208345"/>
                <a:gd name="connsiteY2" fmla="*/ 0 h 3207185"/>
                <a:gd name="connsiteX3" fmla="*/ 205895 w 208345"/>
                <a:gd name="connsiteY3" fmla="*/ 1971344 h 3207185"/>
                <a:gd name="connsiteX4" fmla="*/ 112724 w 208345"/>
                <a:gd name="connsiteY4" fmla="*/ 3206967 h 3207185"/>
                <a:gd name="connsiteX0" fmla="*/ 112333 w 207954"/>
                <a:gd name="connsiteY0" fmla="*/ 2555326 h 2555544"/>
                <a:gd name="connsiteX1" fmla="*/ 380 w 207954"/>
                <a:gd name="connsiteY1" fmla="*/ 1487869 h 2555544"/>
                <a:gd name="connsiteX2" fmla="*/ 82074 w 207954"/>
                <a:gd name="connsiteY2" fmla="*/ 0 h 2555544"/>
                <a:gd name="connsiteX3" fmla="*/ 205504 w 207954"/>
                <a:gd name="connsiteY3" fmla="*/ 1319703 h 2555544"/>
                <a:gd name="connsiteX4" fmla="*/ 112333 w 207954"/>
                <a:gd name="connsiteY4" fmla="*/ 2555326 h 2555544"/>
                <a:gd name="connsiteX0" fmla="*/ 113360 w 208981"/>
                <a:gd name="connsiteY0" fmla="*/ 2250526 h 2250744"/>
                <a:gd name="connsiteX1" fmla="*/ 1407 w 208981"/>
                <a:gd name="connsiteY1" fmla="*/ 1183069 h 2250744"/>
                <a:gd name="connsiteX2" fmla="*/ 63380 w 208981"/>
                <a:gd name="connsiteY2" fmla="*/ 0 h 2250744"/>
                <a:gd name="connsiteX3" fmla="*/ 206531 w 208981"/>
                <a:gd name="connsiteY3" fmla="*/ 1014903 h 2250744"/>
                <a:gd name="connsiteX4" fmla="*/ 113360 w 208981"/>
                <a:gd name="connsiteY4" fmla="*/ 2250526 h 2250744"/>
                <a:gd name="connsiteX0" fmla="*/ 117785 w 294603"/>
                <a:gd name="connsiteY0" fmla="*/ 2271546 h 2271764"/>
                <a:gd name="connsiteX1" fmla="*/ 5832 w 294603"/>
                <a:gd name="connsiteY1" fmla="*/ 1204089 h 2271764"/>
                <a:gd name="connsiteX2" fmla="*/ 294602 w 294603"/>
                <a:gd name="connsiteY2" fmla="*/ 0 h 2271764"/>
                <a:gd name="connsiteX3" fmla="*/ 210956 w 294603"/>
                <a:gd name="connsiteY3" fmla="*/ 1035923 h 2271764"/>
                <a:gd name="connsiteX4" fmla="*/ 117785 w 294603"/>
                <a:gd name="connsiteY4" fmla="*/ 2271546 h 2271764"/>
                <a:gd name="connsiteX0" fmla="*/ 112877 w 208498"/>
                <a:gd name="connsiteY0" fmla="*/ 2303077 h 2303295"/>
                <a:gd name="connsiteX1" fmla="*/ 924 w 208498"/>
                <a:gd name="connsiteY1" fmla="*/ 1235620 h 2303295"/>
                <a:gd name="connsiteX2" fmla="*/ 171365 w 208498"/>
                <a:gd name="connsiteY2" fmla="*/ 0 h 2303295"/>
                <a:gd name="connsiteX3" fmla="*/ 206048 w 208498"/>
                <a:gd name="connsiteY3" fmla="*/ 1067454 h 2303295"/>
                <a:gd name="connsiteX4" fmla="*/ 112877 w 208498"/>
                <a:gd name="connsiteY4" fmla="*/ 2303077 h 2303295"/>
                <a:gd name="connsiteX0" fmla="*/ 111982 w 207603"/>
                <a:gd name="connsiteY0" fmla="*/ 2324098 h 2324316"/>
                <a:gd name="connsiteX1" fmla="*/ 29 w 207603"/>
                <a:gd name="connsiteY1" fmla="*/ 1256641 h 2324316"/>
                <a:gd name="connsiteX2" fmla="*/ 121166 w 207603"/>
                <a:gd name="connsiteY2" fmla="*/ 0 h 2324316"/>
                <a:gd name="connsiteX3" fmla="*/ 205153 w 207603"/>
                <a:gd name="connsiteY3" fmla="*/ 1088475 h 2324316"/>
                <a:gd name="connsiteX4" fmla="*/ 111982 w 207603"/>
                <a:gd name="connsiteY4" fmla="*/ 2324098 h 2324316"/>
                <a:gd name="connsiteX0" fmla="*/ 111982 w 207603"/>
                <a:gd name="connsiteY0" fmla="*/ 2197974 h 2198230"/>
                <a:gd name="connsiteX1" fmla="*/ 29 w 207603"/>
                <a:gd name="connsiteY1" fmla="*/ 1256641 h 2198230"/>
                <a:gd name="connsiteX2" fmla="*/ 121166 w 207603"/>
                <a:gd name="connsiteY2" fmla="*/ 0 h 2198230"/>
                <a:gd name="connsiteX3" fmla="*/ 205153 w 207603"/>
                <a:gd name="connsiteY3" fmla="*/ 1088475 h 2198230"/>
                <a:gd name="connsiteX4" fmla="*/ 111982 w 207603"/>
                <a:gd name="connsiteY4" fmla="*/ 2197974 h 2198230"/>
                <a:gd name="connsiteX0" fmla="*/ 111982 w 206487"/>
                <a:gd name="connsiteY0" fmla="*/ 2197974 h 2197974"/>
                <a:gd name="connsiteX1" fmla="*/ 29 w 206487"/>
                <a:gd name="connsiteY1" fmla="*/ 1256641 h 2197974"/>
                <a:gd name="connsiteX2" fmla="*/ 121166 w 206487"/>
                <a:gd name="connsiteY2" fmla="*/ 0 h 2197974"/>
                <a:gd name="connsiteX3" fmla="*/ 205153 w 206487"/>
                <a:gd name="connsiteY3" fmla="*/ 1088475 h 2197974"/>
                <a:gd name="connsiteX4" fmla="*/ 111982 w 206487"/>
                <a:gd name="connsiteY4" fmla="*/ 2197974 h 2197974"/>
                <a:gd name="connsiteX0" fmla="*/ 283728 w 283728"/>
                <a:gd name="connsiteY0" fmla="*/ 2124402 h 2124402"/>
                <a:gd name="connsiteX1" fmla="*/ 4142 w 283728"/>
                <a:gd name="connsiteY1" fmla="*/ 1256641 h 2124402"/>
                <a:gd name="connsiteX2" fmla="*/ 125279 w 283728"/>
                <a:gd name="connsiteY2" fmla="*/ 0 h 2124402"/>
                <a:gd name="connsiteX3" fmla="*/ 209266 w 283728"/>
                <a:gd name="connsiteY3" fmla="*/ 1088475 h 2124402"/>
                <a:gd name="connsiteX4" fmla="*/ 283728 w 283728"/>
                <a:gd name="connsiteY4" fmla="*/ 2124402 h 2124402"/>
                <a:gd name="connsiteX0" fmla="*/ 283728 w 284476"/>
                <a:gd name="connsiteY0" fmla="*/ 2124402 h 2124402"/>
                <a:gd name="connsiteX1" fmla="*/ 4142 w 284476"/>
                <a:gd name="connsiteY1" fmla="*/ 1256641 h 2124402"/>
                <a:gd name="connsiteX2" fmla="*/ 125279 w 284476"/>
                <a:gd name="connsiteY2" fmla="*/ 0 h 2124402"/>
                <a:gd name="connsiteX3" fmla="*/ 209266 w 284476"/>
                <a:gd name="connsiteY3" fmla="*/ 1088475 h 2124402"/>
                <a:gd name="connsiteX4" fmla="*/ 283728 w 284476"/>
                <a:gd name="connsiteY4" fmla="*/ 2124402 h 2124402"/>
                <a:gd name="connsiteX0" fmla="*/ 102153 w 206421"/>
                <a:gd name="connsiteY0" fmla="*/ 2208485 h 2208485"/>
                <a:gd name="connsiteX1" fmla="*/ 61 w 206421"/>
                <a:gd name="connsiteY1" fmla="*/ 1256641 h 2208485"/>
                <a:gd name="connsiteX2" fmla="*/ 121198 w 206421"/>
                <a:gd name="connsiteY2" fmla="*/ 0 h 2208485"/>
                <a:gd name="connsiteX3" fmla="*/ 205185 w 206421"/>
                <a:gd name="connsiteY3" fmla="*/ 1088475 h 2208485"/>
                <a:gd name="connsiteX4" fmla="*/ 102153 w 206421"/>
                <a:gd name="connsiteY4" fmla="*/ 2208485 h 220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1" h="2208485">
                  <a:moveTo>
                    <a:pt x="102153" y="2208485"/>
                  </a:moveTo>
                  <a:cubicBezTo>
                    <a:pt x="118914" y="2108637"/>
                    <a:pt x="-3113" y="1624722"/>
                    <a:pt x="61" y="1256641"/>
                  </a:cubicBezTo>
                  <a:cubicBezTo>
                    <a:pt x="3235" y="888560"/>
                    <a:pt x="80574" y="219046"/>
                    <a:pt x="121198" y="0"/>
                  </a:cubicBezTo>
                  <a:cubicBezTo>
                    <a:pt x="77188" y="329012"/>
                    <a:pt x="205185" y="555806"/>
                    <a:pt x="205185" y="1088475"/>
                  </a:cubicBezTo>
                  <a:cubicBezTo>
                    <a:pt x="220089" y="1500349"/>
                    <a:pt x="95254" y="2140168"/>
                    <a:pt x="102153" y="22084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6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4041F13-5AE6-482B-8B73-36DBE958FF21}"/>
              </a:ext>
            </a:extLst>
          </p:cNvPr>
          <p:cNvGrpSpPr/>
          <p:nvPr/>
        </p:nvGrpSpPr>
        <p:grpSpPr>
          <a:xfrm>
            <a:off x="3587433" y="2145879"/>
            <a:ext cx="1716361" cy="1721579"/>
            <a:chOff x="3587433" y="1943065"/>
            <a:chExt cx="1716361" cy="1721579"/>
          </a:xfrm>
        </p:grpSpPr>
        <p:sp>
          <p:nvSpPr>
            <p:cNvPr id="17" name="Freeform: Shape 5"/>
            <p:cNvSpPr/>
            <p:nvPr/>
          </p:nvSpPr>
          <p:spPr>
            <a:xfrm>
              <a:off x="4434614" y="2807438"/>
              <a:ext cx="869080" cy="857206"/>
            </a:xfrm>
            <a:custGeom>
              <a:avLst/>
              <a:gdLst>
                <a:gd name="connsiteX0" fmla="*/ 0 w 1158773"/>
                <a:gd name="connsiteY0" fmla="*/ 0 h 1142941"/>
                <a:gd name="connsiteX1" fmla="*/ 1158773 w 1158773"/>
                <a:gd name="connsiteY1" fmla="*/ 0 h 1142941"/>
                <a:gd name="connsiteX2" fmla="*/ 1153114 w 1158773"/>
                <a:gd name="connsiteY2" fmla="*/ 112081 h 1142941"/>
                <a:gd name="connsiteX3" fmla="*/ 10779 w 1158773"/>
                <a:gd name="connsiteY3" fmla="*/ 1142941 h 1142941"/>
                <a:gd name="connsiteX4" fmla="*/ 0 w 1158773"/>
                <a:gd name="connsiteY4" fmla="*/ 1142397 h 114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773" h="1142941">
                  <a:moveTo>
                    <a:pt x="0" y="0"/>
                  </a:moveTo>
                  <a:lnTo>
                    <a:pt x="1158773" y="0"/>
                  </a:lnTo>
                  <a:lnTo>
                    <a:pt x="1153114" y="112081"/>
                  </a:lnTo>
                  <a:cubicBezTo>
                    <a:pt x="1094311" y="691100"/>
                    <a:pt x="605312" y="1142941"/>
                    <a:pt x="10779" y="1142941"/>
                  </a:cubicBezTo>
                  <a:lnTo>
                    <a:pt x="0" y="1142397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: Shape 6"/>
            <p:cNvSpPr/>
            <p:nvPr/>
          </p:nvSpPr>
          <p:spPr>
            <a:xfrm>
              <a:off x="4434513" y="1943065"/>
              <a:ext cx="869281" cy="865189"/>
            </a:xfrm>
            <a:custGeom>
              <a:avLst/>
              <a:gdLst>
                <a:gd name="connsiteX0" fmla="*/ 10779 w 1159042"/>
                <a:gd name="connsiteY0" fmla="*/ 0 h 1153585"/>
                <a:gd name="connsiteX1" fmla="*/ 1159042 w 1159042"/>
                <a:gd name="connsiteY1" fmla="*/ 1148263 h 1153585"/>
                <a:gd name="connsiteX2" fmla="*/ 1158773 w 1159042"/>
                <a:gd name="connsiteY2" fmla="*/ 1153585 h 1153585"/>
                <a:gd name="connsiteX3" fmla="*/ 0 w 1159042"/>
                <a:gd name="connsiteY3" fmla="*/ 1153585 h 1153585"/>
                <a:gd name="connsiteX4" fmla="*/ 0 w 1159042"/>
                <a:gd name="connsiteY4" fmla="*/ 544 h 115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042" h="1153585">
                  <a:moveTo>
                    <a:pt x="10779" y="0"/>
                  </a:moveTo>
                  <a:cubicBezTo>
                    <a:pt x="644947" y="0"/>
                    <a:pt x="1159042" y="514095"/>
                    <a:pt x="1159042" y="1148263"/>
                  </a:cubicBezTo>
                  <a:lnTo>
                    <a:pt x="1158773" y="1153585"/>
                  </a:lnTo>
                  <a:lnTo>
                    <a:pt x="0" y="1153585"/>
                  </a:lnTo>
                  <a:lnTo>
                    <a:pt x="0" y="544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: Shape 7"/>
            <p:cNvSpPr/>
            <p:nvPr/>
          </p:nvSpPr>
          <p:spPr>
            <a:xfrm>
              <a:off x="3587433" y="2807438"/>
              <a:ext cx="852943" cy="857206"/>
            </a:xfrm>
            <a:custGeom>
              <a:avLst/>
              <a:gdLst>
                <a:gd name="connsiteX0" fmla="*/ 0 w 1137258"/>
                <a:gd name="connsiteY0" fmla="*/ 0 h 1142941"/>
                <a:gd name="connsiteX1" fmla="*/ 1137258 w 1137258"/>
                <a:gd name="connsiteY1" fmla="*/ 0 h 1142941"/>
                <a:gd name="connsiteX2" fmla="*/ 1137258 w 1137258"/>
                <a:gd name="connsiteY2" fmla="*/ 1142941 h 1142941"/>
                <a:gd name="connsiteX3" fmla="*/ 1030634 w 1137258"/>
                <a:gd name="connsiteY3" fmla="*/ 1137557 h 1142941"/>
                <a:gd name="connsiteX4" fmla="*/ 4990 w 1137258"/>
                <a:gd name="connsiteY4" fmla="*/ 105381 h 114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7258" h="1142941">
                  <a:moveTo>
                    <a:pt x="0" y="0"/>
                  </a:moveTo>
                  <a:lnTo>
                    <a:pt x="1137258" y="0"/>
                  </a:lnTo>
                  <a:lnTo>
                    <a:pt x="1137258" y="1142941"/>
                  </a:lnTo>
                  <a:lnTo>
                    <a:pt x="1030634" y="1137557"/>
                  </a:lnTo>
                  <a:cubicBezTo>
                    <a:pt x="487804" y="1082429"/>
                    <a:pt x="56751" y="649200"/>
                    <a:pt x="4990" y="105381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: Shape 8"/>
            <p:cNvSpPr/>
            <p:nvPr/>
          </p:nvSpPr>
          <p:spPr>
            <a:xfrm>
              <a:off x="3587433" y="1943065"/>
              <a:ext cx="853113" cy="864373"/>
            </a:xfrm>
            <a:custGeom>
              <a:avLst/>
              <a:gdLst>
                <a:gd name="connsiteX0" fmla="*/ 1137484 w 1137484"/>
                <a:gd name="connsiteY0" fmla="*/ 0 h 1152497"/>
                <a:gd name="connsiteX1" fmla="*/ 1137484 w 1137484"/>
                <a:gd name="connsiteY1" fmla="*/ 1152497 h 1152497"/>
                <a:gd name="connsiteX2" fmla="*/ 226 w 1137484"/>
                <a:gd name="connsiteY2" fmla="*/ 1152497 h 1152497"/>
                <a:gd name="connsiteX3" fmla="*/ 0 w 1137484"/>
                <a:gd name="connsiteY3" fmla="*/ 1147719 h 1152497"/>
                <a:gd name="connsiteX4" fmla="*/ 1030860 w 1137484"/>
                <a:gd name="connsiteY4" fmla="*/ 5384 h 115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7484" h="1152497">
                  <a:moveTo>
                    <a:pt x="1137484" y="0"/>
                  </a:moveTo>
                  <a:lnTo>
                    <a:pt x="1137484" y="1152497"/>
                  </a:lnTo>
                  <a:lnTo>
                    <a:pt x="226" y="1152497"/>
                  </a:lnTo>
                  <a:lnTo>
                    <a:pt x="0" y="1147719"/>
                  </a:lnTo>
                  <a:cubicBezTo>
                    <a:pt x="0" y="553187"/>
                    <a:pt x="451841" y="64187"/>
                    <a:pt x="1030860" y="5384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9"/>
          <p:cNvGrpSpPr/>
          <p:nvPr/>
        </p:nvGrpSpPr>
        <p:grpSpPr>
          <a:xfrm flipH="1">
            <a:off x="4669019" y="1249228"/>
            <a:ext cx="1634524" cy="1485545"/>
            <a:chOff x="1020361" y="1729660"/>
            <a:chExt cx="2179366" cy="1980727"/>
          </a:xfrm>
        </p:grpSpPr>
        <p:sp>
          <p:nvSpPr>
            <p:cNvPr id="37" name="Freeform: Shape 25"/>
            <p:cNvSpPr>
              <a:spLocks/>
            </p:cNvSpPr>
            <p:nvPr/>
          </p:nvSpPr>
          <p:spPr bwMode="auto">
            <a:xfrm>
              <a:off x="2643207" y="1729660"/>
              <a:ext cx="549382" cy="1980727"/>
            </a:xfrm>
            <a:custGeom>
              <a:avLst/>
              <a:gdLst>
                <a:gd name="T0" fmla="*/ 17 w 484"/>
                <a:gd name="T1" fmla="*/ 0 h 1745"/>
                <a:gd name="T2" fmla="*/ 480 w 484"/>
                <a:gd name="T3" fmla="*/ 1542 h 1745"/>
                <a:gd name="T4" fmla="*/ 484 w 484"/>
                <a:gd name="T5" fmla="*/ 1745 h 1745"/>
                <a:gd name="T6" fmla="*/ 0 w 484"/>
                <a:gd name="T7" fmla="*/ 1380 h 1745"/>
                <a:gd name="T8" fmla="*/ 17 w 484"/>
                <a:gd name="T9" fmla="*/ 0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1745">
                  <a:moveTo>
                    <a:pt x="17" y="0"/>
                  </a:moveTo>
                  <a:lnTo>
                    <a:pt x="480" y="1542"/>
                  </a:lnTo>
                  <a:lnTo>
                    <a:pt x="484" y="1745"/>
                  </a:lnTo>
                  <a:lnTo>
                    <a:pt x="0" y="138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: Shape 26"/>
            <p:cNvSpPr>
              <a:spLocks/>
            </p:cNvSpPr>
            <p:nvPr/>
          </p:nvSpPr>
          <p:spPr bwMode="auto">
            <a:xfrm>
              <a:off x="1020361" y="3295764"/>
              <a:ext cx="2179366" cy="414307"/>
            </a:xfrm>
            <a:custGeom>
              <a:avLst/>
              <a:gdLst>
                <a:gd name="T0" fmla="*/ 1436 w 1920"/>
                <a:gd name="T1" fmla="*/ 0 h 365"/>
                <a:gd name="T2" fmla="*/ 1920 w 1920"/>
                <a:gd name="T3" fmla="*/ 363 h 365"/>
                <a:gd name="T4" fmla="*/ 1703 w 1920"/>
                <a:gd name="T5" fmla="*/ 365 h 365"/>
                <a:gd name="T6" fmla="*/ 0 w 1920"/>
                <a:gd name="T7" fmla="*/ 38 h 365"/>
                <a:gd name="T8" fmla="*/ 1436 w 1920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0" h="365">
                  <a:moveTo>
                    <a:pt x="1436" y="0"/>
                  </a:moveTo>
                  <a:lnTo>
                    <a:pt x="1920" y="363"/>
                  </a:lnTo>
                  <a:lnTo>
                    <a:pt x="1703" y="365"/>
                  </a:lnTo>
                  <a:lnTo>
                    <a:pt x="0" y="38"/>
                  </a:lnTo>
                  <a:lnTo>
                    <a:pt x="1436" y="0"/>
                  </a:lnTo>
                  <a:close/>
                </a:path>
              </a:pathLst>
            </a:custGeom>
            <a:solidFill>
              <a:srgbClr val="2171BA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: Shape 27"/>
            <p:cNvSpPr>
              <a:spLocks/>
            </p:cNvSpPr>
            <p:nvPr/>
          </p:nvSpPr>
          <p:spPr bwMode="auto">
            <a:xfrm>
              <a:off x="1020791" y="1731194"/>
              <a:ext cx="1649281" cy="1610688"/>
            </a:xfrm>
            <a:custGeom>
              <a:avLst/>
              <a:gdLst>
                <a:gd name="T0" fmla="*/ 1453 w 1453"/>
                <a:gd name="T1" fmla="*/ 0 h 1419"/>
                <a:gd name="T2" fmla="*/ 1436 w 1453"/>
                <a:gd name="T3" fmla="*/ 1380 h 1419"/>
                <a:gd name="T4" fmla="*/ 0 w 1453"/>
                <a:gd name="T5" fmla="*/ 1419 h 1419"/>
                <a:gd name="T6" fmla="*/ 115 w 1453"/>
                <a:gd name="T7" fmla="*/ 152 h 1419"/>
                <a:gd name="T8" fmla="*/ 1453 w 1453"/>
                <a:gd name="T9" fmla="*/ 0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3" h="1419">
                  <a:moveTo>
                    <a:pt x="1453" y="0"/>
                  </a:moveTo>
                  <a:lnTo>
                    <a:pt x="1436" y="1380"/>
                  </a:lnTo>
                  <a:lnTo>
                    <a:pt x="0" y="1419"/>
                  </a:lnTo>
                  <a:lnTo>
                    <a:pt x="115" y="152"/>
                  </a:lnTo>
                  <a:lnTo>
                    <a:pt x="1453" y="0"/>
                  </a:lnTo>
                  <a:close/>
                </a:path>
              </a:pathLst>
            </a:custGeom>
            <a:blipFill dpi="0" rotWithShape="1">
              <a:blip r:embed="rId7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Box 28"/>
            <p:cNvSpPr txBox="1"/>
            <p:nvPr/>
          </p:nvSpPr>
          <p:spPr>
            <a:xfrm>
              <a:off x="1450146" y="2055718"/>
              <a:ext cx="569387" cy="92333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5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2" name="Group 10"/>
          <p:cNvGrpSpPr/>
          <p:nvPr/>
        </p:nvGrpSpPr>
        <p:grpSpPr>
          <a:xfrm flipH="1">
            <a:off x="2982901" y="1578031"/>
            <a:ext cx="1288891" cy="1153867"/>
            <a:chOff x="3729363" y="2168064"/>
            <a:chExt cx="1718521" cy="1538490"/>
          </a:xfrm>
        </p:grpSpPr>
        <p:sp>
          <p:nvSpPr>
            <p:cNvPr id="33" name="Freeform: Shape 21"/>
            <p:cNvSpPr>
              <a:spLocks/>
            </p:cNvSpPr>
            <p:nvPr/>
          </p:nvSpPr>
          <p:spPr bwMode="auto">
            <a:xfrm>
              <a:off x="3729363" y="3157172"/>
              <a:ext cx="1718521" cy="549382"/>
            </a:xfrm>
            <a:custGeom>
              <a:avLst/>
              <a:gdLst>
                <a:gd name="T0" fmla="*/ 1514 w 1514"/>
                <a:gd name="T1" fmla="*/ 27 h 484"/>
                <a:gd name="T2" fmla="*/ 214 w 1514"/>
                <a:gd name="T3" fmla="*/ 484 h 484"/>
                <a:gd name="T4" fmla="*/ 0 w 1514"/>
                <a:gd name="T5" fmla="*/ 482 h 484"/>
                <a:gd name="T6" fmla="*/ 597 w 1514"/>
                <a:gd name="T7" fmla="*/ 0 h 484"/>
                <a:gd name="T8" fmla="*/ 1514 w 1514"/>
                <a:gd name="T9" fmla="*/ 27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4" h="484">
                  <a:moveTo>
                    <a:pt x="1514" y="27"/>
                  </a:moveTo>
                  <a:lnTo>
                    <a:pt x="214" y="484"/>
                  </a:lnTo>
                  <a:lnTo>
                    <a:pt x="0" y="482"/>
                  </a:lnTo>
                  <a:lnTo>
                    <a:pt x="597" y="0"/>
                  </a:lnTo>
                  <a:lnTo>
                    <a:pt x="1514" y="27"/>
                  </a:lnTo>
                  <a:close/>
                </a:path>
              </a:pathLst>
            </a:custGeom>
            <a:solidFill>
              <a:srgbClr val="2171BA">
                <a:alpha val="95000"/>
              </a:srgb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: Shape 22"/>
            <p:cNvSpPr>
              <a:spLocks/>
            </p:cNvSpPr>
            <p:nvPr/>
          </p:nvSpPr>
          <p:spPr bwMode="auto">
            <a:xfrm>
              <a:off x="3733091" y="2168064"/>
              <a:ext cx="677647" cy="1536907"/>
            </a:xfrm>
            <a:custGeom>
              <a:avLst/>
              <a:gdLst>
                <a:gd name="T0" fmla="*/ 597 w 597"/>
                <a:gd name="T1" fmla="*/ 872 h 1354"/>
                <a:gd name="T2" fmla="*/ 0 w 597"/>
                <a:gd name="T3" fmla="*/ 1354 h 1354"/>
                <a:gd name="T4" fmla="*/ 2 w 597"/>
                <a:gd name="T5" fmla="*/ 1153 h 1354"/>
                <a:gd name="T6" fmla="*/ 586 w 597"/>
                <a:gd name="T7" fmla="*/ 0 h 1354"/>
                <a:gd name="T8" fmla="*/ 597 w 597"/>
                <a:gd name="T9" fmla="*/ 872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1354">
                  <a:moveTo>
                    <a:pt x="597" y="872"/>
                  </a:moveTo>
                  <a:lnTo>
                    <a:pt x="0" y="1354"/>
                  </a:lnTo>
                  <a:lnTo>
                    <a:pt x="2" y="1153"/>
                  </a:lnTo>
                  <a:lnTo>
                    <a:pt x="586" y="0"/>
                  </a:lnTo>
                  <a:lnTo>
                    <a:pt x="597" y="872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: Shape 23"/>
            <p:cNvSpPr>
              <a:spLocks/>
            </p:cNvSpPr>
            <p:nvPr/>
          </p:nvSpPr>
          <p:spPr bwMode="auto">
            <a:xfrm>
              <a:off x="4393212" y="2170442"/>
              <a:ext cx="1054496" cy="1019308"/>
            </a:xfrm>
            <a:custGeom>
              <a:avLst/>
              <a:gdLst>
                <a:gd name="T0" fmla="*/ 889 w 929"/>
                <a:gd name="T1" fmla="*/ 61 h 898"/>
                <a:gd name="T2" fmla="*/ 929 w 929"/>
                <a:gd name="T3" fmla="*/ 898 h 898"/>
                <a:gd name="T4" fmla="*/ 12 w 929"/>
                <a:gd name="T5" fmla="*/ 872 h 898"/>
                <a:gd name="T6" fmla="*/ 0 w 929"/>
                <a:gd name="T7" fmla="*/ 0 h 898"/>
                <a:gd name="T8" fmla="*/ 889 w 929"/>
                <a:gd name="T9" fmla="*/ 61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9" h="898">
                  <a:moveTo>
                    <a:pt x="889" y="61"/>
                  </a:moveTo>
                  <a:lnTo>
                    <a:pt x="929" y="898"/>
                  </a:lnTo>
                  <a:lnTo>
                    <a:pt x="12" y="872"/>
                  </a:lnTo>
                  <a:lnTo>
                    <a:pt x="0" y="0"/>
                  </a:lnTo>
                  <a:lnTo>
                    <a:pt x="889" y="61"/>
                  </a:lnTo>
                  <a:close/>
                </a:path>
              </a:pathLst>
            </a:custGeom>
            <a:blipFill dpi="0" rotWithShape="1">
              <a:blip r:embed="rId8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24"/>
            <p:cNvSpPr txBox="1"/>
            <p:nvPr/>
          </p:nvSpPr>
          <p:spPr>
            <a:xfrm>
              <a:off x="4627282" y="2342496"/>
              <a:ext cx="470000" cy="707886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3" name="Group 11"/>
          <p:cNvGrpSpPr/>
          <p:nvPr/>
        </p:nvGrpSpPr>
        <p:grpSpPr>
          <a:xfrm flipH="1">
            <a:off x="2769439" y="3198185"/>
            <a:ext cx="1516957" cy="1401244"/>
            <a:chOff x="3709890" y="4328269"/>
            <a:chExt cx="2022610" cy="1868326"/>
          </a:xfrm>
        </p:grpSpPr>
        <p:sp>
          <p:nvSpPr>
            <p:cNvPr id="29" name="Freeform: Shape 17"/>
            <p:cNvSpPr>
              <a:spLocks/>
            </p:cNvSpPr>
            <p:nvPr/>
          </p:nvSpPr>
          <p:spPr bwMode="auto">
            <a:xfrm>
              <a:off x="3713813" y="4331647"/>
              <a:ext cx="384795" cy="1864948"/>
            </a:xfrm>
            <a:custGeom>
              <a:avLst/>
              <a:gdLst>
                <a:gd name="T0" fmla="*/ 330 w 339"/>
                <a:gd name="T1" fmla="*/ 1643 h 1643"/>
                <a:gd name="T2" fmla="*/ 2 w 339"/>
                <a:gd name="T3" fmla="*/ 201 h 1643"/>
                <a:gd name="T4" fmla="*/ 0 w 339"/>
                <a:gd name="T5" fmla="*/ 0 h 1643"/>
                <a:gd name="T6" fmla="*/ 339 w 339"/>
                <a:gd name="T7" fmla="*/ 263 h 1643"/>
                <a:gd name="T8" fmla="*/ 330 w 339"/>
                <a:gd name="T9" fmla="*/ 1643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643">
                  <a:moveTo>
                    <a:pt x="330" y="1643"/>
                  </a:moveTo>
                  <a:lnTo>
                    <a:pt x="2" y="201"/>
                  </a:lnTo>
                  <a:lnTo>
                    <a:pt x="0" y="0"/>
                  </a:lnTo>
                  <a:lnTo>
                    <a:pt x="339" y="263"/>
                  </a:lnTo>
                  <a:lnTo>
                    <a:pt x="330" y="164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: Shape 18"/>
            <p:cNvSpPr>
              <a:spLocks/>
            </p:cNvSpPr>
            <p:nvPr/>
          </p:nvSpPr>
          <p:spPr bwMode="auto">
            <a:xfrm>
              <a:off x="3709890" y="4328269"/>
              <a:ext cx="2019320" cy="300798"/>
            </a:xfrm>
            <a:custGeom>
              <a:avLst/>
              <a:gdLst>
                <a:gd name="T0" fmla="*/ 339 w 1779"/>
                <a:gd name="T1" fmla="*/ 265 h 265"/>
                <a:gd name="T2" fmla="*/ 0 w 1779"/>
                <a:gd name="T3" fmla="*/ 2 h 265"/>
                <a:gd name="T4" fmla="*/ 215 w 1779"/>
                <a:gd name="T5" fmla="*/ 0 h 265"/>
                <a:gd name="T6" fmla="*/ 1779 w 1779"/>
                <a:gd name="T7" fmla="*/ 233 h 265"/>
                <a:gd name="T8" fmla="*/ 339 w 1779"/>
                <a:gd name="T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9" h="265">
                  <a:moveTo>
                    <a:pt x="339" y="265"/>
                  </a:moveTo>
                  <a:lnTo>
                    <a:pt x="0" y="2"/>
                  </a:lnTo>
                  <a:lnTo>
                    <a:pt x="215" y="0"/>
                  </a:lnTo>
                  <a:lnTo>
                    <a:pt x="1779" y="233"/>
                  </a:lnTo>
                  <a:lnTo>
                    <a:pt x="339" y="265"/>
                  </a:lnTo>
                  <a:close/>
                </a:path>
              </a:pathLst>
            </a:custGeom>
            <a:solidFill>
              <a:srgbClr val="2171BA">
                <a:alpha val="85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: Shape 19"/>
            <p:cNvSpPr>
              <a:spLocks/>
            </p:cNvSpPr>
            <p:nvPr/>
          </p:nvSpPr>
          <p:spPr bwMode="auto">
            <a:xfrm>
              <a:off x="4083333" y="4590448"/>
              <a:ext cx="1649167" cy="1606146"/>
            </a:xfrm>
            <a:custGeom>
              <a:avLst/>
              <a:gdLst>
                <a:gd name="T0" fmla="*/ 1450 w 1450"/>
                <a:gd name="T1" fmla="*/ 0 h 1412"/>
                <a:gd name="T2" fmla="*/ 1328 w 1450"/>
                <a:gd name="T3" fmla="*/ 1250 h 1412"/>
                <a:gd name="T4" fmla="*/ 0 w 1450"/>
                <a:gd name="T5" fmla="*/ 1412 h 1412"/>
                <a:gd name="T6" fmla="*/ 10 w 1450"/>
                <a:gd name="T7" fmla="*/ 32 h 1412"/>
                <a:gd name="T8" fmla="*/ 1450 w 1450"/>
                <a:gd name="T9" fmla="*/ 0 h 1412"/>
                <a:gd name="connsiteX0" fmla="*/ 10000 w 10000"/>
                <a:gd name="connsiteY0" fmla="*/ 173 h 9773"/>
                <a:gd name="connsiteX1" fmla="*/ 9159 w 10000"/>
                <a:gd name="connsiteY1" fmla="*/ 8626 h 9773"/>
                <a:gd name="connsiteX2" fmla="*/ 0 w 10000"/>
                <a:gd name="connsiteY2" fmla="*/ 9773 h 9773"/>
                <a:gd name="connsiteX3" fmla="*/ 69 w 10000"/>
                <a:gd name="connsiteY3" fmla="*/ 0 h 9773"/>
                <a:gd name="connsiteX4" fmla="*/ 10000 w 10000"/>
                <a:gd name="connsiteY4" fmla="*/ 173 h 9773"/>
                <a:gd name="connsiteX0" fmla="*/ 10020 w 10020"/>
                <a:gd name="connsiteY0" fmla="*/ 0 h 10254"/>
                <a:gd name="connsiteX1" fmla="*/ 9159 w 10020"/>
                <a:gd name="connsiteY1" fmla="*/ 9080 h 10254"/>
                <a:gd name="connsiteX2" fmla="*/ 0 w 10020"/>
                <a:gd name="connsiteY2" fmla="*/ 10254 h 10254"/>
                <a:gd name="connsiteX3" fmla="*/ 69 w 10020"/>
                <a:gd name="connsiteY3" fmla="*/ 254 h 10254"/>
                <a:gd name="connsiteX4" fmla="*/ 10020 w 10020"/>
                <a:gd name="connsiteY4" fmla="*/ 0 h 10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0" h="10254">
                  <a:moveTo>
                    <a:pt x="10020" y="0"/>
                  </a:moveTo>
                  <a:cubicBezTo>
                    <a:pt x="9740" y="2883"/>
                    <a:pt x="9439" y="6197"/>
                    <a:pt x="9159" y="9080"/>
                  </a:cubicBezTo>
                  <a:lnTo>
                    <a:pt x="0" y="10254"/>
                  </a:lnTo>
                  <a:cubicBezTo>
                    <a:pt x="23" y="6920"/>
                    <a:pt x="46" y="3588"/>
                    <a:pt x="69" y="254"/>
                  </a:cubicBezTo>
                  <a:lnTo>
                    <a:pt x="10020" y="0"/>
                  </a:lnTo>
                  <a:close/>
                </a:path>
              </a:pathLst>
            </a:custGeom>
            <a:blipFill dpi="0" rotWithShape="1">
              <a:blip r:embed="rId9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20"/>
            <p:cNvSpPr txBox="1"/>
            <p:nvPr/>
          </p:nvSpPr>
          <p:spPr>
            <a:xfrm>
              <a:off x="4561975" y="4854571"/>
              <a:ext cx="569387" cy="92333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5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4" name="Group 12"/>
          <p:cNvGrpSpPr/>
          <p:nvPr/>
        </p:nvGrpSpPr>
        <p:grpSpPr>
          <a:xfrm flipH="1">
            <a:off x="4682258" y="3193907"/>
            <a:ext cx="929636" cy="793426"/>
            <a:chOff x="1942560" y="4322566"/>
            <a:chExt cx="1239515" cy="1057901"/>
          </a:xfrm>
        </p:grpSpPr>
        <p:sp>
          <p:nvSpPr>
            <p:cNvPr id="25" name="Freeform: Shape 13"/>
            <p:cNvSpPr>
              <a:spLocks/>
            </p:cNvSpPr>
            <p:nvPr/>
          </p:nvSpPr>
          <p:spPr bwMode="auto">
            <a:xfrm>
              <a:off x="2811536" y="4322566"/>
              <a:ext cx="370038" cy="1057901"/>
            </a:xfrm>
            <a:custGeom>
              <a:avLst/>
              <a:gdLst>
                <a:gd name="T0" fmla="*/ 0 w 326"/>
                <a:gd name="T1" fmla="*/ 203 h 932"/>
                <a:gd name="T2" fmla="*/ 326 w 326"/>
                <a:gd name="T3" fmla="*/ 0 h 932"/>
                <a:gd name="T4" fmla="*/ 324 w 326"/>
                <a:gd name="T5" fmla="*/ 205 h 932"/>
                <a:gd name="T6" fmla="*/ 0 w 326"/>
                <a:gd name="T7" fmla="*/ 932 h 932"/>
                <a:gd name="T8" fmla="*/ 0 w 326"/>
                <a:gd name="T9" fmla="*/ 203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932">
                  <a:moveTo>
                    <a:pt x="0" y="203"/>
                  </a:moveTo>
                  <a:lnTo>
                    <a:pt x="326" y="0"/>
                  </a:lnTo>
                  <a:lnTo>
                    <a:pt x="324" y="205"/>
                  </a:lnTo>
                  <a:lnTo>
                    <a:pt x="0" y="932"/>
                  </a:lnTo>
                  <a:lnTo>
                    <a:pt x="0" y="20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: Shape 14"/>
            <p:cNvSpPr>
              <a:spLocks/>
            </p:cNvSpPr>
            <p:nvPr/>
          </p:nvSpPr>
          <p:spPr bwMode="auto">
            <a:xfrm>
              <a:off x="1942560" y="4325230"/>
              <a:ext cx="1239515" cy="230423"/>
            </a:xfrm>
            <a:custGeom>
              <a:avLst/>
              <a:gdLst>
                <a:gd name="T0" fmla="*/ 0 w 1092"/>
                <a:gd name="T1" fmla="*/ 190 h 203"/>
                <a:gd name="T2" fmla="*/ 875 w 1092"/>
                <a:gd name="T3" fmla="*/ 0 h 203"/>
                <a:gd name="T4" fmla="*/ 1092 w 1092"/>
                <a:gd name="T5" fmla="*/ 0 h 203"/>
                <a:gd name="T6" fmla="*/ 766 w 1092"/>
                <a:gd name="T7" fmla="*/ 203 h 203"/>
                <a:gd name="T8" fmla="*/ 0 w 1092"/>
                <a:gd name="T9" fmla="*/ 19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2" h="203">
                  <a:moveTo>
                    <a:pt x="0" y="190"/>
                  </a:moveTo>
                  <a:lnTo>
                    <a:pt x="875" y="0"/>
                  </a:lnTo>
                  <a:lnTo>
                    <a:pt x="1092" y="0"/>
                  </a:lnTo>
                  <a:lnTo>
                    <a:pt x="766" y="203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2171BA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: Shape 15"/>
            <p:cNvSpPr>
              <a:spLocks/>
            </p:cNvSpPr>
            <p:nvPr/>
          </p:nvSpPr>
          <p:spPr bwMode="auto">
            <a:xfrm>
              <a:off x="1942560" y="4538233"/>
              <a:ext cx="869476" cy="842234"/>
            </a:xfrm>
            <a:custGeom>
              <a:avLst/>
              <a:gdLst>
                <a:gd name="T0" fmla="*/ 766 w 766"/>
                <a:gd name="T1" fmla="*/ 13 h 742"/>
                <a:gd name="T2" fmla="*/ 766 w 766"/>
                <a:gd name="T3" fmla="*/ 742 h 742"/>
                <a:gd name="T4" fmla="*/ 21 w 766"/>
                <a:gd name="T5" fmla="*/ 702 h 742"/>
                <a:gd name="T6" fmla="*/ 0 w 766"/>
                <a:gd name="T7" fmla="*/ 0 h 742"/>
                <a:gd name="T8" fmla="*/ 766 w 766"/>
                <a:gd name="T9" fmla="*/ 13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6" h="742">
                  <a:moveTo>
                    <a:pt x="766" y="13"/>
                  </a:moveTo>
                  <a:lnTo>
                    <a:pt x="766" y="742"/>
                  </a:lnTo>
                  <a:lnTo>
                    <a:pt x="21" y="702"/>
                  </a:lnTo>
                  <a:lnTo>
                    <a:pt x="0" y="0"/>
                  </a:lnTo>
                  <a:lnTo>
                    <a:pt x="766" y="13"/>
                  </a:lnTo>
                  <a:close/>
                </a:path>
              </a:pathLst>
            </a:custGeom>
            <a:blipFill dpi="0" rotWithShape="1">
              <a:blip r:embed="rId10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6"/>
            <p:cNvSpPr txBox="1"/>
            <p:nvPr/>
          </p:nvSpPr>
          <p:spPr>
            <a:xfrm>
              <a:off x="2024266" y="4567043"/>
              <a:ext cx="470000" cy="707886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5" name="Group 32"/>
          <p:cNvGrpSpPr/>
          <p:nvPr/>
        </p:nvGrpSpPr>
        <p:grpSpPr>
          <a:xfrm>
            <a:off x="539750" y="3394819"/>
            <a:ext cx="1836108" cy="672886"/>
            <a:chOff x="719667" y="4256007"/>
            <a:chExt cx="2448144" cy="897181"/>
          </a:xfrm>
        </p:grpSpPr>
        <p:sp>
          <p:nvSpPr>
            <p:cNvPr id="15" name="TextBox 41"/>
            <p:cNvSpPr txBox="1">
              <a:spLocks/>
            </p:cNvSpPr>
            <p:nvPr/>
          </p:nvSpPr>
          <p:spPr>
            <a:xfrm>
              <a:off x="1936705" y="4256007"/>
              <a:ext cx="1231106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6" name="TextBox 42"/>
            <p:cNvSpPr txBox="1">
              <a:spLocks/>
            </p:cNvSpPr>
            <p:nvPr/>
          </p:nvSpPr>
          <p:spPr>
            <a:xfrm>
              <a:off x="719667" y="4471451"/>
              <a:ext cx="2448144" cy="681737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6" name="Group 29"/>
          <p:cNvGrpSpPr/>
          <p:nvPr/>
        </p:nvGrpSpPr>
        <p:grpSpPr>
          <a:xfrm>
            <a:off x="6553589" y="1423993"/>
            <a:ext cx="2051057" cy="730378"/>
            <a:chOff x="8559267" y="1628239"/>
            <a:chExt cx="2913596" cy="973837"/>
          </a:xfrm>
        </p:grpSpPr>
        <p:sp>
          <p:nvSpPr>
            <p:cNvPr id="13" name="TextBox 44"/>
            <p:cNvSpPr txBox="1">
              <a:spLocks/>
            </p:cNvSpPr>
            <p:nvPr/>
          </p:nvSpPr>
          <p:spPr>
            <a:xfrm>
              <a:off x="8559267" y="1628239"/>
              <a:ext cx="2913596" cy="292100"/>
            </a:xfrm>
            <a:prstGeom prst="rect">
              <a:avLst/>
            </a:prstGeom>
          </p:spPr>
          <p:txBody>
            <a:bodyPr wrap="none" lIns="0" tIns="0" rIns="0" bIns="0" anchor="b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4" name="TextBox 45"/>
            <p:cNvSpPr txBox="1">
              <a:spLocks/>
            </p:cNvSpPr>
            <p:nvPr/>
          </p:nvSpPr>
          <p:spPr>
            <a:xfrm>
              <a:off x="8559267" y="1920339"/>
              <a:ext cx="2913596" cy="681737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7" name="Group 46"/>
          <p:cNvGrpSpPr/>
          <p:nvPr/>
        </p:nvGrpSpPr>
        <p:grpSpPr>
          <a:xfrm>
            <a:off x="6011073" y="3351928"/>
            <a:ext cx="2603614" cy="730378"/>
            <a:chOff x="8559267" y="1628239"/>
            <a:chExt cx="2913596" cy="973837"/>
          </a:xfrm>
        </p:grpSpPr>
        <p:sp>
          <p:nvSpPr>
            <p:cNvPr id="11" name="TextBox 47"/>
            <p:cNvSpPr txBox="1">
              <a:spLocks/>
            </p:cNvSpPr>
            <p:nvPr/>
          </p:nvSpPr>
          <p:spPr>
            <a:xfrm>
              <a:off x="8559267" y="1628239"/>
              <a:ext cx="2913596" cy="292100"/>
            </a:xfrm>
            <a:prstGeom prst="rect">
              <a:avLst/>
            </a:prstGeom>
          </p:spPr>
          <p:txBody>
            <a:bodyPr wrap="none" lIns="0" tIns="0" rIns="0" bIns="0" anchor="b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2" name="TextBox 48"/>
            <p:cNvSpPr txBox="1">
              <a:spLocks/>
            </p:cNvSpPr>
            <p:nvPr/>
          </p:nvSpPr>
          <p:spPr>
            <a:xfrm>
              <a:off x="8559267" y="1920339"/>
              <a:ext cx="2913596" cy="681737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8" name="Group 49"/>
          <p:cNvGrpSpPr/>
          <p:nvPr/>
        </p:nvGrpSpPr>
        <p:grpSpPr>
          <a:xfrm>
            <a:off x="539750" y="1625612"/>
            <a:ext cx="2099009" cy="672886"/>
            <a:chOff x="719667" y="4256007"/>
            <a:chExt cx="2448144" cy="897181"/>
          </a:xfrm>
        </p:grpSpPr>
        <p:sp>
          <p:nvSpPr>
            <p:cNvPr id="9" name="TextBox 50"/>
            <p:cNvSpPr txBox="1">
              <a:spLocks/>
            </p:cNvSpPr>
            <p:nvPr/>
          </p:nvSpPr>
          <p:spPr>
            <a:xfrm>
              <a:off x="2090901" y="4256007"/>
              <a:ext cx="1076910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0" name="TextBox 51"/>
            <p:cNvSpPr txBox="1">
              <a:spLocks/>
            </p:cNvSpPr>
            <p:nvPr/>
          </p:nvSpPr>
          <p:spPr>
            <a:xfrm>
              <a:off x="719667" y="4471451"/>
              <a:ext cx="2448144" cy="681737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sp>
        <p:nvSpPr>
          <p:cNvPr id="42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331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8583" y="1419622"/>
            <a:ext cx="7483874" cy="2660039"/>
            <a:chOff x="818583" y="1241731"/>
            <a:chExt cx="7483874" cy="2660039"/>
          </a:xfrm>
        </p:grpSpPr>
        <p:grpSp>
          <p:nvGrpSpPr>
            <p:cNvPr id="24" name="Group 16"/>
            <p:cNvGrpSpPr/>
            <p:nvPr/>
          </p:nvGrpSpPr>
          <p:grpSpPr>
            <a:xfrm>
              <a:off x="818583" y="3071306"/>
              <a:ext cx="1760631" cy="830464"/>
              <a:chOff x="5157230" y="1101621"/>
              <a:chExt cx="2699991" cy="1107285"/>
            </a:xfrm>
          </p:grpSpPr>
          <p:sp>
            <p:nvSpPr>
              <p:cNvPr id="37" name="TextBox 17"/>
              <p:cNvSpPr txBox="1"/>
              <p:nvPr/>
            </p:nvSpPr>
            <p:spPr>
              <a:xfrm>
                <a:off x="5157230" y="1101621"/>
                <a:ext cx="2699991" cy="398468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1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rgbClr val="2171B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8" name="TextBox 18"/>
              <p:cNvSpPr txBox="1">
                <a:spLocks/>
              </p:cNvSpPr>
              <p:nvPr/>
            </p:nvSpPr>
            <p:spPr>
              <a:xfrm>
                <a:off x="5157231" y="1500087"/>
                <a:ext cx="2699990" cy="708819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1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25" name="Group 19"/>
            <p:cNvGrpSpPr/>
            <p:nvPr/>
          </p:nvGrpSpPr>
          <p:grpSpPr>
            <a:xfrm>
              <a:off x="3680204" y="3071306"/>
              <a:ext cx="1760631" cy="830464"/>
              <a:chOff x="5157230" y="1101621"/>
              <a:chExt cx="2699991" cy="1107285"/>
            </a:xfrm>
          </p:grpSpPr>
          <p:sp>
            <p:nvSpPr>
              <p:cNvPr id="35" name="TextBox 20"/>
              <p:cNvSpPr txBox="1"/>
              <p:nvPr/>
            </p:nvSpPr>
            <p:spPr>
              <a:xfrm>
                <a:off x="5157230" y="1101621"/>
                <a:ext cx="2699991" cy="398468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1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rgbClr val="2171B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6" name="TextBox 21"/>
              <p:cNvSpPr txBox="1">
                <a:spLocks/>
              </p:cNvSpPr>
              <p:nvPr/>
            </p:nvSpPr>
            <p:spPr>
              <a:xfrm>
                <a:off x="5157231" y="1500087"/>
                <a:ext cx="2699990" cy="708819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1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26" name="Group 22"/>
            <p:cNvGrpSpPr/>
            <p:nvPr/>
          </p:nvGrpSpPr>
          <p:grpSpPr>
            <a:xfrm>
              <a:off x="6541826" y="3071306"/>
              <a:ext cx="1760631" cy="830464"/>
              <a:chOff x="5157230" y="1101621"/>
              <a:chExt cx="2699991" cy="1107285"/>
            </a:xfrm>
          </p:grpSpPr>
          <p:sp>
            <p:nvSpPr>
              <p:cNvPr id="33" name="TextBox 23"/>
              <p:cNvSpPr txBox="1"/>
              <p:nvPr/>
            </p:nvSpPr>
            <p:spPr>
              <a:xfrm>
                <a:off x="5157230" y="1101621"/>
                <a:ext cx="2699991" cy="398468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1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rgbClr val="2171B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4" name="TextBox 24"/>
              <p:cNvSpPr txBox="1">
                <a:spLocks/>
              </p:cNvSpPr>
              <p:nvPr/>
            </p:nvSpPr>
            <p:spPr>
              <a:xfrm>
                <a:off x="5157231" y="1500087"/>
                <a:ext cx="2699990" cy="708819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1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27" name="Group 25"/>
            <p:cNvGrpSpPr/>
            <p:nvPr/>
          </p:nvGrpSpPr>
          <p:grpSpPr>
            <a:xfrm>
              <a:off x="2257874" y="1241731"/>
              <a:ext cx="1760631" cy="830464"/>
              <a:chOff x="5157230" y="1101621"/>
              <a:chExt cx="2699991" cy="1107285"/>
            </a:xfrm>
          </p:grpSpPr>
          <p:sp>
            <p:nvSpPr>
              <p:cNvPr id="31" name="TextBox 26"/>
              <p:cNvSpPr txBox="1"/>
              <p:nvPr/>
            </p:nvSpPr>
            <p:spPr>
              <a:xfrm>
                <a:off x="5157230" y="1101621"/>
                <a:ext cx="2699991" cy="398468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1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rgbClr val="2171B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2" name="TextBox 27"/>
              <p:cNvSpPr txBox="1">
                <a:spLocks/>
              </p:cNvSpPr>
              <p:nvPr/>
            </p:nvSpPr>
            <p:spPr>
              <a:xfrm>
                <a:off x="5157231" y="1500087"/>
                <a:ext cx="2699990" cy="708819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1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5119496" y="1241731"/>
              <a:ext cx="1760631" cy="830464"/>
              <a:chOff x="5157230" y="1101621"/>
              <a:chExt cx="2699991" cy="1107285"/>
            </a:xfrm>
          </p:grpSpPr>
          <p:sp>
            <p:nvSpPr>
              <p:cNvPr id="29" name="TextBox 29"/>
              <p:cNvSpPr txBox="1"/>
              <p:nvPr/>
            </p:nvSpPr>
            <p:spPr>
              <a:xfrm>
                <a:off x="5157230" y="1101621"/>
                <a:ext cx="2699991" cy="398468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1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rgbClr val="2171B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0" name="TextBox 30"/>
              <p:cNvSpPr txBox="1">
                <a:spLocks/>
              </p:cNvSpPr>
              <p:nvPr/>
            </p:nvSpPr>
            <p:spPr>
              <a:xfrm>
                <a:off x="5157231" y="1500087"/>
                <a:ext cx="2699990" cy="708819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1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</p:grpSp>
      <p:sp>
        <p:nvSpPr>
          <p:cNvPr id="17" name="Block Arc 3"/>
          <p:cNvSpPr/>
          <p:nvPr/>
        </p:nvSpPr>
        <p:spPr>
          <a:xfrm rot="155605">
            <a:off x="1009262" y="1580433"/>
            <a:ext cx="1415912" cy="1339308"/>
          </a:xfrm>
          <a:prstGeom prst="blockArc">
            <a:avLst>
              <a:gd name="adj1" fmla="val 10626295"/>
              <a:gd name="adj2" fmla="val 21496745"/>
              <a:gd name="adj3" fmla="val 27786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Block Arc 4"/>
          <p:cNvSpPr/>
          <p:nvPr/>
        </p:nvSpPr>
        <p:spPr>
          <a:xfrm>
            <a:off x="3852564" y="1580433"/>
            <a:ext cx="1415912" cy="1339308"/>
          </a:xfrm>
          <a:prstGeom prst="blockArc">
            <a:avLst>
              <a:gd name="adj1" fmla="val 10800000"/>
              <a:gd name="adj2" fmla="val 21599999"/>
              <a:gd name="adj3" fmla="val 27797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Block Arc 5"/>
          <p:cNvSpPr/>
          <p:nvPr/>
        </p:nvSpPr>
        <p:spPr>
          <a:xfrm rot="188168">
            <a:off x="6718827" y="1580433"/>
            <a:ext cx="1415912" cy="1339308"/>
          </a:xfrm>
          <a:prstGeom prst="blockArc">
            <a:avLst>
              <a:gd name="adj1" fmla="val 10594868"/>
              <a:gd name="adj2" fmla="val 21393667"/>
              <a:gd name="adj3" fmla="val 27752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Block Arc 6"/>
          <p:cNvSpPr/>
          <p:nvPr/>
        </p:nvSpPr>
        <p:spPr>
          <a:xfrm rot="21428388" flipV="1">
            <a:off x="2429000" y="2583647"/>
            <a:ext cx="1415912" cy="1339308"/>
          </a:xfrm>
          <a:prstGeom prst="blockArc">
            <a:avLst>
              <a:gd name="adj1" fmla="val 10614133"/>
              <a:gd name="adj2" fmla="val 21486523"/>
              <a:gd name="adj3" fmla="val 30043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Block Arc 7"/>
          <p:cNvSpPr/>
          <p:nvPr/>
        </p:nvSpPr>
        <p:spPr>
          <a:xfrm flipV="1">
            <a:off x="5295263" y="2583647"/>
            <a:ext cx="1415912" cy="1339308"/>
          </a:xfrm>
          <a:prstGeom prst="blockArc">
            <a:avLst>
              <a:gd name="adj1" fmla="val 10800000"/>
              <a:gd name="adj2" fmla="val 0"/>
              <a:gd name="adj3" fmla="val 30809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2" name="Straight Connector 9"/>
          <p:cNvCxnSpPr/>
          <p:nvPr/>
        </p:nvCxnSpPr>
        <p:spPr>
          <a:xfrm>
            <a:off x="818583" y="2250086"/>
            <a:ext cx="7506834" cy="0"/>
          </a:xfrm>
          <a:prstGeom prst="line">
            <a:avLst/>
          </a:prstGeom>
          <a:noFill/>
          <a:ln w="3175">
            <a:solidFill>
              <a:srgbClr val="2171BA"/>
            </a:solidFill>
            <a:round/>
            <a:headEnd/>
            <a:tailEnd/>
          </a:ln>
        </p:spPr>
      </p:cxnSp>
      <p:cxnSp>
        <p:nvCxnSpPr>
          <p:cNvPr id="23" name="Straight Connector 10"/>
          <p:cNvCxnSpPr/>
          <p:nvPr/>
        </p:nvCxnSpPr>
        <p:spPr>
          <a:xfrm>
            <a:off x="818583" y="3249197"/>
            <a:ext cx="7506834" cy="0"/>
          </a:xfrm>
          <a:prstGeom prst="line">
            <a:avLst/>
          </a:prstGeom>
          <a:noFill/>
          <a:ln w="3175">
            <a:solidFill>
              <a:srgbClr val="2171BA"/>
            </a:solidFill>
            <a:round/>
            <a:headEnd/>
            <a:tailEnd/>
          </a:ln>
        </p:spPr>
      </p:cxnSp>
      <p:sp>
        <p:nvSpPr>
          <p:cNvPr id="5" name="Freeform: Shape 31"/>
          <p:cNvSpPr/>
          <p:nvPr/>
        </p:nvSpPr>
        <p:spPr>
          <a:xfrm>
            <a:off x="2961489" y="2574057"/>
            <a:ext cx="364332" cy="364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1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rgbClr val="2171BA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: Shape 32"/>
          <p:cNvSpPr>
            <a:spLocks noChangeAspect="1"/>
          </p:cNvSpPr>
          <p:nvPr/>
        </p:nvSpPr>
        <p:spPr bwMode="auto">
          <a:xfrm>
            <a:off x="4389750" y="2596013"/>
            <a:ext cx="364500" cy="311344"/>
          </a:xfrm>
          <a:custGeom>
            <a:avLst/>
            <a:gdLst>
              <a:gd name="T0" fmla="*/ 48 w 48"/>
              <a:gd name="T1" fmla="*/ 38 h 41"/>
              <a:gd name="T2" fmla="*/ 45 w 48"/>
              <a:gd name="T3" fmla="*/ 41 h 41"/>
              <a:gd name="T4" fmla="*/ 37 w 48"/>
              <a:gd name="T5" fmla="*/ 41 h 41"/>
              <a:gd name="T6" fmla="*/ 34 w 48"/>
              <a:gd name="T7" fmla="*/ 38 h 41"/>
              <a:gd name="T8" fmla="*/ 34 w 48"/>
              <a:gd name="T9" fmla="*/ 30 h 41"/>
              <a:gd name="T10" fmla="*/ 37 w 48"/>
              <a:gd name="T11" fmla="*/ 27 h 41"/>
              <a:gd name="T12" fmla="*/ 39 w 48"/>
              <a:gd name="T13" fmla="*/ 27 h 41"/>
              <a:gd name="T14" fmla="*/ 39 w 48"/>
              <a:gd name="T15" fmla="*/ 22 h 41"/>
              <a:gd name="T16" fmla="*/ 25 w 48"/>
              <a:gd name="T17" fmla="*/ 22 h 41"/>
              <a:gd name="T18" fmla="*/ 25 w 48"/>
              <a:gd name="T19" fmla="*/ 27 h 41"/>
              <a:gd name="T20" fmla="*/ 28 w 48"/>
              <a:gd name="T21" fmla="*/ 27 h 41"/>
              <a:gd name="T22" fmla="*/ 31 w 48"/>
              <a:gd name="T23" fmla="*/ 30 h 41"/>
              <a:gd name="T24" fmla="*/ 31 w 48"/>
              <a:gd name="T25" fmla="*/ 38 h 41"/>
              <a:gd name="T26" fmla="*/ 28 w 48"/>
              <a:gd name="T27" fmla="*/ 41 h 41"/>
              <a:gd name="T28" fmla="*/ 19 w 48"/>
              <a:gd name="T29" fmla="*/ 41 h 41"/>
              <a:gd name="T30" fmla="*/ 17 w 48"/>
              <a:gd name="T31" fmla="*/ 38 h 41"/>
              <a:gd name="T32" fmla="*/ 17 w 48"/>
              <a:gd name="T33" fmla="*/ 30 h 41"/>
              <a:gd name="T34" fmla="*/ 19 w 48"/>
              <a:gd name="T35" fmla="*/ 27 h 41"/>
              <a:gd name="T36" fmla="*/ 22 w 48"/>
              <a:gd name="T37" fmla="*/ 27 h 41"/>
              <a:gd name="T38" fmla="*/ 22 w 48"/>
              <a:gd name="T39" fmla="*/ 22 h 41"/>
              <a:gd name="T40" fmla="*/ 8 w 48"/>
              <a:gd name="T41" fmla="*/ 22 h 41"/>
              <a:gd name="T42" fmla="*/ 8 w 48"/>
              <a:gd name="T43" fmla="*/ 27 h 41"/>
              <a:gd name="T44" fmla="*/ 11 w 48"/>
              <a:gd name="T45" fmla="*/ 27 h 41"/>
              <a:gd name="T46" fmla="*/ 13 w 48"/>
              <a:gd name="T47" fmla="*/ 30 h 41"/>
              <a:gd name="T48" fmla="*/ 13 w 48"/>
              <a:gd name="T49" fmla="*/ 38 h 41"/>
              <a:gd name="T50" fmla="*/ 11 w 48"/>
              <a:gd name="T51" fmla="*/ 41 h 41"/>
              <a:gd name="T52" fmla="*/ 2 w 48"/>
              <a:gd name="T53" fmla="*/ 41 h 41"/>
              <a:gd name="T54" fmla="*/ 0 w 48"/>
              <a:gd name="T55" fmla="*/ 38 h 41"/>
              <a:gd name="T56" fmla="*/ 0 w 48"/>
              <a:gd name="T57" fmla="*/ 30 h 41"/>
              <a:gd name="T58" fmla="*/ 2 w 48"/>
              <a:gd name="T59" fmla="*/ 27 h 41"/>
              <a:gd name="T60" fmla="*/ 5 w 48"/>
              <a:gd name="T61" fmla="*/ 27 h 41"/>
              <a:gd name="T62" fmla="*/ 5 w 48"/>
              <a:gd name="T63" fmla="*/ 22 h 41"/>
              <a:gd name="T64" fmla="*/ 8 w 48"/>
              <a:gd name="T65" fmla="*/ 19 h 41"/>
              <a:gd name="T66" fmla="*/ 22 w 48"/>
              <a:gd name="T67" fmla="*/ 19 h 41"/>
              <a:gd name="T68" fmla="*/ 22 w 48"/>
              <a:gd name="T69" fmla="*/ 13 h 41"/>
              <a:gd name="T70" fmla="*/ 19 w 48"/>
              <a:gd name="T71" fmla="*/ 13 h 41"/>
              <a:gd name="T72" fmla="*/ 17 w 48"/>
              <a:gd name="T73" fmla="*/ 11 h 41"/>
              <a:gd name="T74" fmla="*/ 17 w 48"/>
              <a:gd name="T75" fmla="*/ 2 h 41"/>
              <a:gd name="T76" fmla="*/ 19 w 48"/>
              <a:gd name="T77" fmla="*/ 0 h 41"/>
              <a:gd name="T78" fmla="*/ 28 w 48"/>
              <a:gd name="T79" fmla="*/ 0 h 41"/>
              <a:gd name="T80" fmla="*/ 31 w 48"/>
              <a:gd name="T81" fmla="*/ 2 h 41"/>
              <a:gd name="T82" fmla="*/ 31 w 48"/>
              <a:gd name="T83" fmla="*/ 11 h 41"/>
              <a:gd name="T84" fmla="*/ 28 w 48"/>
              <a:gd name="T85" fmla="*/ 13 h 41"/>
              <a:gd name="T86" fmla="*/ 25 w 48"/>
              <a:gd name="T87" fmla="*/ 13 h 41"/>
              <a:gd name="T88" fmla="*/ 25 w 48"/>
              <a:gd name="T89" fmla="*/ 19 h 41"/>
              <a:gd name="T90" fmla="*/ 39 w 48"/>
              <a:gd name="T91" fmla="*/ 19 h 41"/>
              <a:gd name="T92" fmla="*/ 43 w 48"/>
              <a:gd name="T93" fmla="*/ 22 h 41"/>
              <a:gd name="T94" fmla="*/ 43 w 48"/>
              <a:gd name="T95" fmla="*/ 27 h 41"/>
              <a:gd name="T96" fmla="*/ 45 w 48"/>
              <a:gd name="T97" fmla="*/ 27 h 41"/>
              <a:gd name="T98" fmla="*/ 48 w 48"/>
              <a:gd name="T99" fmla="*/ 30 h 41"/>
              <a:gd name="T100" fmla="*/ 48 w 48"/>
              <a:gd name="T101" fmla="*/ 3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" h="41">
                <a:moveTo>
                  <a:pt x="48" y="38"/>
                </a:moveTo>
                <a:cubicBezTo>
                  <a:pt x="48" y="40"/>
                  <a:pt x="47" y="41"/>
                  <a:pt x="45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5" y="41"/>
                  <a:pt x="34" y="40"/>
                  <a:pt x="34" y="38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8"/>
                  <a:pt x="35" y="27"/>
                  <a:pt x="37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2"/>
                  <a:pt x="39" y="22"/>
                  <a:pt x="39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7"/>
                  <a:pt x="25" y="27"/>
                  <a:pt x="25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7"/>
                  <a:pt x="31" y="28"/>
                  <a:pt x="31" y="30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40"/>
                  <a:pt x="29" y="41"/>
                  <a:pt x="2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1"/>
                  <a:pt x="17" y="40"/>
                  <a:pt x="17" y="38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8"/>
                  <a:pt x="18" y="27"/>
                  <a:pt x="19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2"/>
                  <a:pt x="22" y="22"/>
                  <a:pt x="22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7"/>
                  <a:pt x="8" y="27"/>
                  <a:pt x="8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2" y="27"/>
                  <a:pt x="13" y="28"/>
                  <a:pt x="13" y="30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0"/>
                  <a:pt x="12" y="41"/>
                  <a:pt x="11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0"/>
                  <a:pt x="0" y="38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1" y="27"/>
                  <a:pt x="2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0"/>
                  <a:pt x="6" y="19"/>
                  <a:pt x="8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3"/>
                  <a:pt x="22" y="13"/>
                  <a:pt x="22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3"/>
                  <a:pt x="17" y="12"/>
                  <a:pt x="17" y="1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1" y="1"/>
                  <a:pt x="31" y="2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2"/>
                  <a:pt x="29" y="13"/>
                  <a:pt x="28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9"/>
                  <a:pt x="25" y="19"/>
                  <a:pt x="25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9"/>
                  <a:pt x="43" y="20"/>
                  <a:pt x="43" y="22"/>
                </a:cubicBezTo>
                <a:cubicBezTo>
                  <a:pt x="43" y="27"/>
                  <a:pt x="43" y="27"/>
                  <a:pt x="43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7" y="27"/>
                  <a:pt x="48" y="28"/>
                  <a:pt x="48" y="30"/>
                </a:cubicBezTo>
                <a:lnTo>
                  <a:pt x="48" y="38"/>
                </a:lnTo>
                <a:close/>
              </a:path>
            </a:pathLst>
          </a:custGeom>
          <a:solidFill>
            <a:srgbClr val="2171BA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: Shape 33"/>
          <p:cNvSpPr>
            <a:spLocks noChangeAspect="1"/>
          </p:cNvSpPr>
          <p:nvPr/>
        </p:nvSpPr>
        <p:spPr bwMode="auto">
          <a:xfrm>
            <a:off x="1555640" y="2586589"/>
            <a:ext cx="341720" cy="364500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rgbClr val="2171BA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: Shape 34"/>
          <p:cNvSpPr>
            <a:spLocks noChangeAspect="1"/>
          </p:cNvSpPr>
          <p:nvPr/>
        </p:nvSpPr>
        <p:spPr bwMode="auto">
          <a:xfrm>
            <a:off x="5817561" y="2613468"/>
            <a:ext cx="364500" cy="336462"/>
          </a:xfrm>
          <a:custGeom>
            <a:avLst/>
            <a:gdLst>
              <a:gd name="T0" fmla="*/ 9 w 52"/>
              <a:gd name="T1" fmla="*/ 28 h 48"/>
              <a:gd name="T2" fmla="*/ 5 w 52"/>
              <a:gd name="T3" fmla="*/ 28 h 48"/>
              <a:gd name="T4" fmla="*/ 0 w 52"/>
              <a:gd name="T5" fmla="*/ 23 h 48"/>
              <a:gd name="T6" fmla="*/ 4 w 52"/>
              <a:gd name="T7" fmla="*/ 14 h 48"/>
              <a:gd name="T8" fmla="*/ 11 w 52"/>
              <a:gd name="T9" fmla="*/ 16 h 48"/>
              <a:gd name="T10" fmla="*/ 14 w 52"/>
              <a:gd name="T11" fmla="*/ 16 h 48"/>
              <a:gd name="T12" fmla="*/ 14 w 52"/>
              <a:gd name="T13" fmla="*/ 17 h 48"/>
              <a:gd name="T14" fmla="*/ 16 w 52"/>
              <a:gd name="T15" fmla="*/ 24 h 48"/>
              <a:gd name="T16" fmla="*/ 9 w 52"/>
              <a:gd name="T17" fmla="*/ 28 h 48"/>
              <a:gd name="T18" fmla="*/ 11 w 52"/>
              <a:gd name="T19" fmla="*/ 14 h 48"/>
              <a:gd name="T20" fmla="*/ 4 w 52"/>
              <a:gd name="T21" fmla="*/ 7 h 48"/>
              <a:gd name="T22" fmla="*/ 11 w 52"/>
              <a:gd name="T23" fmla="*/ 0 h 48"/>
              <a:gd name="T24" fmla="*/ 17 w 52"/>
              <a:gd name="T25" fmla="*/ 7 h 48"/>
              <a:gd name="T26" fmla="*/ 11 w 52"/>
              <a:gd name="T27" fmla="*/ 14 h 48"/>
              <a:gd name="T28" fmla="*/ 38 w 52"/>
              <a:gd name="T29" fmla="*/ 48 h 48"/>
              <a:gd name="T30" fmla="*/ 14 w 52"/>
              <a:gd name="T31" fmla="*/ 48 h 48"/>
              <a:gd name="T32" fmla="*/ 7 w 52"/>
              <a:gd name="T33" fmla="*/ 41 h 48"/>
              <a:gd name="T34" fmla="*/ 16 w 52"/>
              <a:gd name="T35" fmla="*/ 26 h 48"/>
              <a:gd name="T36" fmla="*/ 26 w 52"/>
              <a:gd name="T37" fmla="*/ 30 h 48"/>
              <a:gd name="T38" fmla="*/ 36 w 52"/>
              <a:gd name="T39" fmla="*/ 26 h 48"/>
              <a:gd name="T40" fmla="*/ 45 w 52"/>
              <a:gd name="T41" fmla="*/ 41 h 48"/>
              <a:gd name="T42" fmla="*/ 38 w 52"/>
              <a:gd name="T43" fmla="*/ 48 h 48"/>
              <a:gd name="T44" fmla="*/ 26 w 52"/>
              <a:gd name="T45" fmla="*/ 28 h 48"/>
              <a:gd name="T46" fmla="*/ 16 w 52"/>
              <a:gd name="T47" fmla="*/ 17 h 48"/>
              <a:gd name="T48" fmla="*/ 26 w 52"/>
              <a:gd name="T49" fmla="*/ 7 h 48"/>
              <a:gd name="T50" fmla="*/ 36 w 52"/>
              <a:gd name="T51" fmla="*/ 17 h 48"/>
              <a:gd name="T52" fmla="*/ 26 w 52"/>
              <a:gd name="T53" fmla="*/ 28 h 48"/>
              <a:gd name="T54" fmla="*/ 41 w 52"/>
              <a:gd name="T55" fmla="*/ 14 h 48"/>
              <a:gd name="T56" fmla="*/ 35 w 52"/>
              <a:gd name="T57" fmla="*/ 7 h 48"/>
              <a:gd name="T58" fmla="*/ 41 w 52"/>
              <a:gd name="T59" fmla="*/ 0 h 48"/>
              <a:gd name="T60" fmla="*/ 48 w 52"/>
              <a:gd name="T61" fmla="*/ 7 h 48"/>
              <a:gd name="T62" fmla="*/ 41 w 52"/>
              <a:gd name="T63" fmla="*/ 14 h 48"/>
              <a:gd name="T64" fmla="*/ 46 w 52"/>
              <a:gd name="T65" fmla="*/ 28 h 48"/>
              <a:gd name="T66" fmla="*/ 43 w 52"/>
              <a:gd name="T67" fmla="*/ 28 h 48"/>
              <a:gd name="T68" fmla="*/ 36 w 52"/>
              <a:gd name="T69" fmla="*/ 24 h 48"/>
              <a:gd name="T70" fmla="*/ 38 w 52"/>
              <a:gd name="T71" fmla="*/ 17 h 48"/>
              <a:gd name="T72" fmla="*/ 38 w 52"/>
              <a:gd name="T73" fmla="*/ 16 h 48"/>
              <a:gd name="T74" fmla="*/ 41 w 52"/>
              <a:gd name="T75" fmla="*/ 16 h 48"/>
              <a:gd name="T76" fmla="*/ 48 w 52"/>
              <a:gd name="T77" fmla="*/ 14 h 48"/>
              <a:gd name="T78" fmla="*/ 52 w 52"/>
              <a:gd name="T79" fmla="*/ 23 h 48"/>
              <a:gd name="T80" fmla="*/ 46 w 52"/>
              <a:gd name="T81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2" h="48">
                <a:moveTo>
                  <a:pt x="9" y="28"/>
                </a:moveTo>
                <a:cubicBezTo>
                  <a:pt x="5" y="28"/>
                  <a:pt x="5" y="28"/>
                  <a:pt x="5" y="28"/>
                </a:cubicBezTo>
                <a:cubicBezTo>
                  <a:pt x="3" y="28"/>
                  <a:pt x="0" y="26"/>
                  <a:pt x="0" y="23"/>
                </a:cubicBezTo>
                <a:cubicBezTo>
                  <a:pt x="0" y="21"/>
                  <a:pt x="0" y="14"/>
                  <a:pt x="4" y="14"/>
                </a:cubicBezTo>
                <a:cubicBezTo>
                  <a:pt x="4" y="14"/>
                  <a:pt x="7" y="16"/>
                  <a:pt x="11" y="16"/>
                </a:cubicBezTo>
                <a:cubicBezTo>
                  <a:pt x="12" y="16"/>
                  <a:pt x="13" y="16"/>
                  <a:pt x="14" y="16"/>
                </a:cubicBezTo>
                <a:cubicBezTo>
                  <a:pt x="14" y="16"/>
                  <a:pt x="14" y="17"/>
                  <a:pt x="14" y="17"/>
                </a:cubicBezTo>
                <a:cubicBezTo>
                  <a:pt x="14" y="20"/>
                  <a:pt x="15" y="22"/>
                  <a:pt x="16" y="24"/>
                </a:cubicBezTo>
                <a:cubicBezTo>
                  <a:pt x="13" y="24"/>
                  <a:pt x="11" y="26"/>
                  <a:pt x="9" y="28"/>
                </a:cubicBezTo>
                <a:close/>
                <a:moveTo>
                  <a:pt x="11" y="14"/>
                </a:moveTo>
                <a:cubicBezTo>
                  <a:pt x="7" y="14"/>
                  <a:pt x="4" y="11"/>
                  <a:pt x="4" y="7"/>
                </a:cubicBezTo>
                <a:cubicBezTo>
                  <a:pt x="4" y="3"/>
                  <a:pt x="7" y="0"/>
                  <a:pt x="11" y="0"/>
                </a:cubicBezTo>
                <a:cubicBezTo>
                  <a:pt x="14" y="0"/>
                  <a:pt x="17" y="3"/>
                  <a:pt x="17" y="7"/>
                </a:cubicBezTo>
                <a:cubicBezTo>
                  <a:pt x="17" y="11"/>
                  <a:pt x="14" y="14"/>
                  <a:pt x="11" y="14"/>
                </a:cubicBezTo>
                <a:close/>
                <a:moveTo>
                  <a:pt x="38" y="48"/>
                </a:moveTo>
                <a:cubicBezTo>
                  <a:pt x="14" y="48"/>
                  <a:pt x="14" y="48"/>
                  <a:pt x="14" y="48"/>
                </a:cubicBezTo>
                <a:cubicBezTo>
                  <a:pt x="10" y="48"/>
                  <a:pt x="7" y="46"/>
                  <a:pt x="7" y="41"/>
                </a:cubicBezTo>
                <a:cubicBezTo>
                  <a:pt x="7" y="35"/>
                  <a:pt x="9" y="26"/>
                  <a:pt x="16" y="26"/>
                </a:cubicBezTo>
                <a:cubicBezTo>
                  <a:pt x="17" y="26"/>
                  <a:pt x="21" y="30"/>
                  <a:pt x="26" y="30"/>
                </a:cubicBezTo>
                <a:cubicBezTo>
                  <a:pt x="31" y="30"/>
                  <a:pt x="35" y="26"/>
                  <a:pt x="36" y="26"/>
                </a:cubicBezTo>
                <a:cubicBezTo>
                  <a:pt x="43" y="26"/>
                  <a:pt x="45" y="35"/>
                  <a:pt x="45" y="41"/>
                </a:cubicBezTo>
                <a:cubicBezTo>
                  <a:pt x="45" y="46"/>
                  <a:pt x="42" y="48"/>
                  <a:pt x="38" y="48"/>
                </a:cubicBezTo>
                <a:close/>
                <a:moveTo>
                  <a:pt x="26" y="28"/>
                </a:moveTo>
                <a:cubicBezTo>
                  <a:pt x="20" y="28"/>
                  <a:pt x="16" y="23"/>
                  <a:pt x="16" y="17"/>
                </a:cubicBezTo>
                <a:cubicBezTo>
                  <a:pt x="16" y="12"/>
                  <a:pt x="20" y="7"/>
                  <a:pt x="26" y="7"/>
                </a:cubicBezTo>
                <a:cubicBezTo>
                  <a:pt x="32" y="7"/>
                  <a:pt x="36" y="12"/>
                  <a:pt x="36" y="17"/>
                </a:cubicBezTo>
                <a:cubicBezTo>
                  <a:pt x="36" y="23"/>
                  <a:pt x="32" y="28"/>
                  <a:pt x="26" y="28"/>
                </a:cubicBezTo>
                <a:close/>
                <a:moveTo>
                  <a:pt x="41" y="14"/>
                </a:moveTo>
                <a:cubicBezTo>
                  <a:pt x="38" y="14"/>
                  <a:pt x="35" y="11"/>
                  <a:pt x="35" y="7"/>
                </a:cubicBezTo>
                <a:cubicBezTo>
                  <a:pt x="35" y="3"/>
                  <a:pt x="38" y="0"/>
                  <a:pt x="41" y="0"/>
                </a:cubicBezTo>
                <a:cubicBezTo>
                  <a:pt x="45" y="0"/>
                  <a:pt x="48" y="3"/>
                  <a:pt x="48" y="7"/>
                </a:cubicBezTo>
                <a:cubicBezTo>
                  <a:pt x="48" y="11"/>
                  <a:pt x="45" y="14"/>
                  <a:pt x="41" y="14"/>
                </a:cubicBezTo>
                <a:close/>
                <a:moveTo>
                  <a:pt x="46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1" y="26"/>
                  <a:pt x="39" y="24"/>
                  <a:pt x="36" y="24"/>
                </a:cubicBezTo>
                <a:cubicBezTo>
                  <a:pt x="37" y="22"/>
                  <a:pt x="38" y="20"/>
                  <a:pt x="38" y="17"/>
                </a:cubicBezTo>
                <a:cubicBezTo>
                  <a:pt x="38" y="17"/>
                  <a:pt x="38" y="16"/>
                  <a:pt x="38" y="16"/>
                </a:cubicBezTo>
                <a:cubicBezTo>
                  <a:pt x="39" y="16"/>
                  <a:pt x="40" y="16"/>
                  <a:pt x="41" y="16"/>
                </a:cubicBezTo>
                <a:cubicBezTo>
                  <a:pt x="45" y="16"/>
                  <a:pt x="48" y="14"/>
                  <a:pt x="48" y="14"/>
                </a:cubicBezTo>
                <a:cubicBezTo>
                  <a:pt x="52" y="14"/>
                  <a:pt x="52" y="21"/>
                  <a:pt x="52" y="23"/>
                </a:cubicBezTo>
                <a:cubicBezTo>
                  <a:pt x="52" y="26"/>
                  <a:pt x="49" y="28"/>
                  <a:pt x="46" y="28"/>
                </a:cubicBezTo>
                <a:close/>
              </a:path>
            </a:pathLst>
          </a:custGeom>
          <a:solidFill>
            <a:srgbClr val="2171BA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44"/>
          <p:cNvGrpSpPr/>
          <p:nvPr/>
        </p:nvGrpSpPr>
        <p:grpSpPr>
          <a:xfrm>
            <a:off x="7300213" y="2574057"/>
            <a:ext cx="431445" cy="375873"/>
            <a:chOff x="4400550" y="1949450"/>
            <a:chExt cx="3389313" cy="2952750"/>
          </a:xfrm>
          <a:solidFill>
            <a:srgbClr val="2171BA"/>
          </a:solidFill>
        </p:grpSpPr>
        <p:sp>
          <p:nvSpPr>
            <p:cNvPr id="10" name="Freeform: Shape 45"/>
            <p:cNvSpPr>
              <a:spLocks/>
            </p:cNvSpPr>
            <p:nvPr/>
          </p:nvSpPr>
          <p:spPr bwMode="auto">
            <a:xfrm>
              <a:off x="4400550" y="1949450"/>
              <a:ext cx="2254250" cy="866775"/>
            </a:xfrm>
            <a:custGeom>
              <a:avLst/>
              <a:gdLst>
                <a:gd name="T0" fmla="*/ 1531 w 2840"/>
                <a:gd name="T1" fmla="*/ 1 h 1091"/>
                <a:gd name="T2" fmla="*/ 1745 w 2840"/>
                <a:gd name="T3" fmla="*/ 14 h 1091"/>
                <a:gd name="T4" fmla="*/ 1948 w 2840"/>
                <a:gd name="T5" fmla="*/ 39 h 1091"/>
                <a:gd name="T6" fmla="*/ 2136 w 2840"/>
                <a:gd name="T7" fmla="*/ 74 h 1091"/>
                <a:gd name="T8" fmla="*/ 2308 w 2840"/>
                <a:gd name="T9" fmla="*/ 119 h 1091"/>
                <a:gd name="T10" fmla="*/ 2460 w 2840"/>
                <a:gd name="T11" fmla="*/ 173 h 1091"/>
                <a:gd name="T12" fmla="*/ 2590 w 2840"/>
                <a:gd name="T13" fmla="*/ 235 h 1091"/>
                <a:gd name="T14" fmla="*/ 2695 w 2840"/>
                <a:gd name="T15" fmla="*/ 305 h 1091"/>
                <a:gd name="T16" fmla="*/ 2774 w 2840"/>
                <a:gd name="T17" fmla="*/ 380 h 1091"/>
                <a:gd name="T18" fmla="*/ 2823 w 2840"/>
                <a:gd name="T19" fmla="*/ 461 h 1091"/>
                <a:gd name="T20" fmla="*/ 2840 w 2840"/>
                <a:gd name="T21" fmla="*/ 545 h 1091"/>
                <a:gd name="T22" fmla="*/ 2823 w 2840"/>
                <a:gd name="T23" fmla="*/ 629 h 1091"/>
                <a:gd name="T24" fmla="*/ 2774 w 2840"/>
                <a:gd name="T25" fmla="*/ 711 h 1091"/>
                <a:gd name="T26" fmla="*/ 2695 w 2840"/>
                <a:gd name="T27" fmla="*/ 786 h 1091"/>
                <a:gd name="T28" fmla="*/ 2590 w 2840"/>
                <a:gd name="T29" fmla="*/ 854 h 1091"/>
                <a:gd name="T30" fmla="*/ 2460 w 2840"/>
                <a:gd name="T31" fmla="*/ 916 h 1091"/>
                <a:gd name="T32" fmla="*/ 2308 w 2840"/>
                <a:gd name="T33" fmla="*/ 971 h 1091"/>
                <a:gd name="T34" fmla="*/ 2136 w 2840"/>
                <a:gd name="T35" fmla="*/ 1016 h 1091"/>
                <a:gd name="T36" fmla="*/ 1948 w 2840"/>
                <a:gd name="T37" fmla="*/ 1052 h 1091"/>
                <a:gd name="T38" fmla="*/ 1745 w 2840"/>
                <a:gd name="T39" fmla="*/ 1077 h 1091"/>
                <a:gd name="T40" fmla="*/ 1531 w 2840"/>
                <a:gd name="T41" fmla="*/ 1089 h 1091"/>
                <a:gd name="T42" fmla="*/ 1309 w 2840"/>
                <a:gd name="T43" fmla="*/ 1089 h 1091"/>
                <a:gd name="T44" fmla="*/ 1094 w 2840"/>
                <a:gd name="T45" fmla="*/ 1077 h 1091"/>
                <a:gd name="T46" fmla="*/ 892 w 2840"/>
                <a:gd name="T47" fmla="*/ 1052 h 1091"/>
                <a:gd name="T48" fmla="*/ 703 w 2840"/>
                <a:gd name="T49" fmla="*/ 1016 h 1091"/>
                <a:gd name="T50" fmla="*/ 532 w 2840"/>
                <a:gd name="T51" fmla="*/ 971 h 1091"/>
                <a:gd name="T52" fmla="*/ 379 w 2840"/>
                <a:gd name="T53" fmla="*/ 916 h 1091"/>
                <a:gd name="T54" fmla="*/ 250 w 2840"/>
                <a:gd name="T55" fmla="*/ 854 h 1091"/>
                <a:gd name="T56" fmla="*/ 144 w 2840"/>
                <a:gd name="T57" fmla="*/ 786 h 1091"/>
                <a:gd name="T58" fmla="*/ 66 w 2840"/>
                <a:gd name="T59" fmla="*/ 711 h 1091"/>
                <a:gd name="T60" fmla="*/ 17 w 2840"/>
                <a:gd name="T61" fmla="*/ 629 h 1091"/>
                <a:gd name="T62" fmla="*/ 0 w 2840"/>
                <a:gd name="T63" fmla="*/ 545 h 1091"/>
                <a:gd name="T64" fmla="*/ 17 w 2840"/>
                <a:gd name="T65" fmla="*/ 461 h 1091"/>
                <a:gd name="T66" fmla="*/ 66 w 2840"/>
                <a:gd name="T67" fmla="*/ 380 h 1091"/>
                <a:gd name="T68" fmla="*/ 144 w 2840"/>
                <a:gd name="T69" fmla="*/ 305 h 1091"/>
                <a:gd name="T70" fmla="*/ 250 w 2840"/>
                <a:gd name="T71" fmla="*/ 235 h 1091"/>
                <a:gd name="T72" fmla="*/ 379 w 2840"/>
                <a:gd name="T73" fmla="*/ 173 h 1091"/>
                <a:gd name="T74" fmla="*/ 532 w 2840"/>
                <a:gd name="T75" fmla="*/ 119 h 1091"/>
                <a:gd name="T76" fmla="*/ 703 w 2840"/>
                <a:gd name="T77" fmla="*/ 74 h 1091"/>
                <a:gd name="T78" fmla="*/ 892 w 2840"/>
                <a:gd name="T79" fmla="*/ 39 h 1091"/>
                <a:gd name="T80" fmla="*/ 1094 w 2840"/>
                <a:gd name="T81" fmla="*/ 14 h 1091"/>
                <a:gd name="T82" fmla="*/ 1309 w 2840"/>
                <a:gd name="T83" fmla="*/ 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40" h="1091">
                  <a:moveTo>
                    <a:pt x="1420" y="0"/>
                  </a:moveTo>
                  <a:lnTo>
                    <a:pt x="1531" y="1"/>
                  </a:lnTo>
                  <a:lnTo>
                    <a:pt x="1639" y="6"/>
                  </a:lnTo>
                  <a:lnTo>
                    <a:pt x="1745" y="14"/>
                  </a:lnTo>
                  <a:lnTo>
                    <a:pt x="1849" y="24"/>
                  </a:lnTo>
                  <a:lnTo>
                    <a:pt x="1948" y="39"/>
                  </a:lnTo>
                  <a:lnTo>
                    <a:pt x="2044" y="55"/>
                  </a:lnTo>
                  <a:lnTo>
                    <a:pt x="2136" y="74"/>
                  </a:lnTo>
                  <a:lnTo>
                    <a:pt x="2224" y="96"/>
                  </a:lnTo>
                  <a:lnTo>
                    <a:pt x="2308" y="119"/>
                  </a:lnTo>
                  <a:lnTo>
                    <a:pt x="2386" y="146"/>
                  </a:lnTo>
                  <a:lnTo>
                    <a:pt x="2460" y="173"/>
                  </a:lnTo>
                  <a:lnTo>
                    <a:pt x="2528" y="204"/>
                  </a:lnTo>
                  <a:lnTo>
                    <a:pt x="2590" y="235"/>
                  </a:lnTo>
                  <a:lnTo>
                    <a:pt x="2646" y="270"/>
                  </a:lnTo>
                  <a:lnTo>
                    <a:pt x="2695" y="305"/>
                  </a:lnTo>
                  <a:lnTo>
                    <a:pt x="2738" y="342"/>
                  </a:lnTo>
                  <a:lnTo>
                    <a:pt x="2774" y="380"/>
                  </a:lnTo>
                  <a:lnTo>
                    <a:pt x="2803" y="421"/>
                  </a:lnTo>
                  <a:lnTo>
                    <a:pt x="2823" y="461"/>
                  </a:lnTo>
                  <a:lnTo>
                    <a:pt x="2835" y="502"/>
                  </a:lnTo>
                  <a:lnTo>
                    <a:pt x="2840" y="545"/>
                  </a:lnTo>
                  <a:lnTo>
                    <a:pt x="2835" y="588"/>
                  </a:lnTo>
                  <a:lnTo>
                    <a:pt x="2823" y="629"/>
                  </a:lnTo>
                  <a:lnTo>
                    <a:pt x="2803" y="670"/>
                  </a:lnTo>
                  <a:lnTo>
                    <a:pt x="2774" y="711"/>
                  </a:lnTo>
                  <a:lnTo>
                    <a:pt x="2738" y="748"/>
                  </a:lnTo>
                  <a:lnTo>
                    <a:pt x="2695" y="786"/>
                  </a:lnTo>
                  <a:lnTo>
                    <a:pt x="2646" y="821"/>
                  </a:lnTo>
                  <a:lnTo>
                    <a:pt x="2590" y="854"/>
                  </a:lnTo>
                  <a:lnTo>
                    <a:pt x="2528" y="887"/>
                  </a:lnTo>
                  <a:lnTo>
                    <a:pt x="2460" y="916"/>
                  </a:lnTo>
                  <a:lnTo>
                    <a:pt x="2386" y="945"/>
                  </a:lnTo>
                  <a:lnTo>
                    <a:pt x="2308" y="971"/>
                  </a:lnTo>
                  <a:lnTo>
                    <a:pt x="2224" y="995"/>
                  </a:lnTo>
                  <a:lnTo>
                    <a:pt x="2136" y="1016"/>
                  </a:lnTo>
                  <a:lnTo>
                    <a:pt x="2044" y="1035"/>
                  </a:lnTo>
                  <a:lnTo>
                    <a:pt x="1948" y="1052"/>
                  </a:lnTo>
                  <a:lnTo>
                    <a:pt x="1849" y="1065"/>
                  </a:lnTo>
                  <a:lnTo>
                    <a:pt x="1745" y="1077"/>
                  </a:lnTo>
                  <a:lnTo>
                    <a:pt x="1639" y="1085"/>
                  </a:lnTo>
                  <a:lnTo>
                    <a:pt x="1531" y="1089"/>
                  </a:lnTo>
                  <a:lnTo>
                    <a:pt x="1420" y="1091"/>
                  </a:lnTo>
                  <a:lnTo>
                    <a:pt x="1309" y="1089"/>
                  </a:lnTo>
                  <a:lnTo>
                    <a:pt x="1200" y="1085"/>
                  </a:lnTo>
                  <a:lnTo>
                    <a:pt x="1094" y="1077"/>
                  </a:lnTo>
                  <a:lnTo>
                    <a:pt x="992" y="1065"/>
                  </a:lnTo>
                  <a:lnTo>
                    <a:pt x="892" y="1052"/>
                  </a:lnTo>
                  <a:lnTo>
                    <a:pt x="795" y="1035"/>
                  </a:lnTo>
                  <a:lnTo>
                    <a:pt x="703" y="1016"/>
                  </a:lnTo>
                  <a:lnTo>
                    <a:pt x="615" y="995"/>
                  </a:lnTo>
                  <a:lnTo>
                    <a:pt x="532" y="971"/>
                  </a:lnTo>
                  <a:lnTo>
                    <a:pt x="453" y="945"/>
                  </a:lnTo>
                  <a:lnTo>
                    <a:pt x="379" y="916"/>
                  </a:lnTo>
                  <a:lnTo>
                    <a:pt x="312" y="887"/>
                  </a:lnTo>
                  <a:lnTo>
                    <a:pt x="250" y="854"/>
                  </a:lnTo>
                  <a:lnTo>
                    <a:pt x="194" y="821"/>
                  </a:lnTo>
                  <a:lnTo>
                    <a:pt x="144" y="786"/>
                  </a:lnTo>
                  <a:lnTo>
                    <a:pt x="101" y="748"/>
                  </a:lnTo>
                  <a:lnTo>
                    <a:pt x="66" y="711"/>
                  </a:lnTo>
                  <a:lnTo>
                    <a:pt x="38" y="670"/>
                  </a:lnTo>
                  <a:lnTo>
                    <a:pt x="17" y="629"/>
                  </a:lnTo>
                  <a:lnTo>
                    <a:pt x="4" y="588"/>
                  </a:lnTo>
                  <a:lnTo>
                    <a:pt x="0" y="545"/>
                  </a:lnTo>
                  <a:lnTo>
                    <a:pt x="4" y="502"/>
                  </a:lnTo>
                  <a:lnTo>
                    <a:pt x="17" y="461"/>
                  </a:lnTo>
                  <a:lnTo>
                    <a:pt x="38" y="421"/>
                  </a:lnTo>
                  <a:lnTo>
                    <a:pt x="66" y="380"/>
                  </a:lnTo>
                  <a:lnTo>
                    <a:pt x="101" y="342"/>
                  </a:lnTo>
                  <a:lnTo>
                    <a:pt x="144" y="305"/>
                  </a:lnTo>
                  <a:lnTo>
                    <a:pt x="194" y="270"/>
                  </a:lnTo>
                  <a:lnTo>
                    <a:pt x="250" y="235"/>
                  </a:lnTo>
                  <a:lnTo>
                    <a:pt x="312" y="204"/>
                  </a:lnTo>
                  <a:lnTo>
                    <a:pt x="379" y="173"/>
                  </a:lnTo>
                  <a:lnTo>
                    <a:pt x="453" y="146"/>
                  </a:lnTo>
                  <a:lnTo>
                    <a:pt x="532" y="119"/>
                  </a:lnTo>
                  <a:lnTo>
                    <a:pt x="615" y="96"/>
                  </a:lnTo>
                  <a:lnTo>
                    <a:pt x="703" y="74"/>
                  </a:lnTo>
                  <a:lnTo>
                    <a:pt x="795" y="55"/>
                  </a:lnTo>
                  <a:lnTo>
                    <a:pt x="892" y="39"/>
                  </a:lnTo>
                  <a:lnTo>
                    <a:pt x="992" y="24"/>
                  </a:lnTo>
                  <a:lnTo>
                    <a:pt x="1094" y="14"/>
                  </a:lnTo>
                  <a:lnTo>
                    <a:pt x="1200" y="6"/>
                  </a:lnTo>
                  <a:lnTo>
                    <a:pt x="1309" y="1"/>
                  </a:lnTo>
                  <a:lnTo>
                    <a:pt x="1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: Shape 46"/>
            <p:cNvSpPr>
              <a:spLocks/>
            </p:cNvSpPr>
            <p:nvPr/>
          </p:nvSpPr>
          <p:spPr bwMode="auto">
            <a:xfrm>
              <a:off x="4400550" y="2689225"/>
              <a:ext cx="2254250" cy="554038"/>
            </a:xfrm>
            <a:custGeom>
              <a:avLst/>
              <a:gdLst>
                <a:gd name="T0" fmla="*/ 78 w 2840"/>
                <a:gd name="T1" fmla="*/ 4 h 699"/>
                <a:gd name="T2" fmla="*/ 179 w 2840"/>
                <a:gd name="T3" fmla="*/ 70 h 699"/>
                <a:gd name="T4" fmla="*/ 296 w 2840"/>
                <a:gd name="T5" fmla="*/ 127 h 699"/>
                <a:gd name="T6" fmla="*/ 463 w 2840"/>
                <a:gd name="T7" fmla="*/ 190 h 699"/>
                <a:gd name="T8" fmla="*/ 677 w 2840"/>
                <a:gd name="T9" fmla="*/ 247 h 699"/>
                <a:gd name="T10" fmla="*/ 911 w 2840"/>
                <a:gd name="T11" fmla="*/ 290 h 699"/>
                <a:gd name="T12" fmla="*/ 1160 w 2840"/>
                <a:gd name="T13" fmla="*/ 316 h 699"/>
                <a:gd name="T14" fmla="*/ 1420 w 2840"/>
                <a:gd name="T15" fmla="*/ 325 h 699"/>
                <a:gd name="T16" fmla="*/ 1680 w 2840"/>
                <a:gd name="T17" fmla="*/ 316 h 699"/>
                <a:gd name="T18" fmla="*/ 1929 w 2840"/>
                <a:gd name="T19" fmla="*/ 290 h 699"/>
                <a:gd name="T20" fmla="*/ 2163 w 2840"/>
                <a:gd name="T21" fmla="*/ 247 h 699"/>
                <a:gd name="T22" fmla="*/ 2377 w 2840"/>
                <a:gd name="T23" fmla="*/ 190 h 699"/>
                <a:gd name="T24" fmla="*/ 2531 w 2840"/>
                <a:gd name="T25" fmla="*/ 133 h 699"/>
                <a:gd name="T26" fmla="*/ 2628 w 2840"/>
                <a:gd name="T27" fmla="*/ 89 h 699"/>
                <a:gd name="T28" fmla="*/ 2709 w 2840"/>
                <a:gd name="T29" fmla="*/ 41 h 699"/>
                <a:gd name="T30" fmla="*/ 2761 w 2840"/>
                <a:gd name="T31" fmla="*/ 6 h 699"/>
                <a:gd name="T32" fmla="*/ 2779 w 2840"/>
                <a:gd name="T33" fmla="*/ 5 h 699"/>
                <a:gd name="T34" fmla="*/ 2791 w 2840"/>
                <a:gd name="T35" fmla="*/ 12 h 699"/>
                <a:gd name="T36" fmla="*/ 2814 w 2840"/>
                <a:gd name="T37" fmla="*/ 49 h 699"/>
                <a:gd name="T38" fmla="*/ 2836 w 2840"/>
                <a:gd name="T39" fmla="*/ 118 h 699"/>
                <a:gd name="T40" fmla="*/ 2835 w 2840"/>
                <a:gd name="T41" fmla="*/ 195 h 699"/>
                <a:gd name="T42" fmla="*/ 2803 w 2840"/>
                <a:gd name="T43" fmla="*/ 278 h 699"/>
                <a:gd name="T44" fmla="*/ 2738 w 2840"/>
                <a:gd name="T45" fmla="*/ 356 h 699"/>
                <a:gd name="T46" fmla="*/ 2646 w 2840"/>
                <a:gd name="T47" fmla="*/ 428 h 699"/>
                <a:gd name="T48" fmla="*/ 2528 w 2840"/>
                <a:gd name="T49" fmla="*/ 494 h 699"/>
                <a:gd name="T50" fmla="*/ 2386 w 2840"/>
                <a:gd name="T51" fmla="*/ 553 h 699"/>
                <a:gd name="T52" fmla="*/ 2224 w 2840"/>
                <a:gd name="T53" fmla="*/ 602 h 699"/>
                <a:gd name="T54" fmla="*/ 2044 w 2840"/>
                <a:gd name="T55" fmla="*/ 643 h 699"/>
                <a:gd name="T56" fmla="*/ 1849 w 2840"/>
                <a:gd name="T57" fmla="*/ 673 h 699"/>
                <a:gd name="T58" fmla="*/ 1639 w 2840"/>
                <a:gd name="T59" fmla="*/ 692 h 699"/>
                <a:gd name="T60" fmla="*/ 1420 w 2840"/>
                <a:gd name="T61" fmla="*/ 699 h 699"/>
                <a:gd name="T62" fmla="*/ 1200 w 2840"/>
                <a:gd name="T63" fmla="*/ 692 h 699"/>
                <a:gd name="T64" fmla="*/ 992 w 2840"/>
                <a:gd name="T65" fmla="*/ 673 h 699"/>
                <a:gd name="T66" fmla="*/ 795 w 2840"/>
                <a:gd name="T67" fmla="*/ 643 h 699"/>
                <a:gd name="T68" fmla="*/ 615 w 2840"/>
                <a:gd name="T69" fmla="*/ 602 h 699"/>
                <a:gd name="T70" fmla="*/ 453 w 2840"/>
                <a:gd name="T71" fmla="*/ 553 h 699"/>
                <a:gd name="T72" fmla="*/ 312 w 2840"/>
                <a:gd name="T73" fmla="*/ 494 h 699"/>
                <a:gd name="T74" fmla="*/ 194 w 2840"/>
                <a:gd name="T75" fmla="*/ 428 h 699"/>
                <a:gd name="T76" fmla="*/ 101 w 2840"/>
                <a:gd name="T77" fmla="*/ 356 h 699"/>
                <a:gd name="T78" fmla="*/ 38 w 2840"/>
                <a:gd name="T79" fmla="*/ 278 h 699"/>
                <a:gd name="T80" fmla="*/ 4 w 2840"/>
                <a:gd name="T81" fmla="*/ 195 h 699"/>
                <a:gd name="T82" fmla="*/ 3 w 2840"/>
                <a:gd name="T83" fmla="*/ 118 h 699"/>
                <a:gd name="T84" fmla="*/ 25 w 2840"/>
                <a:gd name="T85" fmla="*/ 50 h 699"/>
                <a:gd name="T86" fmla="*/ 48 w 2840"/>
                <a:gd name="T87" fmla="*/ 12 h 699"/>
                <a:gd name="T88" fmla="*/ 61 w 2840"/>
                <a:gd name="T89" fmla="*/ 1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40" h="699">
                  <a:moveTo>
                    <a:pt x="69" y="0"/>
                  </a:moveTo>
                  <a:lnTo>
                    <a:pt x="78" y="4"/>
                  </a:lnTo>
                  <a:lnTo>
                    <a:pt x="127" y="39"/>
                  </a:lnTo>
                  <a:lnTo>
                    <a:pt x="179" y="70"/>
                  </a:lnTo>
                  <a:lnTo>
                    <a:pt x="234" y="100"/>
                  </a:lnTo>
                  <a:lnTo>
                    <a:pt x="296" y="127"/>
                  </a:lnTo>
                  <a:lnTo>
                    <a:pt x="365" y="155"/>
                  </a:lnTo>
                  <a:lnTo>
                    <a:pt x="463" y="190"/>
                  </a:lnTo>
                  <a:lnTo>
                    <a:pt x="567" y="220"/>
                  </a:lnTo>
                  <a:lnTo>
                    <a:pt x="677" y="247"/>
                  </a:lnTo>
                  <a:lnTo>
                    <a:pt x="792" y="270"/>
                  </a:lnTo>
                  <a:lnTo>
                    <a:pt x="911" y="290"/>
                  </a:lnTo>
                  <a:lnTo>
                    <a:pt x="1033" y="304"/>
                  </a:lnTo>
                  <a:lnTo>
                    <a:pt x="1160" y="316"/>
                  </a:lnTo>
                  <a:lnTo>
                    <a:pt x="1289" y="322"/>
                  </a:lnTo>
                  <a:lnTo>
                    <a:pt x="1420" y="325"/>
                  </a:lnTo>
                  <a:lnTo>
                    <a:pt x="1551" y="322"/>
                  </a:lnTo>
                  <a:lnTo>
                    <a:pt x="1680" y="316"/>
                  </a:lnTo>
                  <a:lnTo>
                    <a:pt x="1806" y="304"/>
                  </a:lnTo>
                  <a:lnTo>
                    <a:pt x="1929" y="290"/>
                  </a:lnTo>
                  <a:lnTo>
                    <a:pt x="2048" y="270"/>
                  </a:lnTo>
                  <a:lnTo>
                    <a:pt x="2163" y="247"/>
                  </a:lnTo>
                  <a:lnTo>
                    <a:pt x="2272" y="220"/>
                  </a:lnTo>
                  <a:lnTo>
                    <a:pt x="2377" y="190"/>
                  </a:lnTo>
                  <a:lnTo>
                    <a:pt x="2474" y="155"/>
                  </a:lnTo>
                  <a:lnTo>
                    <a:pt x="2531" y="133"/>
                  </a:lnTo>
                  <a:lnTo>
                    <a:pt x="2581" y="111"/>
                  </a:lnTo>
                  <a:lnTo>
                    <a:pt x="2628" y="89"/>
                  </a:lnTo>
                  <a:lnTo>
                    <a:pt x="2669" y="66"/>
                  </a:lnTo>
                  <a:lnTo>
                    <a:pt x="2709" y="41"/>
                  </a:lnTo>
                  <a:lnTo>
                    <a:pt x="2748" y="13"/>
                  </a:lnTo>
                  <a:lnTo>
                    <a:pt x="2761" y="6"/>
                  </a:lnTo>
                  <a:lnTo>
                    <a:pt x="2770" y="4"/>
                  </a:lnTo>
                  <a:lnTo>
                    <a:pt x="2779" y="5"/>
                  </a:lnTo>
                  <a:lnTo>
                    <a:pt x="2786" y="8"/>
                  </a:lnTo>
                  <a:lnTo>
                    <a:pt x="2791" y="12"/>
                  </a:lnTo>
                  <a:lnTo>
                    <a:pt x="2795" y="17"/>
                  </a:lnTo>
                  <a:lnTo>
                    <a:pt x="2814" y="49"/>
                  </a:lnTo>
                  <a:lnTo>
                    <a:pt x="2829" y="83"/>
                  </a:lnTo>
                  <a:lnTo>
                    <a:pt x="2836" y="118"/>
                  </a:lnTo>
                  <a:lnTo>
                    <a:pt x="2840" y="153"/>
                  </a:lnTo>
                  <a:lnTo>
                    <a:pt x="2835" y="195"/>
                  </a:lnTo>
                  <a:lnTo>
                    <a:pt x="2823" y="237"/>
                  </a:lnTo>
                  <a:lnTo>
                    <a:pt x="2803" y="278"/>
                  </a:lnTo>
                  <a:lnTo>
                    <a:pt x="2774" y="317"/>
                  </a:lnTo>
                  <a:lnTo>
                    <a:pt x="2738" y="356"/>
                  </a:lnTo>
                  <a:lnTo>
                    <a:pt x="2695" y="393"/>
                  </a:lnTo>
                  <a:lnTo>
                    <a:pt x="2646" y="428"/>
                  </a:lnTo>
                  <a:lnTo>
                    <a:pt x="2590" y="462"/>
                  </a:lnTo>
                  <a:lnTo>
                    <a:pt x="2528" y="494"/>
                  </a:lnTo>
                  <a:lnTo>
                    <a:pt x="2460" y="524"/>
                  </a:lnTo>
                  <a:lnTo>
                    <a:pt x="2386" y="553"/>
                  </a:lnTo>
                  <a:lnTo>
                    <a:pt x="2308" y="579"/>
                  </a:lnTo>
                  <a:lnTo>
                    <a:pt x="2224" y="602"/>
                  </a:lnTo>
                  <a:lnTo>
                    <a:pt x="2136" y="624"/>
                  </a:lnTo>
                  <a:lnTo>
                    <a:pt x="2044" y="643"/>
                  </a:lnTo>
                  <a:lnTo>
                    <a:pt x="1948" y="659"/>
                  </a:lnTo>
                  <a:lnTo>
                    <a:pt x="1849" y="673"/>
                  </a:lnTo>
                  <a:lnTo>
                    <a:pt x="1745" y="683"/>
                  </a:lnTo>
                  <a:lnTo>
                    <a:pt x="1639" y="692"/>
                  </a:lnTo>
                  <a:lnTo>
                    <a:pt x="1531" y="696"/>
                  </a:lnTo>
                  <a:lnTo>
                    <a:pt x="1420" y="699"/>
                  </a:lnTo>
                  <a:lnTo>
                    <a:pt x="1309" y="696"/>
                  </a:lnTo>
                  <a:lnTo>
                    <a:pt x="1200" y="692"/>
                  </a:lnTo>
                  <a:lnTo>
                    <a:pt x="1094" y="683"/>
                  </a:lnTo>
                  <a:lnTo>
                    <a:pt x="992" y="673"/>
                  </a:lnTo>
                  <a:lnTo>
                    <a:pt x="892" y="659"/>
                  </a:lnTo>
                  <a:lnTo>
                    <a:pt x="795" y="643"/>
                  </a:lnTo>
                  <a:lnTo>
                    <a:pt x="703" y="624"/>
                  </a:lnTo>
                  <a:lnTo>
                    <a:pt x="615" y="602"/>
                  </a:lnTo>
                  <a:lnTo>
                    <a:pt x="532" y="579"/>
                  </a:lnTo>
                  <a:lnTo>
                    <a:pt x="453" y="553"/>
                  </a:lnTo>
                  <a:lnTo>
                    <a:pt x="379" y="524"/>
                  </a:lnTo>
                  <a:lnTo>
                    <a:pt x="312" y="494"/>
                  </a:lnTo>
                  <a:lnTo>
                    <a:pt x="250" y="462"/>
                  </a:lnTo>
                  <a:lnTo>
                    <a:pt x="194" y="428"/>
                  </a:lnTo>
                  <a:lnTo>
                    <a:pt x="144" y="393"/>
                  </a:lnTo>
                  <a:lnTo>
                    <a:pt x="101" y="356"/>
                  </a:lnTo>
                  <a:lnTo>
                    <a:pt x="66" y="317"/>
                  </a:lnTo>
                  <a:lnTo>
                    <a:pt x="38" y="278"/>
                  </a:lnTo>
                  <a:lnTo>
                    <a:pt x="17" y="237"/>
                  </a:lnTo>
                  <a:lnTo>
                    <a:pt x="4" y="195"/>
                  </a:lnTo>
                  <a:lnTo>
                    <a:pt x="0" y="153"/>
                  </a:lnTo>
                  <a:lnTo>
                    <a:pt x="3" y="118"/>
                  </a:lnTo>
                  <a:lnTo>
                    <a:pt x="12" y="84"/>
                  </a:lnTo>
                  <a:lnTo>
                    <a:pt x="25" y="50"/>
                  </a:lnTo>
                  <a:lnTo>
                    <a:pt x="44" y="17"/>
                  </a:lnTo>
                  <a:lnTo>
                    <a:pt x="48" y="12"/>
                  </a:lnTo>
                  <a:lnTo>
                    <a:pt x="54" y="5"/>
                  </a:lnTo>
                  <a:lnTo>
                    <a:pt x="61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: Shape 47"/>
            <p:cNvSpPr>
              <a:spLocks/>
            </p:cNvSpPr>
            <p:nvPr/>
          </p:nvSpPr>
          <p:spPr bwMode="auto">
            <a:xfrm>
              <a:off x="4400550" y="3983038"/>
              <a:ext cx="1557338" cy="546100"/>
            </a:xfrm>
            <a:custGeom>
              <a:avLst/>
              <a:gdLst>
                <a:gd name="T0" fmla="*/ 95 w 1963"/>
                <a:gd name="T1" fmla="*/ 5 h 687"/>
                <a:gd name="T2" fmla="*/ 162 w 1963"/>
                <a:gd name="T3" fmla="*/ 50 h 687"/>
                <a:gd name="T4" fmla="*/ 233 w 1963"/>
                <a:gd name="T5" fmla="*/ 89 h 687"/>
                <a:gd name="T6" fmla="*/ 316 w 1963"/>
                <a:gd name="T7" fmla="*/ 125 h 687"/>
                <a:gd name="T8" fmla="*/ 463 w 1963"/>
                <a:gd name="T9" fmla="*/ 178 h 687"/>
                <a:gd name="T10" fmla="*/ 677 w 1963"/>
                <a:gd name="T11" fmla="*/ 237 h 687"/>
                <a:gd name="T12" fmla="*/ 911 w 1963"/>
                <a:gd name="T13" fmla="*/ 279 h 687"/>
                <a:gd name="T14" fmla="*/ 1160 w 1963"/>
                <a:gd name="T15" fmla="*/ 304 h 687"/>
                <a:gd name="T16" fmla="*/ 1420 w 1963"/>
                <a:gd name="T17" fmla="*/ 313 h 687"/>
                <a:gd name="T18" fmla="*/ 1617 w 1963"/>
                <a:gd name="T19" fmla="*/ 309 h 687"/>
                <a:gd name="T20" fmla="*/ 1808 w 1963"/>
                <a:gd name="T21" fmla="*/ 296 h 687"/>
                <a:gd name="T22" fmla="*/ 1816 w 1963"/>
                <a:gd name="T23" fmla="*/ 296 h 687"/>
                <a:gd name="T24" fmla="*/ 1821 w 1963"/>
                <a:gd name="T25" fmla="*/ 300 h 687"/>
                <a:gd name="T26" fmla="*/ 1823 w 1963"/>
                <a:gd name="T27" fmla="*/ 305 h 687"/>
                <a:gd name="T28" fmla="*/ 1824 w 1963"/>
                <a:gd name="T29" fmla="*/ 309 h 687"/>
                <a:gd name="T30" fmla="*/ 1854 w 1963"/>
                <a:gd name="T31" fmla="*/ 426 h 687"/>
                <a:gd name="T32" fmla="*/ 1903 w 1963"/>
                <a:gd name="T33" fmla="*/ 538 h 687"/>
                <a:gd name="T34" fmla="*/ 1959 w 1963"/>
                <a:gd name="T35" fmla="*/ 637 h 687"/>
                <a:gd name="T36" fmla="*/ 1963 w 1963"/>
                <a:gd name="T37" fmla="*/ 647 h 687"/>
                <a:gd name="T38" fmla="*/ 1952 w 1963"/>
                <a:gd name="T39" fmla="*/ 657 h 687"/>
                <a:gd name="T40" fmla="*/ 1811 w 1963"/>
                <a:gd name="T41" fmla="*/ 673 h 687"/>
                <a:gd name="T42" fmla="*/ 1653 w 1963"/>
                <a:gd name="T43" fmla="*/ 682 h 687"/>
                <a:gd name="T44" fmla="*/ 1495 w 1963"/>
                <a:gd name="T45" fmla="*/ 687 h 687"/>
                <a:gd name="T46" fmla="*/ 1309 w 1963"/>
                <a:gd name="T47" fmla="*/ 686 h 687"/>
                <a:gd name="T48" fmla="*/ 1094 w 1963"/>
                <a:gd name="T49" fmla="*/ 673 h 687"/>
                <a:gd name="T50" fmla="*/ 892 w 1963"/>
                <a:gd name="T51" fmla="*/ 648 h 687"/>
                <a:gd name="T52" fmla="*/ 703 w 1963"/>
                <a:gd name="T53" fmla="*/ 613 h 687"/>
                <a:gd name="T54" fmla="*/ 532 w 1963"/>
                <a:gd name="T55" fmla="*/ 568 h 687"/>
                <a:gd name="T56" fmla="*/ 379 w 1963"/>
                <a:gd name="T57" fmla="*/ 514 h 687"/>
                <a:gd name="T58" fmla="*/ 250 w 1963"/>
                <a:gd name="T59" fmla="*/ 452 h 687"/>
                <a:gd name="T60" fmla="*/ 144 w 1963"/>
                <a:gd name="T61" fmla="*/ 382 h 687"/>
                <a:gd name="T62" fmla="*/ 66 w 1963"/>
                <a:gd name="T63" fmla="*/ 307 h 687"/>
                <a:gd name="T64" fmla="*/ 17 w 1963"/>
                <a:gd name="T65" fmla="*/ 226 h 687"/>
                <a:gd name="T66" fmla="*/ 0 w 1963"/>
                <a:gd name="T67" fmla="*/ 142 h 687"/>
                <a:gd name="T68" fmla="*/ 16 w 1963"/>
                <a:gd name="T69" fmla="*/ 59 h 687"/>
                <a:gd name="T70" fmla="*/ 43 w 1963"/>
                <a:gd name="T71" fmla="*/ 11 h 687"/>
                <a:gd name="T72" fmla="*/ 66 w 1963"/>
                <a:gd name="T73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63" h="687">
                  <a:moveTo>
                    <a:pt x="80" y="0"/>
                  </a:moveTo>
                  <a:lnTo>
                    <a:pt x="95" y="5"/>
                  </a:lnTo>
                  <a:lnTo>
                    <a:pt x="128" y="30"/>
                  </a:lnTo>
                  <a:lnTo>
                    <a:pt x="162" y="50"/>
                  </a:lnTo>
                  <a:lnTo>
                    <a:pt x="197" y="71"/>
                  </a:lnTo>
                  <a:lnTo>
                    <a:pt x="233" y="89"/>
                  </a:lnTo>
                  <a:lnTo>
                    <a:pt x="273" y="107"/>
                  </a:lnTo>
                  <a:lnTo>
                    <a:pt x="316" y="125"/>
                  </a:lnTo>
                  <a:lnTo>
                    <a:pt x="365" y="145"/>
                  </a:lnTo>
                  <a:lnTo>
                    <a:pt x="463" y="178"/>
                  </a:lnTo>
                  <a:lnTo>
                    <a:pt x="567" y="210"/>
                  </a:lnTo>
                  <a:lnTo>
                    <a:pt x="677" y="237"/>
                  </a:lnTo>
                  <a:lnTo>
                    <a:pt x="792" y="260"/>
                  </a:lnTo>
                  <a:lnTo>
                    <a:pt x="911" y="279"/>
                  </a:lnTo>
                  <a:lnTo>
                    <a:pt x="1033" y="294"/>
                  </a:lnTo>
                  <a:lnTo>
                    <a:pt x="1160" y="304"/>
                  </a:lnTo>
                  <a:lnTo>
                    <a:pt x="1289" y="312"/>
                  </a:lnTo>
                  <a:lnTo>
                    <a:pt x="1420" y="313"/>
                  </a:lnTo>
                  <a:lnTo>
                    <a:pt x="1517" y="312"/>
                  </a:lnTo>
                  <a:lnTo>
                    <a:pt x="1617" y="309"/>
                  </a:lnTo>
                  <a:lnTo>
                    <a:pt x="1714" y="304"/>
                  </a:lnTo>
                  <a:lnTo>
                    <a:pt x="1808" y="296"/>
                  </a:lnTo>
                  <a:lnTo>
                    <a:pt x="1812" y="296"/>
                  </a:lnTo>
                  <a:lnTo>
                    <a:pt x="1816" y="296"/>
                  </a:lnTo>
                  <a:lnTo>
                    <a:pt x="1819" y="299"/>
                  </a:lnTo>
                  <a:lnTo>
                    <a:pt x="1821" y="300"/>
                  </a:lnTo>
                  <a:lnTo>
                    <a:pt x="1823" y="303"/>
                  </a:lnTo>
                  <a:lnTo>
                    <a:pt x="1823" y="305"/>
                  </a:lnTo>
                  <a:lnTo>
                    <a:pt x="1824" y="308"/>
                  </a:lnTo>
                  <a:lnTo>
                    <a:pt x="1824" y="309"/>
                  </a:lnTo>
                  <a:lnTo>
                    <a:pt x="1836" y="367"/>
                  </a:lnTo>
                  <a:lnTo>
                    <a:pt x="1854" y="426"/>
                  </a:lnTo>
                  <a:lnTo>
                    <a:pt x="1877" y="484"/>
                  </a:lnTo>
                  <a:lnTo>
                    <a:pt x="1903" y="538"/>
                  </a:lnTo>
                  <a:lnTo>
                    <a:pt x="1930" y="590"/>
                  </a:lnTo>
                  <a:lnTo>
                    <a:pt x="1959" y="637"/>
                  </a:lnTo>
                  <a:lnTo>
                    <a:pt x="1961" y="642"/>
                  </a:lnTo>
                  <a:lnTo>
                    <a:pt x="1963" y="647"/>
                  </a:lnTo>
                  <a:lnTo>
                    <a:pt x="1960" y="654"/>
                  </a:lnTo>
                  <a:lnTo>
                    <a:pt x="1952" y="657"/>
                  </a:lnTo>
                  <a:lnTo>
                    <a:pt x="1885" y="665"/>
                  </a:lnTo>
                  <a:lnTo>
                    <a:pt x="1811" y="673"/>
                  </a:lnTo>
                  <a:lnTo>
                    <a:pt x="1733" y="678"/>
                  </a:lnTo>
                  <a:lnTo>
                    <a:pt x="1653" y="682"/>
                  </a:lnTo>
                  <a:lnTo>
                    <a:pt x="1573" y="686"/>
                  </a:lnTo>
                  <a:lnTo>
                    <a:pt x="1495" y="687"/>
                  </a:lnTo>
                  <a:lnTo>
                    <a:pt x="1420" y="687"/>
                  </a:lnTo>
                  <a:lnTo>
                    <a:pt x="1309" y="686"/>
                  </a:lnTo>
                  <a:lnTo>
                    <a:pt x="1200" y="681"/>
                  </a:lnTo>
                  <a:lnTo>
                    <a:pt x="1094" y="673"/>
                  </a:lnTo>
                  <a:lnTo>
                    <a:pt x="992" y="663"/>
                  </a:lnTo>
                  <a:lnTo>
                    <a:pt x="892" y="648"/>
                  </a:lnTo>
                  <a:lnTo>
                    <a:pt x="795" y="633"/>
                  </a:lnTo>
                  <a:lnTo>
                    <a:pt x="703" y="613"/>
                  </a:lnTo>
                  <a:lnTo>
                    <a:pt x="615" y="591"/>
                  </a:lnTo>
                  <a:lnTo>
                    <a:pt x="532" y="568"/>
                  </a:lnTo>
                  <a:lnTo>
                    <a:pt x="453" y="542"/>
                  </a:lnTo>
                  <a:lnTo>
                    <a:pt x="379" y="514"/>
                  </a:lnTo>
                  <a:lnTo>
                    <a:pt x="312" y="484"/>
                  </a:lnTo>
                  <a:lnTo>
                    <a:pt x="250" y="452"/>
                  </a:lnTo>
                  <a:lnTo>
                    <a:pt x="194" y="418"/>
                  </a:lnTo>
                  <a:lnTo>
                    <a:pt x="144" y="382"/>
                  </a:lnTo>
                  <a:lnTo>
                    <a:pt x="101" y="345"/>
                  </a:lnTo>
                  <a:lnTo>
                    <a:pt x="66" y="307"/>
                  </a:lnTo>
                  <a:lnTo>
                    <a:pt x="38" y="268"/>
                  </a:lnTo>
                  <a:lnTo>
                    <a:pt x="17" y="226"/>
                  </a:lnTo>
                  <a:lnTo>
                    <a:pt x="4" y="185"/>
                  </a:lnTo>
                  <a:lnTo>
                    <a:pt x="0" y="142"/>
                  </a:lnTo>
                  <a:lnTo>
                    <a:pt x="4" y="101"/>
                  </a:lnTo>
                  <a:lnTo>
                    <a:pt x="16" y="59"/>
                  </a:lnTo>
                  <a:lnTo>
                    <a:pt x="36" y="19"/>
                  </a:lnTo>
                  <a:lnTo>
                    <a:pt x="43" y="11"/>
                  </a:lnTo>
                  <a:lnTo>
                    <a:pt x="53" y="5"/>
                  </a:lnTo>
                  <a:lnTo>
                    <a:pt x="66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: Shape 48"/>
            <p:cNvSpPr>
              <a:spLocks/>
            </p:cNvSpPr>
            <p:nvPr/>
          </p:nvSpPr>
          <p:spPr bwMode="auto">
            <a:xfrm>
              <a:off x="4400550" y="3551238"/>
              <a:ext cx="1455738" cy="549275"/>
            </a:xfrm>
            <a:custGeom>
              <a:avLst/>
              <a:gdLst>
                <a:gd name="T0" fmla="*/ 84 w 1833"/>
                <a:gd name="T1" fmla="*/ 3 h 691"/>
                <a:gd name="T2" fmla="*/ 132 w 1833"/>
                <a:gd name="T3" fmla="*/ 36 h 691"/>
                <a:gd name="T4" fmla="*/ 198 w 1833"/>
                <a:gd name="T5" fmla="*/ 76 h 691"/>
                <a:gd name="T6" fmla="*/ 273 w 1833"/>
                <a:gd name="T7" fmla="*/ 111 h 691"/>
                <a:gd name="T8" fmla="*/ 365 w 1833"/>
                <a:gd name="T9" fmla="*/ 149 h 691"/>
                <a:gd name="T10" fmla="*/ 567 w 1833"/>
                <a:gd name="T11" fmla="*/ 214 h 691"/>
                <a:gd name="T12" fmla="*/ 792 w 1833"/>
                <a:gd name="T13" fmla="*/ 264 h 691"/>
                <a:gd name="T14" fmla="*/ 1033 w 1833"/>
                <a:gd name="T15" fmla="*/ 298 h 691"/>
                <a:gd name="T16" fmla="*/ 1289 w 1833"/>
                <a:gd name="T17" fmla="*/ 316 h 691"/>
                <a:gd name="T18" fmla="*/ 1503 w 1833"/>
                <a:gd name="T19" fmla="*/ 317 h 691"/>
                <a:gd name="T20" fmla="*/ 1660 w 1833"/>
                <a:gd name="T21" fmla="*/ 311 h 691"/>
                <a:gd name="T22" fmla="*/ 1815 w 1833"/>
                <a:gd name="T23" fmla="*/ 297 h 691"/>
                <a:gd name="T24" fmla="*/ 1832 w 1833"/>
                <a:gd name="T25" fmla="*/ 302 h 691"/>
                <a:gd name="T26" fmla="*/ 1833 w 1833"/>
                <a:gd name="T27" fmla="*/ 316 h 691"/>
                <a:gd name="T28" fmla="*/ 1829 w 1833"/>
                <a:gd name="T29" fmla="*/ 330 h 691"/>
                <a:gd name="T30" fmla="*/ 1797 w 1833"/>
                <a:gd name="T31" fmla="*/ 488 h 691"/>
                <a:gd name="T32" fmla="*/ 1785 w 1833"/>
                <a:gd name="T33" fmla="*/ 653 h 691"/>
                <a:gd name="T34" fmla="*/ 1784 w 1833"/>
                <a:gd name="T35" fmla="*/ 663 h 691"/>
                <a:gd name="T36" fmla="*/ 1774 w 1833"/>
                <a:gd name="T37" fmla="*/ 673 h 691"/>
                <a:gd name="T38" fmla="*/ 1727 w 1833"/>
                <a:gd name="T39" fmla="*/ 680 h 691"/>
                <a:gd name="T40" fmla="*/ 1647 w 1833"/>
                <a:gd name="T41" fmla="*/ 686 h 691"/>
                <a:gd name="T42" fmla="*/ 1546 w 1833"/>
                <a:gd name="T43" fmla="*/ 690 h 691"/>
                <a:gd name="T44" fmla="*/ 1420 w 1833"/>
                <a:gd name="T45" fmla="*/ 691 h 691"/>
                <a:gd name="T46" fmla="*/ 1200 w 1833"/>
                <a:gd name="T47" fmla="*/ 685 h 691"/>
                <a:gd name="T48" fmla="*/ 992 w 1833"/>
                <a:gd name="T49" fmla="*/ 667 h 691"/>
                <a:gd name="T50" fmla="*/ 795 w 1833"/>
                <a:gd name="T51" fmla="*/ 637 h 691"/>
                <a:gd name="T52" fmla="*/ 615 w 1833"/>
                <a:gd name="T53" fmla="*/ 596 h 691"/>
                <a:gd name="T54" fmla="*/ 453 w 1833"/>
                <a:gd name="T55" fmla="*/ 546 h 691"/>
                <a:gd name="T56" fmla="*/ 312 w 1833"/>
                <a:gd name="T57" fmla="*/ 488 h 691"/>
                <a:gd name="T58" fmla="*/ 194 w 1833"/>
                <a:gd name="T59" fmla="*/ 422 h 691"/>
                <a:gd name="T60" fmla="*/ 101 w 1833"/>
                <a:gd name="T61" fmla="*/ 350 h 691"/>
                <a:gd name="T62" fmla="*/ 38 w 1833"/>
                <a:gd name="T63" fmla="*/ 272 h 691"/>
                <a:gd name="T64" fmla="*/ 4 w 1833"/>
                <a:gd name="T65" fmla="*/ 189 h 691"/>
                <a:gd name="T66" fmla="*/ 4 w 1833"/>
                <a:gd name="T67" fmla="*/ 105 h 691"/>
                <a:gd name="T68" fmla="*/ 36 w 1833"/>
                <a:gd name="T69" fmla="*/ 25 h 691"/>
                <a:gd name="T70" fmla="*/ 45 w 1833"/>
                <a:gd name="T71" fmla="*/ 12 h 691"/>
                <a:gd name="T72" fmla="*/ 61 w 1833"/>
                <a:gd name="T73" fmla="*/ 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33" h="691">
                  <a:moveTo>
                    <a:pt x="71" y="0"/>
                  </a:moveTo>
                  <a:lnTo>
                    <a:pt x="84" y="3"/>
                  </a:lnTo>
                  <a:lnTo>
                    <a:pt x="98" y="12"/>
                  </a:lnTo>
                  <a:lnTo>
                    <a:pt x="132" y="36"/>
                  </a:lnTo>
                  <a:lnTo>
                    <a:pt x="164" y="57"/>
                  </a:lnTo>
                  <a:lnTo>
                    <a:pt x="198" y="76"/>
                  </a:lnTo>
                  <a:lnTo>
                    <a:pt x="234" y="95"/>
                  </a:lnTo>
                  <a:lnTo>
                    <a:pt x="273" y="111"/>
                  </a:lnTo>
                  <a:lnTo>
                    <a:pt x="317" y="130"/>
                  </a:lnTo>
                  <a:lnTo>
                    <a:pt x="365" y="149"/>
                  </a:lnTo>
                  <a:lnTo>
                    <a:pt x="463" y="183"/>
                  </a:lnTo>
                  <a:lnTo>
                    <a:pt x="567" y="214"/>
                  </a:lnTo>
                  <a:lnTo>
                    <a:pt x="677" y="241"/>
                  </a:lnTo>
                  <a:lnTo>
                    <a:pt x="792" y="264"/>
                  </a:lnTo>
                  <a:lnTo>
                    <a:pt x="911" y="284"/>
                  </a:lnTo>
                  <a:lnTo>
                    <a:pt x="1033" y="298"/>
                  </a:lnTo>
                  <a:lnTo>
                    <a:pt x="1160" y="309"/>
                  </a:lnTo>
                  <a:lnTo>
                    <a:pt x="1289" y="316"/>
                  </a:lnTo>
                  <a:lnTo>
                    <a:pt x="1420" y="317"/>
                  </a:lnTo>
                  <a:lnTo>
                    <a:pt x="1503" y="317"/>
                  </a:lnTo>
                  <a:lnTo>
                    <a:pt x="1582" y="315"/>
                  </a:lnTo>
                  <a:lnTo>
                    <a:pt x="1660" y="311"/>
                  </a:lnTo>
                  <a:lnTo>
                    <a:pt x="1736" y="306"/>
                  </a:lnTo>
                  <a:lnTo>
                    <a:pt x="1815" y="297"/>
                  </a:lnTo>
                  <a:lnTo>
                    <a:pt x="1825" y="298"/>
                  </a:lnTo>
                  <a:lnTo>
                    <a:pt x="1832" y="302"/>
                  </a:lnTo>
                  <a:lnTo>
                    <a:pt x="1833" y="308"/>
                  </a:lnTo>
                  <a:lnTo>
                    <a:pt x="1833" y="316"/>
                  </a:lnTo>
                  <a:lnTo>
                    <a:pt x="1830" y="324"/>
                  </a:lnTo>
                  <a:lnTo>
                    <a:pt x="1829" y="330"/>
                  </a:lnTo>
                  <a:lnTo>
                    <a:pt x="1810" y="408"/>
                  </a:lnTo>
                  <a:lnTo>
                    <a:pt x="1797" y="488"/>
                  </a:lnTo>
                  <a:lnTo>
                    <a:pt x="1789" y="570"/>
                  </a:lnTo>
                  <a:lnTo>
                    <a:pt x="1785" y="653"/>
                  </a:lnTo>
                  <a:lnTo>
                    <a:pt x="1785" y="656"/>
                  </a:lnTo>
                  <a:lnTo>
                    <a:pt x="1784" y="663"/>
                  </a:lnTo>
                  <a:lnTo>
                    <a:pt x="1780" y="668"/>
                  </a:lnTo>
                  <a:lnTo>
                    <a:pt x="1774" y="673"/>
                  </a:lnTo>
                  <a:lnTo>
                    <a:pt x="1763" y="676"/>
                  </a:lnTo>
                  <a:lnTo>
                    <a:pt x="1727" y="680"/>
                  </a:lnTo>
                  <a:lnTo>
                    <a:pt x="1688" y="682"/>
                  </a:lnTo>
                  <a:lnTo>
                    <a:pt x="1647" y="686"/>
                  </a:lnTo>
                  <a:lnTo>
                    <a:pt x="1599" y="689"/>
                  </a:lnTo>
                  <a:lnTo>
                    <a:pt x="1546" y="690"/>
                  </a:lnTo>
                  <a:lnTo>
                    <a:pt x="1486" y="691"/>
                  </a:lnTo>
                  <a:lnTo>
                    <a:pt x="1420" y="691"/>
                  </a:lnTo>
                  <a:lnTo>
                    <a:pt x="1309" y="690"/>
                  </a:lnTo>
                  <a:lnTo>
                    <a:pt x="1200" y="685"/>
                  </a:lnTo>
                  <a:lnTo>
                    <a:pt x="1094" y="677"/>
                  </a:lnTo>
                  <a:lnTo>
                    <a:pt x="992" y="667"/>
                  </a:lnTo>
                  <a:lnTo>
                    <a:pt x="892" y="653"/>
                  </a:lnTo>
                  <a:lnTo>
                    <a:pt x="795" y="637"/>
                  </a:lnTo>
                  <a:lnTo>
                    <a:pt x="703" y="618"/>
                  </a:lnTo>
                  <a:lnTo>
                    <a:pt x="615" y="596"/>
                  </a:lnTo>
                  <a:lnTo>
                    <a:pt x="532" y="572"/>
                  </a:lnTo>
                  <a:lnTo>
                    <a:pt x="453" y="546"/>
                  </a:lnTo>
                  <a:lnTo>
                    <a:pt x="379" y="518"/>
                  </a:lnTo>
                  <a:lnTo>
                    <a:pt x="312" y="488"/>
                  </a:lnTo>
                  <a:lnTo>
                    <a:pt x="250" y="456"/>
                  </a:lnTo>
                  <a:lnTo>
                    <a:pt x="194" y="422"/>
                  </a:lnTo>
                  <a:lnTo>
                    <a:pt x="144" y="386"/>
                  </a:lnTo>
                  <a:lnTo>
                    <a:pt x="101" y="350"/>
                  </a:lnTo>
                  <a:lnTo>
                    <a:pt x="66" y="311"/>
                  </a:lnTo>
                  <a:lnTo>
                    <a:pt x="38" y="272"/>
                  </a:lnTo>
                  <a:lnTo>
                    <a:pt x="17" y="230"/>
                  </a:lnTo>
                  <a:lnTo>
                    <a:pt x="4" y="189"/>
                  </a:lnTo>
                  <a:lnTo>
                    <a:pt x="0" y="146"/>
                  </a:lnTo>
                  <a:lnTo>
                    <a:pt x="4" y="105"/>
                  </a:lnTo>
                  <a:lnTo>
                    <a:pt x="16" y="63"/>
                  </a:lnTo>
                  <a:lnTo>
                    <a:pt x="36" y="25"/>
                  </a:lnTo>
                  <a:lnTo>
                    <a:pt x="40" y="18"/>
                  </a:lnTo>
                  <a:lnTo>
                    <a:pt x="45" y="12"/>
                  </a:lnTo>
                  <a:lnTo>
                    <a:pt x="52" y="5"/>
                  </a:lnTo>
                  <a:lnTo>
                    <a:pt x="61" y="1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: Shape 49"/>
            <p:cNvSpPr>
              <a:spLocks/>
            </p:cNvSpPr>
            <p:nvPr/>
          </p:nvSpPr>
          <p:spPr bwMode="auto">
            <a:xfrm>
              <a:off x="4400550" y="3119438"/>
              <a:ext cx="1754188" cy="552450"/>
            </a:xfrm>
            <a:custGeom>
              <a:avLst/>
              <a:gdLst>
                <a:gd name="T0" fmla="*/ 75 w 2210"/>
                <a:gd name="T1" fmla="*/ 2 h 697"/>
                <a:gd name="T2" fmla="*/ 127 w 2210"/>
                <a:gd name="T3" fmla="*/ 37 h 697"/>
                <a:gd name="T4" fmla="*/ 211 w 2210"/>
                <a:gd name="T5" fmla="*/ 86 h 697"/>
                <a:gd name="T6" fmla="*/ 308 w 2210"/>
                <a:gd name="T7" fmla="*/ 130 h 697"/>
                <a:gd name="T8" fmla="*/ 463 w 2210"/>
                <a:gd name="T9" fmla="*/ 188 h 697"/>
                <a:gd name="T10" fmla="*/ 677 w 2210"/>
                <a:gd name="T11" fmla="*/ 245 h 697"/>
                <a:gd name="T12" fmla="*/ 911 w 2210"/>
                <a:gd name="T13" fmla="*/ 288 h 697"/>
                <a:gd name="T14" fmla="*/ 1160 w 2210"/>
                <a:gd name="T15" fmla="*/ 314 h 697"/>
                <a:gd name="T16" fmla="*/ 1420 w 2210"/>
                <a:gd name="T17" fmla="*/ 321 h 697"/>
                <a:gd name="T18" fmla="*/ 1658 w 2210"/>
                <a:gd name="T19" fmla="*/ 318 h 697"/>
                <a:gd name="T20" fmla="*/ 1877 w 2210"/>
                <a:gd name="T21" fmla="*/ 299 h 697"/>
                <a:gd name="T22" fmla="*/ 2086 w 2210"/>
                <a:gd name="T23" fmla="*/ 266 h 697"/>
                <a:gd name="T24" fmla="*/ 2201 w 2210"/>
                <a:gd name="T25" fmla="*/ 242 h 697"/>
                <a:gd name="T26" fmla="*/ 2210 w 2210"/>
                <a:gd name="T27" fmla="*/ 248 h 697"/>
                <a:gd name="T28" fmla="*/ 2207 w 2210"/>
                <a:gd name="T29" fmla="*/ 259 h 697"/>
                <a:gd name="T30" fmla="*/ 2197 w 2210"/>
                <a:gd name="T31" fmla="*/ 271 h 697"/>
                <a:gd name="T32" fmla="*/ 2185 w 2210"/>
                <a:gd name="T33" fmla="*/ 281 h 697"/>
                <a:gd name="T34" fmla="*/ 2078 w 2210"/>
                <a:gd name="T35" fmla="*/ 389 h 697"/>
                <a:gd name="T36" fmla="*/ 1986 w 2210"/>
                <a:gd name="T37" fmla="*/ 504 h 697"/>
                <a:gd name="T38" fmla="*/ 1911 w 2210"/>
                <a:gd name="T39" fmla="*/ 635 h 697"/>
                <a:gd name="T40" fmla="*/ 1902 w 2210"/>
                <a:gd name="T41" fmla="*/ 649 h 697"/>
                <a:gd name="T42" fmla="*/ 1881 w 2210"/>
                <a:gd name="T43" fmla="*/ 664 h 697"/>
                <a:gd name="T44" fmla="*/ 1792 w 2210"/>
                <a:gd name="T45" fmla="*/ 677 h 697"/>
                <a:gd name="T46" fmla="*/ 1649 w 2210"/>
                <a:gd name="T47" fmla="*/ 690 h 697"/>
                <a:gd name="T48" fmla="*/ 1500 w 2210"/>
                <a:gd name="T49" fmla="*/ 696 h 697"/>
                <a:gd name="T50" fmla="*/ 1309 w 2210"/>
                <a:gd name="T51" fmla="*/ 694 h 697"/>
                <a:gd name="T52" fmla="*/ 1094 w 2210"/>
                <a:gd name="T53" fmla="*/ 681 h 697"/>
                <a:gd name="T54" fmla="*/ 892 w 2210"/>
                <a:gd name="T55" fmla="*/ 657 h 697"/>
                <a:gd name="T56" fmla="*/ 703 w 2210"/>
                <a:gd name="T57" fmla="*/ 622 h 697"/>
                <a:gd name="T58" fmla="*/ 532 w 2210"/>
                <a:gd name="T59" fmla="*/ 576 h 697"/>
                <a:gd name="T60" fmla="*/ 379 w 2210"/>
                <a:gd name="T61" fmla="*/ 522 h 697"/>
                <a:gd name="T62" fmla="*/ 250 w 2210"/>
                <a:gd name="T63" fmla="*/ 460 h 697"/>
                <a:gd name="T64" fmla="*/ 144 w 2210"/>
                <a:gd name="T65" fmla="*/ 390 h 697"/>
                <a:gd name="T66" fmla="*/ 66 w 2210"/>
                <a:gd name="T67" fmla="*/ 315 h 697"/>
                <a:gd name="T68" fmla="*/ 17 w 2210"/>
                <a:gd name="T69" fmla="*/ 235 h 697"/>
                <a:gd name="T70" fmla="*/ 0 w 2210"/>
                <a:gd name="T71" fmla="*/ 150 h 697"/>
                <a:gd name="T72" fmla="*/ 10 w 2210"/>
                <a:gd name="T73" fmla="*/ 83 h 697"/>
                <a:gd name="T74" fmla="*/ 41 w 2210"/>
                <a:gd name="T75" fmla="*/ 20 h 697"/>
                <a:gd name="T76" fmla="*/ 50 w 2210"/>
                <a:gd name="T77" fmla="*/ 8 h 697"/>
                <a:gd name="T78" fmla="*/ 65 w 2210"/>
                <a:gd name="T79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10" h="697">
                  <a:moveTo>
                    <a:pt x="65" y="0"/>
                  </a:moveTo>
                  <a:lnTo>
                    <a:pt x="75" y="2"/>
                  </a:lnTo>
                  <a:lnTo>
                    <a:pt x="88" y="8"/>
                  </a:lnTo>
                  <a:lnTo>
                    <a:pt x="127" y="37"/>
                  </a:lnTo>
                  <a:lnTo>
                    <a:pt x="168" y="62"/>
                  </a:lnTo>
                  <a:lnTo>
                    <a:pt x="211" y="86"/>
                  </a:lnTo>
                  <a:lnTo>
                    <a:pt x="256" y="108"/>
                  </a:lnTo>
                  <a:lnTo>
                    <a:pt x="308" y="130"/>
                  </a:lnTo>
                  <a:lnTo>
                    <a:pt x="365" y="153"/>
                  </a:lnTo>
                  <a:lnTo>
                    <a:pt x="463" y="188"/>
                  </a:lnTo>
                  <a:lnTo>
                    <a:pt x="567" y="218"/>
                  </a:lnTo>
                  <a:lnTo>
                    <a:pt x="677" y="245"/>
                  </a:lnTo>
                  <a:lnTo>
                    <a:pt x="792" y="268"/>
                  </a:lnTo>
                  <a:lnTo>
                    <a:pt x="911" y="288"/>
                  </a:lnTo>
                  <a:lnTo>
                    <a:pt x="1033" y="302"/>
                  </a:lnTo>
                  <a:lnTo>
                    <a:pt x="1160" y="314"/>
                  </a:lnTo>
                  <a:lnTo>
                    <a:pt x="1289" y="320"/>
                  </a:lnTo>
                  <a:lnTo>
                    <a:pt x="1420" y="321"/>
                  </a:lnTo>
                  <a:lnTo>
                    <a:pt x="1542" y="321"/>
                  </a:lnTo>
                  <a:lnTo>
                    <a:pt x="1658" y="318"/>
                  </a:lnTo>
                  <a:lnTo>
                    <a:pt x="1770" y="310"/>
                  </a:lnTo>
                  <a:lnTo>
                    <a:pt x="1877" y="299"/>
                  </a:lnTo>
                  <a:lnTo>
                    <a:pt x="1982" y="285"/>
                  </a:lnTo>
                  <a:lnTo>
                    <a:pt x="2086" y="266"/>
                  </a:lnTo>
                  <a:lnTo>
                    <a:pt x="2188" y="242"/>
                  </a:lnTo>
                  <a:lnTo>
                    <a:pt x="2201" y="242"/>
                  </a:lnTo>
                  <a:lnTo>
                    <a:pt x="2207" y="244"/>
                  </a:lnTo>
                  <a:lnTo>
                    <a:pt x="2210" y="248"/>
                  </a:lnTo>
                  <a:lnTo>
                    <a:pt x="2210" y="253"/>
                  </a:lnTo>
                  <a:lnTo>
                    <a:pt x="2207" y="259"/>
                  </a:lnTo>
                  <a:lnTo>
                    <a:pt x="2202" y="264"/>
                  </a:lnTo>
                  <a:lnTo>
                    <a:pt x="2197" y="271"/>
                  </a:lnTo>
                  <a:lnTo>
                    <a:pt x="2190" y="277"/>
                  </a:lnTo>
                  <a:lnTo>
                    <a:pt x="2185" y="281"/>
                  </a:lnTo>
                  <a:lnTo>
                    <a:pt x="2130" y="334"/>
                  </a:lnTo>
                  <a:lnTo>
                    <a:pt x="2078" y="389"/>
                  </a:lnTo>
                  <a:lnTo>
                    <a:pt x="2030" y="444"/>
                  </a:lnTo>
                  <a:lnTo>
                    <a:pt x="1986" y="504"/>
                  </a:lnTo>
                  <a:lnTo>
                    <a:pt x="1946" y="567"/>
                  </a:lnTo>
                  <a:lnTo>
                    <a:pt x="1911" y="635"/>
                  </a:lnTo>
                  <a:lnTo>
                    <a:pt x="1907" y="641"/>
                  </a:lnTo>
                  <a:lnTo>
                    <a:pt x="1902" y="649"/>
                  </a:lnTo>
                  <a:lnTo>
                    <a:pt x="1893" y="658"/>
                  </a:lnTo>
                  <a:lnTo>
                    <a:pt x="1881" y="664"/>
                  </a:lnTo>
                  <a:lnTo>
                    <a:pt x="1864" y="668"/>
                  </a:lnTo>
                  <a:lnTo>
                    <a:pt x="1792" y="677"/>
                  </a:lnTo>
                  <a:lnTo>
                    <a:pt x="1720" y="685"/>
                  </a:lnTo>
                  <a:lnTo>
                    <a:pt x="1649" y="690"/>
                  </a:lnTo>
                  <a:lnTo>
                    <a:pt x="1577" y="694"/>
                  </a:lnTo>
                  <a:lnTo>
                    <a:pt x="1500" y="696"/>
                  </a:lnTo>
                  <a:lnTo>
                    <a:pt x="1420" y="697"/>
                  </a:lnTo>
                  <a:lnTo>
                    <a:pt x="1309" y="694"/>
                  </a:lnTo>
                  <a:lnTo>
                    <a:pt x="1200" y="690"/>
                  </a:lnTo>
                  <a:lnTo>
                    <a:pt x="1094" y="681"/>
                  </a:lnTo>
                  <a:lnTo>
                    <a:pt x="992" y="671"/>
                  </a:lnTo>
                  <a:lnTo>
                    <a:pt x="892" y="657"/>
                  </a:lnTo>
                  <a:lnTo>
                    <a:pt x="795" y="641"/>
                  </a:lnTo>
                  <a:lnTo>
                    <a:pt x="703" y="622"/>
                  </a:lnTo>
                  <a:lnTo>
                    <a:pt x="615" y="600"/>
                  </a:lnTo>
                  <a:lnTo>
                    <a:pt x="532" y="576"/>
                  </a:lnTo>
                  <a:lnTo>
                    <a:pt x="453" y="551"/>
                  </a:lnTo>
                  <a:lnTo>
                    <a:pt x="379" y="522"/>
                  </a:lnTo>
                  <a:lnTo>
                    <a:pt x="312" y="492"/>
                  </a:lnTo>
                  <a:lnTo>
                    <a:pt x="250" y="460"/>
                  </a:lnTo>
                  <a:lnTo>
                    <a:pt x="194" y="426"/>
                  </a:lnTo>
                  <a:lnTo>
                    <a:pt x="144" y="390"/>
                  </a:lnTo>
                  <a:lnTo>
                    <a:pt x="101" y="354"/>
                  </a:lnTo>
                  <a:lnTo>
                    <a:pt x="66" y="315"/>
                  </a:lnTo>
                  <a:lnTo>
                    <a:pt x="38" y="276"/>
                  </a:lnTo>
                  <a:lnTo>
                    <a:pt x="17" y="235"/>
                  </a:lnTo>
                  <a:lnTo>
                    <a:pt x="4" y="193"/>
                  </a:lnTo>
                  <a:lnTo>
                    <a:pt x="0" y="150"/>
                  </a:lnTo>
                  <a:lnTo>
                    <a:pt x="3" y="117"/>
                  </a:lnTo>
                  <a:lnTo>
                    <a:pt x="10" y="83"/>
                  </a:lnTo>
                  <a:lnTo>
                    <a:pt x="23" y="51"/>
                  </a:lnTo>
                  <a:lnTo>
                    <a:pt x="41" y="20"/>
                  </a:lnTo>
                  <a:lnTo>
                    <a:pt x="45" y="13"/>
                  </a:lnTo>
                  <a:lnTo>
                    <a:pt x="50" y="8"/>
                  </a:lnTo>
                  <a:lnTo>
                    <a:pt x="57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: Shape 50"/>
            <p:cNvSpPr>
              <a:spLocks/>
            </p:cNvSpPr>
            <p:nvPr/>
          </p:nvSpPr>
          <p:spPr bwMode="auto">
            <a:xfrm>
              <a:off x="6689725" y="3567113"/>
              <a:ext cx="454025" cy="925513"/>
            </a:xfrm>
            <a:custGeom>
              <a:avLst/>
              <a:gdLst>
                <a:gd name="T0" fmla="*/ 328 w 571"/>
                <a:gd name="T1" fmla="*/ 4 h 1167"/>
                <a:gd name="T2" fmla="*/ 356 w 571"/>
                <a:gd name="T3" fmla="*/ 46 h 1167"/>
                <a:gd name="T4" fmla="*/ 359 w 571"/>
                <a:gd name="T5" fmla="*/ 135 h 1167"/>
                <a:gd name="T6" fmla="*/ 363 w 571"/>
                <a:gd name="T7" fmla="*/ 138 h 1167"/>
                <a:gd name="T8" fmla="*/ 378 w 571"/>
                <a:gd name="T9" fmla="*/ 140 h 1167"/>
                <a:gd name="T10" fmla="*/ 431 w 571"/>
                <a:gd name="T11" fmla="*/ 152 h 1167"/>
                <a:gd name="T12" fmla="*/ 496 w 571"/>
                <a:gd name="T13" fmla="*/ 170 h 1167"/>
                <a:gd name="T14" fmla="*/ 534 w 571"/>
                <a:gd name="T15" fmla="*/ 195 h 1167"/>
                <a:gd name="T16" fmla="*/ 512 w 571"/>
                <a:gd name="T17" fmla="*/ 280 h 1167"/>
                <a:gd name="T18" fmla="*/ 471 w 571"/>
                <a:gd name="T19" fmla="*/ 309 h 1167"/>
                <a:gd name="T20" fmla="*/ 447 w 571"/>
                <a:gd name="T21" fmla="*/ 301 h 1167"/>
                <a:gd name="T22" fmla="*/ 407 w 571"/>
                <a:gd name="T23" fmla="*/ 287 h 1167"/>
                <a:gd name="T24" fmla="*/ 333 w 571"/>
                <a:gd name="T25" fmla="*/ 271 h 1167"/>
                <a:gd name="T26" fmla="*/ 250 w 571"/>
                <a:gd name="T27" fmla="*/ 278 h 1167"/>
                <a:gd name="T28" fmla="*/ 200 w 571"/>
                <a:gd name="T29" fmla="*/ 307 h 1167"/>
                <a:gd name="T30" fmla="*/ 179 w 571"/>
                <a:gd name="T31" fmla="*/ 350 h 1167"/>
                <a:gd name="T32" fmla="*/ 185 w 571"/>
                <a:gd name="T33" fmla="*/ 402 h 1167"/>
                <a:gd name="T34" fmla="*/ 233 w 571"/>
                <a:gd name="T35" fmla="*/ 448 h 1167"/>
                <a:gd name="T36" fmla="*/ 338 w 571"/>
                <a:gd name="T37" fmla="*/ 499 h 1167"/>
                <a:gd name="T38" fmla="*/ 471 w 571"/>
                <a:gd name="T39" fmla="*/ 570 h 1167"/>
                <a:gd name="T40" fmla="*/ 547 w 571"/>
                <a:gd name="T41" fmla="*/ 658 h 1167"/>
                <a:gd name="T42" fmla="*/ 571 w 571"/>
                <a:gd name="T43" fmla="*/ 769 h 1167"/>
                <a:gd name="T44" fmla="*/ 545 w 571"/>
                <a:gd name="T45" fmla="*/ 882 h 1167"/>
                <a:gd name="T46" fmla="*/ 471 w 571"/>
                <a:gd name="T47" fmla="*/ 969 h 1167"/>
                <a:gd name="T48" fmla="*/ 356 w 571"/>
                <a:gd name="T49" fmla="*/ 1019 h 1167"/>
                <a:gd name="T50" fmla="*/ 351 w 571"/>
                <a:gd name="T51" fmla="*/ 1021 h 1167"/>
                <a:gd name="T52" fmla="*/ 348 w 571"/>
                <a:gd name="T53" fmla="*/ 1030 h 1167"/>
                <a:gd name="T54" fmla="*/ 334 w 571"/>
                <a:gd name="T55" fmla="*/ 1154 h 1167"/>
                <a:gd name="T56" fmla="*/ 259 w 571"/>
                <a:gd name="T57" fmla="*/ 1167 h 1167"/>
                <a:gd name="T58" fmla="*/ 216 w 571"/>
                <a:gd name="T59" fmla="*/ 1140 h 1167"/>
                <a:gd name="T60" fmla="*/ 213 w 571"/>
                <a:gd name="T61" fmla="*/ 1031 h 1167"/>
                <a:gd name="T62" fmla="*/ 207 w 571"/>
                <a:gd name="T63" fmla="*/ 1026 h 1167"/>
                <a:gd name="T64" fmla="*/ 198 w 571"/>
                <a:gd name="T65" fmla="*/ 1023 h 1167"/>
                <a:gd name="T66" fmla="*/ 145 w 571"/>
                <a:gd name="T67" fmla="*/ 1013 h 1167"/>
                <a:gd name="T68" fmla="*/ 69 w 571"/>
                <a:gd name="T69" fmla="*/ 993 h 1167"/>
                <a:gd name="T70" fmla="*/ 12 w 571"/>
                <a:gd name="T71" fmla="*/ 966 h 1167"/>
                <a:gd name="T72" fmla="*/ 3 w 571"/>
                <a:gd name="T73" fmla="*/ 926 h 1167"/>
                <a:gd name="T74" fmla="*/ 40 w 571"/>
                <a:gd name="T75" fmla="*/ 847 h 1167"/>
                <a:gd name="T76" fmla="*/ 73 w 571"/>
                <a:gd name="T77" fmla="*/ 839 h 1167"/>
                <a:gd name="T78" fmla="*/ 88 w 571"/>
                <a:gd name="T79" fmla="*/ 846 h 1167"/>
                <a:gd name="T80" fmla="*/ 126 w 571"/>
                <a:gd name="T81" fmla="*/ 860 h 1167"/>
                <a:gd name="T82" fmla="*/ 188 w 571"/>
                <a:gd name="T83" fmla="*/ 881 h 1167"/>
                <a:gd name="T84" fmla="*/ 257 w 571"/>
                <a:gd name="T85" fmla="*/ 890 h 1167"/>
                <a:gd name="T86" fmla="*/ 350 w 571"/>
                <a:gd name="T87" fmla="*/ 868 h 1167"/>
                <a:gd name="T88" fmla="*/ 398 w 571"/>
                <a:gd name="T89" fmla="*/ 806 h 1167"/>
                <a:gd name="T90" fmla="*/ 387 w 571"/>
                <a:gd name="T91" fmla="*/ 725 h 1167"/>
                <a:gd name="T92" fmla="*/ 303 w 571"/>
                <a:gd name="T93" fmla="*/ 659 h 1167"/>
                <a:gd name="T94" fmla="*/ 188 w 571"/>
                <a:gd name="T95" fmla="*/ 610 h 1167"/>
                <a:gd name="T96" fmla="*/ 99 w 571"/>
                <a:gd name="T97" fmla="*/ 556 h 1167"/>
                <a:gd name="T98" fmla="*/ 34 w 571"/>
                <a:gd name="T99" fmla="*/ 482 h 1167"/>
                <a:gd name="T100" fmla="*/ 9 w 571"/>
                <a:gd name="T101" fmla="*/ 381 h 1167"/>
                <a:gd name="T102" fmla="*/ 40 w 571"/>
                <a:gd name="T103" fmla="*/ 263 h 1167"/>
                <a:gd name="T104" fmla="*/ 128 w 571"/>
                <a:gd name="T105" fmla="*/ 178 h 1167"/>
                <a:gd name="T106" fmla="*/ 214 w 571"/>
                <a:gd name="T107" fmla="*/ 144 h 1167"/>
                <a:gd name="T108" fmla="*/ 220 w 571"/>
                <a:gd name="T109" fmla="*/ 139 h 1167"/>
                <a:gd name="T110" fmla="*/ 223 w 571"/>
                <a:gd name="T111" fmla="*/ 46 h 1167"/>
                <a:gd name="T112" fmla="*/ 251 w 571"/>
                <a:gd name="T113" fmla="*/ 4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1" h="1167">
                  <a:moveTo>
                    <a:pt x="270" y="0"/>
                  </a:moveTo>
                  <a:lnTo>
                    <a:pt x="310" y="0"/>
                  </a:lnTo>
                  <a:lnTo>
                    <a:pt x="328" y="4"/>
                  </a:lnTo>
                  <a:lnTo>
                    <a:pt x="343" y="13"/>
                  </a:lnTo>
                  <a:lnTo>
                    <a:pt x="354" y="28"/>
                  </a:lnTo>
                  <a:lnTo>
                    <a:pt x="356" y="46"/>
                  </a:lnTo>
                  <a:lnTo>
                    <a:pt x="358" y="130"/>
                  </a:lnTo>
                  <a:lnTo>
                    <a:pt x="358" y="133"/>
                  </a:lnTo>
                  <a:lnTo>
                    <a:pt x="359" y="135"/>
                  </a:lnTo>
                  <a:lnTo>
                    <a:pt x="360" y="136"/>
                  </a:lnTo>
                  <a:lnTo>
                    <a:pt x="361" y="136"/>
                  </a:lnTo>
                  <a:lnTo>
                    <a:pt x="363" y="138"/>
                  </a:lnTo>
                  <a:lnTo>
                    <a:pt x="364" y="138"/>
                  </a:lnTo>
                  <a:lnTo>
                    <a:pt x="368" y="139"/>
                  </a:lnTo>
                  <a:lnTo>
                    <a:pt x="378" y="140"/>
                  </a:lnTo>
                  <a:lnTo>
                    <a:pt x="392" y="143"/>
                  </a:lnTo>
                  <a:lnTo>
                    <a:pt x="411" y="147"/>
                  </a:lnTo>
                  <a:lnTo>
                    <a:pt x="431" y="152"/>
                  </a:lnTo>
                  <a:lnTo>
                    <a:pt x="453" y="157"/>
                  </a:lnTo>
                  <a:lnTo>
                    <a:pt x="475" y="164"/>
                  </a:lnTo>
                  <a:lnTo>
                    <a:pt x="496" y="170"/>
                  </a:lnTo>
                  <a:lnTo>
                    <a:pt x="514" y="177"/>
                  </a:lnTo>
                  <a:lnTo>
                    <a:pt x="526" y="184"/>
                  </a:lnTo>
                  <a:lnTo>
                    <a:pt x="534" y="195"/>
                  </a:lnTo>
                  <a:lnTo>
                    <a:pt x="536" y="208"/>
                  </a:lnTo>
                  <a:lnTo>
                    <a:pt x="534" y="223"/>
                  </a:lnTo>
                  <a:lnTo>
                    <a:pt x="512" y="280"/>
                  </a:lnTo>
                  <a:lnTo>
                    <a:pt x="503" y="296"/>
                  </a:lnTo>
                  <a:lnTo>
                    <a:pt x="488" y="305"/>
                  </a:lnTo>
                  <a:lnTo>
                    <a:pt x="471" y="309"/>
                  </a:lnTo>
                  <a:lnTo>
                    <a:pt x="460" y="307"/>
                  </a:lnTo>
                  <a:lnTo>
                    <a:pt x="449" y="303"/>
                  </a:lnTo>
                  <a:lnTo>
                    <a:pt x="447" y="301"/>
                  </a:lnTo>
                  <a:lnTo>
                    <a:pt x="438" y="298"/>
                  </a:lnTo>
                  <a:lnTo>
                    <a:pt x="425" y="293"/>
                  </a:lnTo>
                  <a:lnTo>
                    <a:pt x="407" y="287"/>
                  </a:lnTo>
                  <a:lnTo>
                    <a:pt x="386" y="280"/>
                  </a:lnTo>
                  <a:lnTo>
                    <a:pt x="361" y="275"/>
                  </a:lnTo>
                  <a:lnTo>
                    <a:pt x="333" y="271"/>
                  </a:lnTo>
                  <a:lnTo>
                    <a:pt x="303" y="270"/>
                  </a:lnTo>
                  <a:lnTo>
                    <a:pt x="275" y="272"/>
                  </a:lnTo>
                  <a:lnTo>
                    <a:pt x="250" y="278"/>
                  </a:lnTo>
                  <a:lnTo>
                    <a:pt x="229" y="285"/>
                  </a:lnTo>
                  <a:lnTo>
                    <a:pt x="213" y="296"/>
                  </a:lnTo>
                  <a:lnTo>
                    <a:pt x="200" y="307"/>
                  </a:lnTo>
                  <a:lnTo>
                    <a:pt x="189" y="320"/>
                  </a:lnTo>
                  <a:lnTo>
                    <a:pt x="183" y="334"/>
                  </a:lnTo>
                  <a:lnTo>
                    <a:pt x="179" y="350"/>
                  </a:lnTo>
                  <a:lnTo>
                    <a:pt x="178" y="364"/>
                  </a:lnTo>
                  <a:lnTo>
                    <a:pt x="180" y="384"/>
                  </a:lnTo>
                  <a:lnTo>
                    <a:pt x="185" y="402"/>
                  </a:lnTo>
                  <a:lnTo>
                    <a:pt x="196" y="417"/>
                  </a:lnTo>
                  <a:lnTo>
                    <a:pt x="211" y="433"/>
                  </a:lnTo>
                  <a:lnTo>
                    <a:pt x="233" y="448"/>
                  </a:lnTo>
                  <a:lnTo>
                    <a:pt x="260" y="464"/>
                  </a:lnTo>
                  <a:lnTo>
                    <a:pt x="295" y="481"/>
                  </a:lnTo>
                  <a:lnTo>
                    <a:pt x="338" y="499"/>
                  </a:lnTo>
                  <a:lnTo>
                    <a:pt x="389" y="521"/>
                  </a:lnTo>
                  <a:lnTo>
                    <a:pt x="433" y="544"/>
                  </a:lnTo>
                  <a:lnTo>
                    <a:pt x="471" y="570"/>
                  </a:lnTo>
                  <a:lnTo>
                    <a:pt x="503" y="597"/>
                  </a:lnTo>
                  <a:lnTo>
                    <a:pt x="527" y="627"/>
                  </a:lnTo>
                  <a:lnTo>
                    <a:pt x="547" y="658"/>
                  </a:lnTo>
                  <a:lnTo>
                    <a:pt x="561" y="693"/>
                  </a:lnTo>
                  <a:lnTo>
                    <a:pt x="569" y="729"/>
                  </a:lnTo>
                  <a:lnTo>
                    <a:pt x="571" y="769"/>
                  </a:lnTo>
                  <a:lnTo>
                    <a:pt x="569" y="810"/>
                  </a:lnTo>
                  <a:lnTo>
                    <a:pt x="559" y="847"/>
                  </a:lnTo>
                  <a:lnTo>
                    <a:pt x="545" y="882"/>
                  </a:lnTo>
                  <a:lnTo>
                    <a:pt x="525" y="914"/>
                  </a:lnTo>
                  <a:lnTo>
                    <a:pt x="500" y="943"/>
                  </a:lnTo>
                  <a:lnTo>
                    <a:pt x="471" y="969"/>
                  </a:lnTo>
                  <a:lnTo>
                    <a:pt x="437" y="990"/>
                  </a:lnTo>
                  <a:lnTo>
                    <a:pt x="399" y="1006"/>
                  </a:lnTo>
                  <a:lnTo>
                    <a:pt x="356" y="1019"/>
                  </a:lnTo>
                  <a:lnTo>
                    <a:pt x="355" y="1019"/>
                  </a:lnTo>
                  <a:lnTo>
                    <a:pt x="354" y="1021"/>
                  </a:lnTo>
                  <a:lnTo>
                    <a:pt x="351" y="1021"/>
                  </a:lnTo>
                  <a:lnTo>
                    <a:pt x="350" y="1023"/>
                  </a:lnTo>
                  <a:lnTo>
                    <a:pt x="348" y="1026"/>
                  </a:lnTo>
                  <a:lnTo>
                    <a:pt x="348" y="1030"/>
                  </a:lnTo>
                  <a:lnTo>
                    <a:pt x="348" y="1122"/>
                  </a:lnTo>
                  <a:lnTo>
                    <a:pt x="345" y="1140"/>
                  </a:lnTo>
                  <a:lnTo>
                    <a:pt x="334" y="1154"/>
                  </a:lnTo>
                  <a:lnTo>
                    <a:pt x="320" y="1163"/>
                  </a:lnTo>
                  <a:lnTo>
                    <a:pt x="302" y="1167"/>
                  </a:lnTo>
                  <a:lnTo>
                    <a:pt x="259" y="1167"/>
                  </a:lnTo>
                  <a:lnTo>
                    <a:pt x="241" y="1163"/>
                  </a:lnTo>
                  <a:lnTo>
                    <a:pt x="227" y="1154"/>
                  </a:lnTo>
                  <a:lnTo>
                    <a:pt x="216" y="1140"/>
                  </a:lnTo>
                  <a:lnTo>
                    <a:pt x="213" y="1122"/>
                  </a:lnTo>
                  <a:lnTo>
                    <a:pt x="213" y="1034"/>
                  </a:lnTo>
                  <a:lnTo>
                    <a:pt x="213" y="1031"/>
                  </a:lnTo>
                  <a:lnTo>
                    <a:pt x="211" y="1028"/>
                  </a:lnTo>
                  <a:lnTo>
                    <a:pt x="209" y="1027"/>
                  </a:lnTo>
                  <a:lnTo>
                    <a:pt x="207" y="1026"/>
                  </a:lnTo>
                  <a:lnTo>
                    <a:pt x="205" y="1025"/>
                  </a:lnTo>
                  <a:lnTo>
                    <a:pt x="203" y="1025"/>
                  </a:lnTo>
                  <a:lnTo>
                    <a:pt x="198" y="1023"/>
                  </a:lnTo>
                  <a:lnTo>
                    <a:pt x="185" y="1022"/>
                  </a:lnTo>
                  <a:lnTo>
                    <a:pt x="169" y="1018"/>
                  </a:lnTo>
                  <a:lnTo>
                    <a:pt x="145" y="1013"/>
                  </a:lnTo>
                  <a:lnTo>
                    <a:pt x="121" y="1008"/>
                  </a:lnTo>
                  <a:lnTo>
                    <a:pt x="95" y="1001"/>
                  </a:lnTo>
                  <a:lnTo>
                    <a:pt x="69" y="993"/>
                  </a:lnTo>
                  <a:lnTo>
                    <a:pt x="44" y="984"/>
                  </a:lnTo>
                  <a:lnTo>
                    <a:pt x="22" y="974"/>
                  </a:lnTo>
                  <a:lnTo>
                    <a:pt x="12" y="966"/>
                  </a:lnTo>
                  <a:lnTo>
                    <a:pt x="4" y="956"/>
                  </a:lnTo>
                  <a:lnTo>
                    <a:pt x="0" y="942"/>
                  </a:lnTo>
                  <a:lnTo>
                    <a:pt x="3" y="926"/>
                  </a:lnTo>
                  <a:lnTo>
                    <a:pt x="25" y="868"/>
                  </a:lnTo>
                  <a:lnTo>
                    <a:pt x="31" y="856"/>
                  </a:lnTo>
                  <a:lnTo>
                    <a:pt x="40" y="847"/>
                  </a:lnTo>
                  <a:lnTo>
                    <a:pt x="52" y="842"/>
                  </a:lnTo>
                  <a:lnTo>
                    <a:pt x="66" y="839"/>
                  </a:lnTo>
                  <a:lnTo>
                    <a:pt x="73" y="839"/>
                  </a:lnTo>
                  <a:lnTo>
                    <a:pt x="79" y="842"/>
                  </a:lnTo>
                  <a:lnTo>
                    <a:pt x="86" y="843"/>
                  </a:lnTo>
                  <a:lnTo>
                    <a:pt x="88" y="846"/>
                  </a:lnTo>
                  <a:lnTo>
                    <a:pt x="97" y="848"/>
                  </a:lnTo>
                  <a:lnTo>
                    <a:pt x="109" y="854"/>
                  </a:lnTo>
                  <a:lnTo>
                    <a:pt x="126" y="860"/>
                  </a:lnTo>
                  <a:lnTo>
                    <a:pt x="144" y="868"/>
                  </a:lnTo>
                  <a:lnTo>
                    <a:pt x="166" y="874"/>
                  </a:lnTo>
                  <a:lnTo>
                    <a:pt x="188" y="881"/>
                  </a:lnTo>
                  <a:lnTo>
                    <a:pt x="211" y="886"/>
                  </a:lnTo>
                  <a:lnTo>
                    <a:pt x="235" y="889"/>
                  </a:lnTo>
                  <a:lnTo>
                    <a:pt x="257" y="890"/>
                  </a:lnTo>
                  <a:lnTo>
                    <a:pt x="292" y="887"/>
                  </a:lnTo>
                  <a:lnTo>
                    <a:pt x="323" y="880"/>
                  </a:lnTo>
                  <a:lnTo>
                    <a:pt x="350" y="868"/>
                  </a:lnTo>
                  <a:lnTo>
                    <a:pt x="372" y="851"/>
                  </a:lnTo>
                  <a:lnTo>
                    <a:pt x="387" y="830"/>
                  </a:lnTo>
                  <a:lnTo>
                    <a:pt x="398" y="806"/>
                  </a:lnTo>
                  <a:lnTo>
                    <a:pt x="402" y="780"/>
                  </a:lnTo>
                  <a:lnTo>
                    <a:pt x="398" y="751"/>
                  </a:lnTo>
                  <a:lnTo>
                    <a:pt x="387" y="725"/>
                  </a:lnTo>
                  <a:lnTo>
                    <a:pt x="368" y="702"/>
                  </a:lnTo>
                  <a:lnTo>
                    <a:pt x="339" y="680"/>
                  </a:lnTo>
                  <a:lnTo>
                    <a:pt x="303" y="659"/>
                  </a:lnTo>
                  <a:lnTo>
                    <a:pt x="257" y="639"/>
                  </a:lnTo>
                  <a:lnTo>
                    <a:pt x="223" y="624"/>
                  </a:lnTo>
                  <a:lnTo>
                    <a:pt x="188" y="610"/>
                  </a:lnTo>
                  <a:lnTo>
                    <a:pt x="157" y="593"/>
                  </a:lnTo>
                  <a:lnTo>
                    <a:pt x="126" y="575"/>
                  </a:lnTo>
                  <a:lnTo>
                    <a:pt x="99" y="556"/>
                  </a:lnTo>
                  <a:lnTo>
                    <a:pt x="73" y="534"/>
                  </a:lnTo>
                  <a:lnTo>
                    <a:pt x="52" y="509"/>
                  </a:lnTo>
                  <a:lnTo>
                    <a:pt x="34" y="482"/>
                  </a:lnTo>
                  <a:lnTo>
                    <a:pt x="21" y="452"/>
                  </a:lnTo>
                  <a:lnTo>
                    <a:pt x="13" y="419"/>
                  </a:lnTo>
                  <a:lnTo>
                    <a:pt x="9" y="381"/>
                  </a:lnTo>
                  <a:lnTo>
                    <a:pt x="13" y="338"/>
                  </a:lnTo>
                  <a:lnTo>
                    <a:pt x="24" y="300"/>
                  </a:lnTo>
                  <a:lnTo>
                    <a:pt x="40" y="263"/>
                  </a:lnTo>
                  <a:lnTo>
                    <a:pt x="65" y="231"/>
                  </a:lnTo>
                  <a:lnTo>
                    <a:pt x="93" y="202"/>
                  </a:lnTo>
                  <a:lnTo>
                    <a:pt x="128" y="178"/>
                  </a:lnTo>
                  <a:lnTo>
                    <a:pt x="169" y="158"/>
                  </a:lnTo>
                  <a:lnTo>
                    <a:pt x="213" y="144"/>
                  </a:lnTo>
                  <a:lnTo>
                    <a:pt x="214" y="144"/>
                  </a:lnTo>
                  <a:lnTo>
                    <a:pt x="216" y="143"/>
                  </a:lnTo>
                  <a:lnTo>
                    <a:pt x="219" y="142"/>
                  </a:lnTo>
                  <a:lnTo>
                    <a:pt x="220" y="139"/>
                  </a:lnTo>
                  <a:lnTo>
                    <a:pt x="222" y="138"/>
                  </a:lnTo>
                  <a:lnTo>
                    <a:pt x="223" y="134"/>
                  </a:lnTo>
                  <a:lnTo>
                    <a:pt x="223" y="46"/>
                  </a:lnTo>
                  <a:lnTo>
                    <a:pt x="227" y="28"/>
                  </a:lnTo>
                  <a:lnTo>
                    <a:pt x="236" y="13"/>
                  </a:lnTo>
                  <a:lnTo>
                    <a:pt x="251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: Shape 51"/>
            <p:cNvSpPr>
              <a:spLocks/>
            </p:cNvSpPr>
            <p:nvPr/>
          </p:nvSpPr>
          <p:spPr bwMode="auto">
            <a:xfrm>
              <a:off x="6043613" y="3155950"/>
              <a:ext cx="1746250" cy="1746250"/>
            </a:xfrm>
            <a:custGeom>
              <a:avLst/>
              <a:gdLst>
                <a:gd name="T0" fmla="*/ 939 w 2199"/>
                <a:gd name="T1" fmla="*/ 271 h 2199"/>
                <a:gd name="T2" fmla="*/ 718 w 2199"/>
                <a:gd name="T3" fmla="*/ 346 h 2199"/>
                <a:gd name="T4" fmla="*/ 529 w 2199"/>
                <a:gd name="T5" fmla="*/ 476 h 2199"/>
                <a:gd name="T6" fmla="*/ 383 w 2199"/>
                <a:gd name="T7" fmla="*/ 651 h 2199"/>
                <a:gd name="T8" fmla="*/ 289 w 2199"/>
                <a:gd name="T9" fmla="*/ 862 h 2199"/>
                <a:gd name="T10" fmla="*/ 255 w 2199"/>
                <a:gd name="T11" fmla="*/ 1099 h 2199"/>
                <a:gd name="T12" fmla="*/ 289 w 2199"/>
                <a:gd name="T13" fmla="*/ 1337 h 2199"/>
                <a:gd name="T14" fmla="*/ 383 w 2199"/>
                <a:gd name="T15" fmla="*/ 1548 h 2199"/>
                <a:gd name="T16" fmla="*/ 529 w 2199"/>
                <a:gd name="T17" fmla="*/ 1723 h 2199"/>
                <a:gd name="T18" fmla="*/ 718 w 2199"/>
                <a:gd name="T19" fmla="*/ 1854 h 2199"/>
                <a:gd name="T20" fmla="*/ 939 w 2199"/>
                <a:gd name="T21" fmla="*/ 1929 h 2199"/>
                <a:gd name="T22" fmla="*/ 1181 w 2199"/>
                <a:gd name="T23" fmla="*/ 1941 h 2199"/>
                <a:gd name="T24" fmla="*/ 1411 w 2199"/>
                <a:gd name="T25" fmla="*/ 1885 h 2199"/>
                <a:gd name="T26" fmla="*/ 1610 w 2199"/>
                <a:gd name="T27" fmla="*/ 1772 h 2199"/>
                <a:gd name="T28" fmla="*/ 1772 w 2199"/>
                <a:gd name="T29" fmla="*/ 1610 h 2199"/>
                <a:gd name="T30" fmla="*/ 1885 w 2199"/>
                <a:gd name="T31" fmla="*/ 1411 h 2199"/>
                <a:gd name="T32" fmla="*/ 1941 w 2199"/>
                <a:gd name="T33" fmla="*/ 1181 h 2199"/>
                <a:gd name="T34" fmla="*/ 1929 w 2199"/>
                <a:gd name="T35" fmla="*/ 940 h 2199"/>
                <a:gd name="T36" fmla="*/ 1854 w 2199"/>
                <a:gd name="T37" fmla="*/ 718 h 2199"/>
                <a:gd name="T38" fmla="*/ 1723 w 2199"/>
                <a:gd name="T39" fmla="*/ 529 h 2199"/>
                <a:gd name="T40" fmla="*/ 1548 w 2199"/>
                <a:gd name="T41" fmla="*/ 383 h 2199"/>
                <a:gd name="T42" fmla="*/ 1337 w 2199"/>
                <a:gd name="T43" fmla="*/ 289 h 2199"/>
                <a:gd name="T44" fmla="*/ 1099 w 2199"/>
                <a:gd name="T45" fmla="*/ 255 h 2199"/>
                <a:gd name="T46" fmla="*/ 1287 w 2199"/>
                <a:gd name="T47" fmla="*/ 17 h 2199"/>
                <a:gd name="T48" fmla="*/ 1548 w 2199"/>
                <a:gd name="T49" fmla="*/ 96 h 2199"/>
                <a:gd name="T50" fmla="*/ 1777 w 2199"/>
                <a:gd name="T51" fmla="*/ 234 h 2199"/>
                <a:gd name="T52" fmla="*/ 1965 w 2199"/>
                <a:gd name="T53" fmla="*/ 422 h 2199"/>
                <a:gd name="T54" fmla="*/ 2104 w 2199"/>
                <a:gd name="T55" fmla="*/ 651 h 2199"/>
                <a:gd name="T56" fmla="*/ 2183 w 2199"/>
                <a:gd name="T57" fmla="*/ 913 h 2199"/>
                <a:gd name="T58" fmla="*/ 2196 w 2199"/>
                <a:gd name="T59" fmla="*/ 1195 h 2199"/>
                <a:gd name="T60" fmla="*/ 2137 w 2199"/>
                <a:gd name="T61" fmla="*/ 1464 h 2199"/>
                <a:gd name="T62" fmla="*/ 2017 w 2199"/>
                <a:gd name="T63" fmla="*/ 1705 h 2199"/>
                <a:gd name="T64" fmla="*/ 1845 w 2199"/>
                <a:gd name="T65" fmla="*/ 1908 h 2199"/>
                <a:gd name="T66" fmla="*/ 1629 w 2199"/>
                <a:gd name="T67" fmla="*/ 2064 h 2199"/>
                <a:gd name="T68" fmla="*/ 1377 w 2199"/>
                <a:gd name="T69" fmla="*/ 2163 h 2199"/>
                <a:gd name="T70" fmla="*/ 1099 w 2199"/>
                <a:gd name="T71" fmla="*/ 2199 h 2199"/>
                <a:gd name="T72" fmla="*/ 822 w 2199"/>
                <a:gd name="T73" fmla="*/ 2163 h 2199"/>
                <a:gd name="T74" fmla="*/ 571 w 2199"/>
                <a:gd name="T75" fmla="*/ 2064 h 2199"/>
                <a:gd name="T76" fmla="*/ 355 w 2199"/>
                <a:gd name="T77" fmla="*/ 1908 h 2199"/>
                <a:gd name="T78" fmla="*/ 183 w 2199"/>
                <a:gd name="T79" fmla="*/ 1705 h 2199"/>
                <a:gd name="T80" fmla="*/ 62 w 2199"/>
                <a:gd name="T81" fmla="*/ 1464 h 2199"/>
                <a:gd name="T82" fmla="*/ 4 w 2199"/>
                <a:gd name="T83" fmla="*/ 1195 h 2199"/>
                <a:gd name="T84" fmla="*/ 17 w 2199"/>
                <a:gd name="T85" fmla="*/ 913 h 2199"/>
                <a:gd name="T86" fmla="*/ 96 w 2199"/>
                <a:gd name="T87" fmla="*/ 651 h 2199"/>
                <a:gd name="T88" fmla="*/ 234 w 2199"/>
                <a:gd name="T89" fmla="*/ 422 h 2199"/>
                <a:gd name="T90" fmla="*/ 422 w 2199"/>
                <a:gd name="T91" fmla="*/ 234 h 2199"/>
                <a:gd name="T92" fmla="*/ 651 w 2199"/>
                <a:gd name="T93" fmla="*/ 96 h 2199"/>
                <a:gd name="T94" fmla="*/ 913 w 2199"/>
                <a:gd name="T95" fmla="*/ 17 h 2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99" h="2199">
                  <a:moveTo>
                    <a:pt x="1099" y="255"/>
                  </a:moveTo>
                  <a:lnTo>
                    <a:pt x="1019" y="259"/>
                  </a:lnTo>
                  <a:lnTo>
                    <a:pt x="939" y="271"/>
                  </a:lnTo>
                  <a:lnTo>
                    <a:pt x="862" y="289"/>
                  </a:lnTo>
                  <a:lnTo>
                    <a:pt x="788" y="315"/>
                  </a:lnTo>
                  <a:lnTo>
                    <a:pt x="718" y="346"/>
                  </a:lnTo>
                  <a:lnTo>
                    <a:pt x="651" y="383"/>
                  </a:lnTo>
                  <a:lnTo>
                    <a:pt x="589" y="427"/>
                  </a:lnTo>
                  <a:lnTo>
                    <a:pt x="529" y="476"/>
                  </a:lnTo>
                  <a:lnTo>
                    <a:pt x="476" y="529"/>
                  </a:lnTo>
                  <a:lnTo>
                    <a:pt x="427" y="589"/>
                  </a:lnTo>
                  <a:lnTo>
                    <a:pt x="383" y="651"/>
                  </a:lnTo>
                  <a:lnTo>
                    <a:pt x="346" y="718"/>
                  </a:lnTo>
                  <a:lnTo>
                    <a:pt x="315" y="788"/>
                  </a:lnTo>
                  <a:lnTo>
                    <a:pt x="289" y="862"/>
                  </a:lnTo>
                  <a:lnTo>
                    <a:pt x="271" y="940"/>
                  </a:lnTo>
                  <a:lnTo>
                    <a:pt x="259" y="1019"/>
                  </a:lnTo>
                  <a:lnTo>
                    <a:pt x="255" y="1099"/>
                  </a:lnTo>
                  <a:lnTo>
                    <a:pt x="259" y="1181"/>
                  </a:lnTo>
                  <a:lnTo>
                    <a:pt x="271" y="1260"/>
                  </a:lnTo>
                  <a:lnTo>
                    <a:pt x="289" y="1337"/>
                  </a:lnTo>
                  <a:lnTo>
                    <a:pt x="315" y="1411"/>
                  </a:lnTo>
                  <a:lnTo>
                    <a:pt x="346" y="1481"/>
                  </a:lnTo>
                  <a:lnTo>
                    <a:pt x="383" y="1548"/>
                  </a:lnTo>
                  <a:lnTo>
                    <a:pt x="427" y="1610"/>
                  </a:lnTo>
                  <a:lnTo>
                    <a:pt x="476" y="1669"/>
                  </a:lnTo>
                  <a:lnTo>
                    <a:pt x="529" y="1723"/>
                  </a:lnTo>
                  <a:lnTo>
                    <a:pt x="589" y="1772"/>
                  </a:lnTo>
                  <a:lnTo>
                    <a:pt x="651" y="1816"/>
                  </a:lnTo>
                  <a:lnTo>
                    <a:pt x="718" y="1854"/>
                  </a:lnTo>
                  <a:lnTo>
                    <a:pt x="788" y="1885"/>
                  </a:lnTo>
                  <a:lnTo>
                    <a:pt x="862" y="1911"/>
                  </a:lnTo>
                  <a:lnTo>
                    <a:pt x="939" y="1929"/>
                  </a:lnTo>
                  <a:lnTo>
                    <a:pt x="1019" y="1941"/>
                  </a:lnTo>
                  <a:lnTo>
                    <a:pt x="1099" y="1944"/>
                  </a:lnTo>
                  <a:lnTo>
                    <a:pt x="1181" y="1941"/>
                  </a:lnTo>
                  <a:lnTo>
                    <a:pt x="1260" y="1929"/>
                  </a:lnTo>
                  <a:lnTo>
                    <a:pt x="1337" y="1911"/>
                  </a:lnTo>
                  <a:lnTo>
                    <a:pt x="1411" y="1885"/>
                  </a:lnTo>
                  <a:lnTo>
                    <a:pt x="1481" y="1854"/>
                  </a:lnTo>
                  <a:lnTo>
                    <a:pt x="1548" y="1816"/>
                  </a:lnTo>
                  <a:lnTo>
                    <a:pt x="1610" y="1772"/>
                  </a:lnTo>
                  <a:lnTo>
                    <a:pt x="1669" y="1723"/>
                  </a:lnTo>
                  <a:lnTo>
                    <a:pt x="1723" y="1669"/>
                  </a:lnTo>
                  <a:lnTo>
                    <a:pt x="1772" y="1610"/>
                  </a:lnTo>
                  <a:lnTo>
                    <a:pt x="1816" y="1548"/>
                  </a:lnTo>
                  <a:lnTo>
                    <a:pt x="1854" y="1481"/>
                  </a:lnTo>
                  <a:lnTo>
                    <a:pt x="1885" y="1411"/>
                  </a:lnTo>
                  <a:lnTo>
                    <a:pt x="1911" y="1337"/>
                  </a:lnTo>
                  <a:lnTo>
                    <a:pt x="1929" y="1260"/>
                  </a:lnTo>
                  <a:lnTo>
                    <a:pt x="1941" y="1181"/>
                  </a:lnTo>
                  <a:lnTo>
                    <a:pt x="1944" y="1099"/>
                  </a:lnTo>
                  <a:lnTo>
                    <a:pt x="1941" y="1019"/>
                  </a:lnTo>
                  <a:lnTo>
                    <a:pt x="1929" y="940"/>
                  </a:lnTo>
                  <a:lnTo>
                    <a:pt x="1911" y="862"/>
                  </a:lnTo>
                  <a:lnTo>
                    <a:pt x="1885" y="788"/>
                  </a:lnTo>
                  <a:lnTo>
                    <a:pt x="1854" y="718"/>
                  </a:lnTo>
                  <a:lnTo>
                    <a:pt x="1816" y="651"/>
                  </a:lnTo>
                  <a:lnTo>
                    <a:pt x="1772" y="589"/>
                  </a:lnTo>
                  <a:lnTo>
                    <a:pt x="1723" y="529"/>
                  </a:lnTo>
                  <a:lnTo>
                    <a:pt x="1669" y="476"/>
                  </a:lnTo>
                  <a:lnTo>
                    <a:pt x="1610" y="427"/>
                  </a:lnTo>
                  <a:lnTo>
                    <a:pt x="1548" y="383"/>
                  </a:lnTo>
                  <a:lnTo>
                    <a:pt x="1481" y="346"/>
                  </a:lnTo>
                  <a:lnTo>
                    <a:pt x="1411" y="315"/>
                  </a:lnTo>
                  <a:lnTo>
                    <a:pt x="1337" y="289"/>
                  </a:lnTo>
                  <a:lnTo>
                    <a:pt x="1260" y="271"/>
                  </a:lnTo>
                  <a:lnTo>
                    <a:pt x="1181" y="259"/>
                  </a:lnTo>
                  <a:lnTo>
                    <a:pt x="1099" y="255"/>
                  </a:lnTo>
                  <a:close/>
                  <a:moveTo>
                    <a:pt x="1099" y="0"/>
                  </a:moveTo>
                  <a:lnTo>
                    <a:pt x="1195" y="4"/>
                  </a:lnTo>
                  <a:lnTo>
                    <a:pt x="1287" y="17"/>
                  </a:lnTo>
                  <a:lnTo>
                    <a:pt x="1377" y="36"/>
                  </a:lnTo>
                  <a:lnTo>
                    <a:pt x="1464" y="62"/>
                  </a:lnTo>
                  <a:lnTo>
                    <a:pt x="1548" y="96"/>
                  </a:lnTo>
                  <a:lnTo>
                    <a:pt x="1629" y="136"/>
                  </a:lnTo>
                  <a:lnTo>
                    <a:pt x="1705" y="182"/>
                  </a:lnTo>
                  <a:lnTo>
                    <a:pt x="1777" y="234"/>
                  </a:lnTo>
                  <a:lnTo>
                    <a:pt x="1845" y="291"/>
                  </a:lnTo>
                  <a:lnTo>
                    <a:pt x="1908" y="355"/>
                  </a:lnTo>
                  <a:lnTo>
                    <a:pt x="1965" y="422"/>
                  </a:lnTo>
                  <a:lnTo>
                    <a:pt x="2017" y="494"/>
                  </a:lnTo>
                  <a:lnTo>
                    <a:pt x="2063" y="571"/>
                  </a:lnTo>
                  <a:lnTo>
                    <a:pt x="2104" y="651"/>
                  </a:lnTo>
                  <a:lnTo>
                    <a:pt x="2137" y="735"/>
                  </a:lnTo>
                  <a:lnTo>
                    <a:pt x="2163" y="822"/>
                  </a:lnTo>
                  <a:lnTo>
                    <a:pt x="2183" y="913"/>
                  </a:lnTo>
                  <a:lnTo>
                    <a:pt x="2196" y="1005"/>
                  </a:lnTo>
                  <a:lnTo>
                    <a:pt x="2199" y="1100"/>
                  </a:lnTo>
                  <a:lnTo>
                    <a:pt x="2196" y="1195"/>
                  </a:lnTo>
                  <a:lnTo>
                    <a:pt x="2183" y="1287"/>
                  </a:lnTo>
                  <a:lnTo>
                    <a:pt x="2163" y="1377"/>
                  </a:lnTo>
                  <a:lnTo>
                    <a:pt x="2137" y="1464"/>
                  </a:lnTo>
                  <a:lnTo>
                    <a:pt x="2104" y="1548"/>
                  </a:lnTo>
                  <a:lnTo>
                    <a:pt x="2063" y="1629"/>
                  </a:lnTo>
                  <a:lnTo>
                    <a:pt x="2017" y="1705"/>
                  </a:lnTo>
                  <a:lnTo>
                    <a:pt x="1965" y="1777"/>
                  </a:lnTo>
                  <a:lnTo>
                    <a:pt x="1908" y="1845"/>
                  </a:lnTo>
                  <a:lnTo>
                    <a:pt x="1845" y="1908"/>
                  </a:lnTo>
                  <a:lnTo>
                    <a:pt x="1777" y="1965"/>
                  </a:lnTo>
                  <a:lnTo>
                    <a:pt x="1705" y="2017"/>
                  </a:lnTo>
                  <a:lnTo>
                    <a:pt x="1629" y="2064"/>
                  </a:lnTo>
                  <a:lnTo>
                    <a:pt x="1548" y="2104"/>
                  </a:lnTo>
                  <a:lnTo>
                    <a:pt x="1464" y="2137"/>
                  </a:lnTo>
                  <a:lnTo>
                    <a:pt x="1377" y="2163"/>
                  </a:lnTo>
                  <a:lnTo>
                    <a:pt x="1287" y="2183"/>
                  </a:lnTo>
                  <a:lnTo>
                    <a:pt x="1195" y="2196"/>
                  </a:lnTo>
                  <a:lnTo>
                    <a:pt x="1099" y="2199"/>
                  </a:lnTo>
                  <a:lnTo>
                    <a:pt x="1005" y="2196"/>
                  </a:lnTo>
                  <a:lnTo>
                    <a:pt x="913" y="2183"/>
                  </a:lnTo>
                  <a:lnTo>
                    <a:pt x="822" y="2163"/>
                  </a:lnTo>
                  <a:lnTo>
                    <a:pt x="735" y="2137"/>
                  </a:lnTo>
                  <a:lnTo>
                    <a:pt x="651" y="2104"/>
                  </a:lnTo>
                  <a:lnTo>
                    <a:pt x="571" y="2064"/>
                  </a:lnTo>
                  <a:lnTo>
                    <a:pt x="494" y="2017"/>
                  </a:lnTo>
                  <a:lnTo>
                    <a:pt x="422" y="1965"/>
                  </a:lnTo>
                  <a:lnTo>
                    <a:pt x="355" y="1908"/>
                  </a:lnTo>
                  <a:lnTo>
                    <a:pt x="291" y="1845"/>
                  </a:lnTo>
                  <a:lnTo>
                    <a:pt x="234" y="1777"/>
                  </a:lnTo>
                  <a:lnTo>
                    <a:pt x="183" y="1705"/>
                  </a:lnTo>
                  <a:lnTo>
                    <a:pt x="136" y="1629"/>
                  </a:lnTo>
                  <a:lnTo>
                    <a:pt x="96" y="1548"/>
                  </a:lnTo>
                  <a:lnTo>
                    <a:pt x="62" y="1464"/>
                  </a:lnTo>
                  <a:lnTo>
                    <a:pt x="36" y="1377"/>
                  </a:lnTo>
                  <a:lnTo>
                    <a:pt x="17" y="1287"/>
                  </a:lnTo>
                  <a:lnTo>
                    <a:pt x="4" y="1195"/>
                  </a:lnTo>
                  <a:lnTo>
                    <a:pt x="0" y="1100"/>
                  </a:lnTo>
                  <a:lnTo>
                    <a:pt x="4" y="1005"/>
                  </a:lnTo>
                  <a:lnTo>
                    <a:pt x="17" y="913"/>
                  </a:lnTo>
                  <a:lnTo>
                    <a:pt x="36" y="822"/>
                  </a:lnTo>
                  <a:lnTo>
                    <a:pt x="62" y="735"/>
                  </a:lnTo>
                  <a:lnTo>
                    <a:pt x="96" y="651"/>
                  </a:lnTo>
                  <a:lnTo>
                    <a:pt x="136" y="571"/>
                  </a:lnTo>
                  <a:lnTo>
                    <a:pt x="183" y="494"/>
                  </a:lnTo>
                  <a:lnTo>
                    <a:pt x="234" y="422"/>
                  </a:lnTo>
                  <a:lnTo>
                    <a:pt x="291" y="355"/>
                  </a:lnTo>
                  <a:lnTo>
                    <a:pt x="355" y="291"/>
                  </a:lnTo>
                  <a:lnTo>
                    <a:pt x="422" y="234"/>
                  </a:lnTo>
                  <a:lnTo>
                    <a:pt x="494" y="182"/>
                  </a:lnTo>
                  <a:lnTo>
                    <a:pt x="571" y="136"/>
                  </a:lnTo>
                  <a:lnTo>
                    <a:pt x="651" y="96"/>
                  </a:lnTo>
                  <a:lnTo>
                    <a:pt x="735" y="62"/>
                  </a:lnTo>
                  <a:lnTo>
                    <a:pt x="822" y="36"/>
                  </a:lnTo>
                  <a:lnTo>
                    <a:pt x="913" y="17"/>
                  </a:lnTo>
                  <a:lnTo>
                    <a:pt x="1005" y="4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0688"/>
            <a:ext cx="9144000" cy="163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776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35438" y="1131590"/>
            <a:ext cx="3478716" cy="3478715"/>
            <a:chOff x="1435438" y="983246"/>
            <a:chExt cx="3478716" cy="3478715"/>
          </a:xfrm>
        </p:grpSpPr>
        <p:grpSp>
          <p:nvGrpSpPr>
            <p:cNvPr id="4" name="Group 4"/>
            <p:cNvGrpSpPr/>
            <p:nvPr/>
          </p:nvGrpSpPr>
          <p:grpSpPr>
            <a:xfrm>
              <a:off x="1435438" y="983246"/>
              <a:ext cx="3478716" cy="3478715"/>
              <a:chOff x="590910" y="1811796"/>
              <a:chExt cx="2597401" cy="2597401"/>
            </a:xfrm>
            <a:effectLst/>
          </p:grpSpPr>
          <p:sp>
            <p:nvSpPr>
              <p:cNvPr id="24" name="Partial Circle 5"/>
              <p:cNvSpPr/>
              <p:nvPr/>
            </p:nvSpPr>
            <p:spPr>
              <a:xfrm>
                <a:off x="913877" y="2134763"/>
                <a:ext cx="1951466" cy="1951466"/>
              </a:xfrm>
              <a:prstGeom prst="pie">
                <a:avLst>
                  <a:gd name="adj1" fmla="val 12481958"/>
                  <a:gd name="adj2" fmla="val 7892662"/>
                </a:avLst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Partial Circle 6"/>
              <p:cNvSpPr/>
              <p:nvPr/>
            </p:nvSpPr>
            <p:spPr>
              <a:xfrm>
                <a:off x="816304" y="2037190"/>
                <a:ext cx="2146613" cy="2146613"/>
              </a:xfrm>
              <a:prstGeom prst="pie">
                <a:avLst>
                  <a:gd name="adj1" fmla="val 5445651"/>
                  <a:gd name="adj2" fmla="val 1107851"/>
                </a:avLst>
              </a:prstGeom>
              <a:blipFill dpi="0" rotWithShape="1">
                <a:blip r:embed="rId5" cstate="print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Partial Circle 7"/>
              <p:cNvSpPr/>
              <p:nvPr/>
            </p:nvSpPr>
            <p:spPr>
              <a:xfrm>
                <a:off x="708973" y="1929859"/>
                <a:ext cx="2361274" cy="2361274"/>
              </a:xfrm>
              <a:prstGeom prst="pie">
                <a:avLst>
                  <a:gd name="adj1" fmla="val 5445651"/>
                  <a:gd name="adj2" fmla="val 20236783"/>
                </a:avLst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Partial Circle 8"/>
              <p:cNvSpPr/>
              <p:nvPr/>
            </p:nvSpPr>
            <p:spPr>
              <a:xfrm>
                <a:off x="590910" y="1811796"/>
                <a:ext cx="2597401" cy="2597401"/>
              </a:xfrm>
              <a:prstGeom prst="pie">
                <a:avLst>
                  <a:gd name="adj1" fmla="val 3068767"/>
                  <a:gd name="adj2" fmla="val 16200000"/>
                </a:avLst>
              </a:prstGeom>
              <a:blipFill dpi="0" rotWithShape="1">
                <a:blip r:embed="rId4"/>
                <a:srcRect/>
                <a:tile tx="0" ty="0" sx="100000" sy="100000" flip="none" algn="tl"/>
              </a:blipFill>
              <a:ln w="25400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" name="TextBox 9"/>
            <p:cNvSpPr txBox="1"/>
            <p:nvPr/>
          </p:nvSpPr>
          <p:spPr>
            <a:xfrm>
              <a:off x="1857661" y="2808300"/>
              <a:ext cx="1150778" cy="44317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nb-NO" sz="3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57%</a:t>
              </a:r>
            </a:p>
          </p:txBody>
        </p:sp>
        <p:sp>
          <p:nvSpPr>
            <p:cNvPr id="6" name="TextBox 10"/>
            <p:cNvSpPr txBox="1"/>
            <p:nvPr/>
          </p:nvSpPr>
          <p:spPr>
            <a:xfrm>
              <a:off x="3387382" y="1638309"/>
              <a:ext cx="766893" cy="44317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nb-NO" sz="27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35%</a:t>
              </a:r>
            </a:p>
          </p:txBody>
        </p:sp>
        <p:sp>
          <p:nvSpPr>
            <p:cNvPr id="7" name="TextBox 11"/>
            <p:cNvSpPr txBox="1"/>
            <p:nvPr/>
          </p:nvSpPr>
          <p:spPr>
            <a:xfrm>
              <a:off x="3770828" y="2449666"/>
              <a:ext cx="766893" cy="44317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nb-NO" sz="24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20%</a:t>
              </a:r>
            </a:p>
          </p:txBody>
        </p:sp>
        <p:sp>
          <p:nvSpPr>
            <p:cNvPr id="8" name="TextBox 12"/>
            <p:cNvSpPr txBox="1"/>
            <p:nvPr/>
          </p:nvSpPr>
          <p:spPr>
            <a:xfrm>
              <a:off x="3582649" y="3029889"/>
              <a:ext cx="766893" cy="44317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nb-NO" sz="21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10%</a:t>
              </a:r>
            </a:p>
          </p:txBody>
        </p:sp>
      </p:grpSp>
      <p:cxnSp>
        <p:nvCxnSpPr>
          <p:cNvPr id="9" name="Straight Connector 41"/>
          <p:cNvCxnSpPr/>
          <p:nvPr/>
        </p:nvCxnSpPr>
        <p:spPr>
          <a:xfrm>
            <a:off x="5106590" y="2118522"/>
            <a:ext cx="260197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42"/>
          <p:cNvCxnSpPr/>
          <p:nvPr/>
        </p:nvCxnSpPr>
        <p:spPr>
          <a:xfrm>
            <a:off x="5106590" y="2944670"/>
            <a:ext cx="260197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43"/>
          <p:cNvCxnSpPr/>
          <p:nvPr/>
        </p:nvCxnSpPr>
        <p:spPr>
          <a:xfrm>
            <a:off x="5106590" y="3768553"/>
            <a:ext cx="260197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3"/>
          <p:cNvGrpSpPr/>
          <p:nvPr/>
        </p:nvGrpSpPr>
        <p:grpSpPr>
          <a:xfrm>
            <a:off x="5673578" y="1483300"/>
            <a:ext cx="1594218" cy="635222"/>
            <a:chOff x="7564772" y="1779942"/>
            <a:chExt cx="2125624" cy="846963"/>
          </a:xfrm>
        </p:grpSpPr>
        <p:sp>
          <p:nvSpPr>
            <p:cNvPr id="22" name="TextBox 35"/>
            <p:cNvSpPr txBox="1"/>
            <p:nvPr/>
          </p:nvSpPr>
          <p:spPr>
            <a:xfrm>
              <a:off x="7564772" y="2149274"/>
              <a:ext cx="2125624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23" name="Rectangle 2"/>
            <p:cNvSpPr/>
            <p:nvPr/>
          </p:nvSpPr>
          <p:spPr>
            <a:xfrm>
              <a:off x="7564772" y="1779942"/>
              <a:ext cx="2125624" cy="369332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13" name="Group 21"/>
          <p:cNvGrpSpPr/>
          <p:nvPr/>
        </p:nvGrpSpPr>
        <p:grpSpPr>
          <a:xfrm>
            <a:off x="5673578" y="2307182"/>
            <a:ext cx="1594218" cy="635222"/>
            <a:chOff x="7564772" y="1779942"/>
            <a:chExt cx="2125624" cy="846963"/>
          </a:xfrm>
        </p:grpSpPr>
        <p:sp>
          <p:nvSpPr>
            <p:cNvPr id="20" name="TextBox 22"/>
            <p:cNvSpPr txBox="1"/>
            <p:nvPr/>
          </p:nvSpPr>
          <p:spPr>
            <a:xfrm>
              <a:off x="7564772" y="2149274"/>
              <a:ext cx="2125624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21" name="Rectangle 23"/>
            <p:cNvSpPr/>
            <p:nvPr/>
          </p:nvSpPr>
          <p:spPr>
            <a:xfrm>
              <a:off x="7564772" y="1779942"/>
              <a:ext cx="2125624" cy="369332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14" name="Group 24"/>
          <p:cNvGrpSpPr/>
          <p:nvPr/>
        </p:nvGrpSpPr>
        <p:grpSpPr>
          <a:xfrm>
            <a:off x="5673578" y="3133331"/>
            <a:ext cx="1594218" cy="635222"/>
            <a:chOff x="7564772" y="1779942"/>
            <a:chExt cx="2125624" cy="846963"/>
          </a:xfrm>
        </p:grpSpPr>
        <p:sp>
          <p:nvSpPr>
            <p:cNvPr id="18" name="TextBox 25"/>
            <p:cNvSpPr txBox="1"/>
            <p:nvPr/>
          </p:nvSpPr>
          <p:spPr>
            <a:xfrm>
              <a:off x="7564772" y="2149274"/>
              <a:ext cx="2125624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19" name="Rectangle 26"/>
            <p:cNvSpPr/>
            <p:nvPr/>
          </p:nvSpPr>
          <p:spPr>
            <a:xfrm>
              <a:off x="7564772" y="1779942"/>
              <a:ext cx="2125624" cy="369332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15" name="Group 27"/>
          <p:cNvGrpSpPr/>
          <p:nvPr/>
        </p:nvGrpSpPr>
        <p:grpSpPr>
          <a:xfrm>
            <a:off x="5673578" y="3959479"/>
            <a:ext cx="1594218" cy="635222"/>
            <a:chOff x="7564772" y="1779942"/>
            <a:chExt cx="2125624" cy="846963"/>
          </a:xfrm>
        </p:grpSpPr>
        <p:sp>
          <p:nvSpPr>
            <p:cNvPr id="16" name="TextBox 28"/>
            <p:cNvSpPr txBox="1"/>
            <p:nvPr/>
          </p:nvSpPr>
          <p:spPr>
            <a:xfrm>
              <a:off x="7564772" y="2149274"/>
              <a:ext cx="2125624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17" name="Rectangle 29"/>
            <p:cNvSpPr/>
            <p:nvPr/>
          </p:nvSpPr>
          <p:spPr>
            <a:xfrm>
              <a:off x="7564772" y="1779942"/>
              <a:ext cx="2125624" cy="369332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2171B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sp>
        <p:nvSpPr>
          <p:cNvPr id="29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559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2885825" y="1006161"/>
            <a:ext cx="3391061" cy="3401793"/>
            <a:chOff x="3847767" y="1341548"/>
            <a:chExt cx="4521414" cy="4535724"/>
          </a:xfrm>
        </p:grpSpPr>
        <p:sp>
          <p:nvSpPr>
            <p:cNvPr id="17" name="Freeform: Shape 40"/>
            <p:cNvSpPr>
              <a:spLocks/>
            </p:cNvSpPr>
            <p:nvPr/>
          </p:nvSpPr>
          <p:spPr bwMode="auto">
            <a:xfrm>
              <a:off x="3847767" y="1761258"/>
              <a:ext cx="338629" cy="491250"/>
            </a:xfrm>
            <a:custGeom>
              <a:avLst/>
              <a:gdLst/>
              <a:ahLst/>
              <a:cxnLst>
                <a:cxn ang="0">
                  <a:pos x="0" y="87"/>
                </a:cxn>
                <a:cxn ang="0">
                  <a:pos x="0" y="206"/>
                </a:cxn>
                <a:cxn ang="0">
                  <a:pos x="142" y="121"/>
                </a:cxn>
                <a:cxn ang="0">
                  <a:pos x="142" y="0"/>
                </a:cxn>
                <a:cxn ang="0">
                  <a:pos x="0" y="87"/>
                </a:cxn>
              </a:cxnLst>
              <a:rect l="0" t="0" r="r" b="b"/>
              <a:pathLst>
                <a:path w="142" h="206">
                  <a:moveTo>
                    <a:pt x="0" y="87"/>
                  </a:moveTo>
                  <a:lnTo>
                    <a:pt x="0" y="206"/>
                  </a:lnTo>
                  <a:lnTo>
                    <a:pt x="142" y="121"/>
                  </a:lnTo>
                  <a:lnTo>
                    <a:pt x="142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41"/>
            <p:cNvSpPr>
              <a:spLocks/>
            </p:cNvSpPr>
            <p:nvPr/>
          </p:nvSpPr>
          <p:spPr bwMode="auto">
            <a:xfrm>
              <a:off x="4021851" y="1341548"/>
              <a:ext cx="1459444" cy="1459444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42"/>
            <p:cNvSpPr>
              <a:spLocks/>
            </p:cNvSpPr>
            <p:nvPr/>
          </p:nvSpPr>
          <p:spPr bwMode="auto">
            <a:xfrm>
              <a:off x="3847767" y="1968728"/>
              <a:ext cx="1843383" cy="28855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100%</a:t>
              </a:r>
            </a:p>
          </p:txBody>
        </p:sp>
        <p:sp>
          <p:nvSpPr>
            <p:cNvPr id="20" name="Freeform: Shape 43"/>
            <p:cNvSpPr>
              <a:spLocks/>
            </p:cNvSpPr>
            <p:nvPr/>
          </p:nvSpPr>
          <p:spPr bwMode="auto">
            <a:xfrm>
              <a:off x="4746805" y="1968728"/>
              <a:ext cx="949116" cy="1294899"/>
            </a:xfrm>
            <a:custGeom>
              <a:avLst/>
              <a:gdLst/>
              <a:ahLst/>
              <a:cxnLst>
                <a:cxn ang="0">
                  <a:pos x="398" y="124"/>
                </a:cxn>
                <a:cxn ang="0">
                  <a:pos x="0" y="543"/>
                </a:cxn>
                <a:cxn ang="0">
                  <a:pos x="0" y="427"/>
                </a:cxn>
                <a:cxn ang="0">
                  <a:pos x="398" y="0"/>
                </a:cxn>
                <a:cxn ang="0">
                  <a:pos x="398" y="124"/>
                </a:cxn>
              </a:cxnLst>
              <a:rect l="0" t="0" r="r" b="b"/>
              <a:pathLst>
                <a:path w="398" h="543">
                  <a:moveTo>
                    <a:pt x="398" y="124"/>
                  </a:moveTo>
                  <a:lnTo>
                    <a:pt x="0" y="543"/>
                  </a:lnTo>
                  <a:lnTo>
                    <a:pt x="0" y="427"/>
                  </a:lnTo>
                  <a:lnTo>
                    <a:pt x="398" y="0"/>
                  </a:lnTo>
                  <a:lnTo>
                    <a:pt x="398" y="124"/>
                  </a:lnTo>
                  <a:close/>
                </a:path>
              </a:pathLst>
            </a:custGeom>
            <a:solidFill>
              <a:srgbClr val="56575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Oval 44"/>
            <p:cNvSpPr>
              <a:spLocks/>
            </p:cNvSpPr>
            <p:nvPr/>
          </p:nvSpPr>
          <p:spPr bwMode="auto">
            <a:xfrm>
              <a:off x="4944734" y="2405130"/>
              <a:ext cx="1457059" cy="1459444"/>
            </a:xfrm>
            <a:prstGeom prst="ellipse">
              <a:avLst/>
            </a:prstGeom>
            <a:blipFill dpi="0" rotWithShape="1">
              <a:blip r:embed="rId4"/>
              <a:srcRect/>
              <a:tile tx="-77470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45"/>
            <p:cNvSpPr>
              <a:spLocks/>
            </p:cNvSpPr>
            <p:nvPr/>
          </p:nvSpPr>
          <p:spPr bwMode="auto">
            <a:xfrm>
              <a:off x="4746805" y="2987000"/>
              <a:ext cx="1843383" cy="28855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  <p:sp>
          <p:nvSpPr>
            <p:cNvPr id="23" name="Freeform: Shape 46"/>
            <p:cNvSpPr>
              <a:spLocks/>
            </p:cNvSpPr>
            <p:nvPr/>
          </p:nvSpPr>
          <p:spPr bwMode="auto">
            <a:xfrm>
              <a:off x="5638686" y="2987000"/>
              <a:ext cx="951500" cy="1294899"/>
            </a:xfrm>
            <a:custGeom>
              <a:avLst/>
              <a:gdLst/>
              <a:ahLst/>
              <a:cxnLst>
                <a:cxn ang="0">
                  <a:pos x="399" y="124"/>
                </a:cxn>
                <a:cxn ang="0">
                  <a:pos x="0" y="543"/>
                </a:cxn>
                <a:cxn ang="0">
                  <a:pos x="0" y="425"/>
                </a:cxn>
                <a:cxn ang="0">
                  <a:pos x="399" y="0"/>
                </a:cxn>
                <a:cxn ang="0">
                  <a:pos x="399" y="124"/>
                </a:cxn>
              </a:cxnLst>
              <a:rect l="0" t="0" r="r" b="b"/>
              <a:pathLst>
                <a:path w="399" h="543">
                  <a:moveTo>
                    <a:pt x="399" y="124"/>
                  </a:moveTo>
                  <a:lnTo>
                    <a:pt x="0" y="543"/>
                  </a:lnTo>
                  <a:lnTo>
                    <a:pt x="0" y="425"/>
                  </a:lnTo>
                  <a:lnTo>
                    <a:pt x="399" y="0"/>
                  </a:lnTo>
                  <a:lnTo>
                    <a:pt x="399" y="124"/>
                  </a:lnTo>
                  <a:close/>
                </a:path>
              </a:pathLst>
            </a:custGeom>
            <a:solidFill>
              <a:srgbClr val="56575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47"/>
            <p:cNvSpPr>
              <a:spLocks/>
            </p:cNvSpPr>
            <p:nvPr/>
          </p:nvSpPr>
          <p:spPr bwMode="auto">
            <a:xfrm>
              <a:off x="5889081" y="3406710"/>
              <a:ext cx="1457059" cy="1459444"/>
            </a:xfrm>
            <a:prstGeom prst="ellipse">
              <a:avLst/>
            </a:prstGeom>
            <a:blipFill dpi="0" rotWithShape="1">
              <a:blip r:embed="rId4"/>
              <a:srcRect/>
              <a:tile tx="-2235200" ty="0" sx="100000" sy="100000" flip="none" algn="tl"/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Rectangle 48"/>
            <p:cNvSpPr>
              <a:spLocks/>
            </p:cNvSpPr>
            <p:nvPr/>
          </p:nvSpPr>
          <p:spPr bwMode="auto">
            <a:xfrm>
              <a:off x="5638686" y="4000504"/>
              <a:ext cx="1838614" cy="28855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60%</a:t>
              </a:r>
            </a:p>
          </p:txBody>
        </p:sp>
        <p:sp>
          <p:nvSpPr>
            <p:cNvPr id="26" name="Freeform: Shape 49"/>
            <p:cNvSpPr>
              <a:spLocks/>
            </p:cNvSpPr>
            <p:nvPr/>
          </p:nvSpPr>
          <p:spPr bwMode="auto">
            <a:xfrm>
              <a:off x="6532953" y="4000504"/>
              <a:ext cx="949116" cy="1294899"/>
            </a:xfrm>
            <a:custGeom>
              <a:avLst/>
              <a:gdLst/>
              <a:ahLst/>
              <a:cxnLst>
                <a:cxn ang="0">
                  <a:pos x="398" y="123"/>
                </a:cxn>
                <a:cxn ang="0">
                  <a:pos x="0" y="543"/>
                </a:cxn>
                <a:cxn ang="0">
                  <a:pos x="0" y="427"/>
                </a:cxn>
                <a:cxn ang="0">
                  <a:pos x="398" y="0"/>
                </a:cxn>
                <a:cxn ang="0">
                  <a:pos x="398" y="123"/>
                </a:cxn>
              </a:cxnLst>
              <a:rect l="0" t="0" r="r" b="b"/>
              <a:pathLst>
                <a:path w="398" h="543">
                  <a:moveTo>
                    <a:pt x="398" y="123"/>
                  </a:moveTo>
                  <a:lnTo>
                    <a:pt x="0" y="543"/>
                  </a:lnTo>
                  <a:lnTo>
                    <a:pt x="0" y="427"/>
                  </a:lnTo>
                  <a:lnTo>
                    <a:pt x="398" y="0"/>
                  </a:lnTo>
                  <a:lnTo>
                    <a:pt x="398" y="123"/>
                  </a:lnTo>
                  <a:close/>
                </a:path>
              </a:pathLst>
            </a:custGeom>
            <a:solidFill>
              <a:srgbClr val="56575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Oval 50"/>
            <p:cNvSpPr>
              <a:spLocks/>
            </p:cNvSpPr>
            <p:nvPr/>
          </p:nvSpPr>
          <p:spPr bwMode="auto">
            <a:xfrm>
              <a:off x="6780964" y="4417828"/>
              <a:ext cx="1459444" cy="1459444"/>
            </a:xfrm>
            <a:prstGeom prst="ellipse">
              <a:avLst/>
            </a:prstGeom>
            <a:blipFill dpi="0" rotWithShape="1">
              <a:blip r:embed="rId4"/>
              <a:srcRect/>
              <a:tile tx="-350520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Rectangle 51"/>
            <p:cNvSpPr>
              <a:spLocks/>
            </p:cNvSpPr>
            <p:nvPr/>
          </p:nvSpPr>
          <p:spPr bwMode="auto">
            <a:xfrm>
              <a:off x="6532953" y="5018776"/>
              <a:ext cx="1836228" cy="28855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30%</a:t>
              </a:r>
            </a:p>
          </p:txBody>
        </p:sp>
      </p:grpSp>
      <p:grpSp>
        <p:nvGrpSpPr>
          <p:cNvPr id="5" name="Group 25"/>
          <p:cNvGrpSpPr/>
          <p:nvPr/>
        </p:nvGrpSpPr>
        <p:grpSpPr>
          <a:xfrm>
            <a:off x="6276886" y="3535861"/>
            <a:ext cx="2184893" cy="649603"/>
            <a:chOff x="1415480" y="1669738"/>
            <a:chExt cx="2913191" cy="866137"/>
          </a:xfrm>
        </p:grpSpPr>
        <p:sp>
          <p:nvSpPr>
            <p:cNvPr id="15" name="TextBox 26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rgbClr val="2171BA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6" name="TextBox 27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6" name="Group 28"/>
          <p:cNvGrpSpPr/>
          <p:nvPr/>
        </p:nvGrpSpPr>
        <p:grpSpPr>
          <a:xfrm>
            <a:off x="4942641" y="1832741"/>
            <a:ext cx="2184893" cy="649603"/>
            <a:chOff x="1415480" y="1669738"/>
            <a:chExt cx="2913191" cy="866137"/>
          </a:xfrm>
        </p:grpSpPr>
        <p:sp>
          <p:nvSpPr>
            <p:cNvPr id="13" name="TextBox 29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rgbClr val="2171BA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4" name="TextBox 30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7" name="Group 31"/>
          <p:cNvGrpSpPr/>
          <p:nvPr/>
        </p:nvGrpSpPr>
        <p:grpSpPr>
          <a:xfrm>
            <a:off x="700932" y="1228652"/>
            <a:ext cx="2184893" cy="649603"/>
            <a:chOff x="1415480" y="1669738"/>
            <a:chExt cx="2913191" cy="866137"/>
          </a:xfrm>
        </p:grpSpPr>
        <p:sp>
          <p:nvSpPr>
            <p:cNvPr id="11" name="TextBox 32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rgbClr val="2171BA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2" name="TextBox 33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8" name="Group 34"/>
          <p:cNvGrpSpPr/>
          <p:nvPr/>
        </p:nvGrpSpPr>
        <p:grpSpPr>
          <a:xfrm>
            <a:off x="2044121" y="3043006"/>
            <a:ext cx="2184893" cy="649603"/>
            <a:chOff x="1415480" y="1669738"/>
            <a:chExt cx="2913191" cy="866137"/>
          </a:xfrm>
        </p:grpSpPr>
        <p:sp>
          <p:nvSpPr>
            <p:cNvPr id="9" name="TextBox 35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rgbClr val="2171BA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0" name="TextBox 36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sp>
        <p:nvSpPr>
          <p:cNvPr id="30" name="Title 1">
            <a:extLst>
              <a:ext uri="{FF2B5EF4-FFF2-40B4-BE49-F238E27FC236}">
                <a16:creationId xmlns="" xmlns:a16="http://schemas.microsoft.com/office/drawing/2014/main" id="{A2ADF4A4-C6D1-48BE-A6B0-779E7D51A794}"/>
              </a:ext>
            </a:extLst>
          </p:cNvPr>
          <p:cNvSpPr txBox="1">
            <a:spLocks/>
          </p:cNvSpPr>
          <p:nvPr/>
        </p:nvSpPr>
        <p:spPr>
          <a:xfrm>
            <a:off x="893492" y="123478"/>
            <a:ext cx="2792477" cy="527916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点击输入标题内容</a:t>
            </a:r>
            <a:endParaRPr lang="en-GB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590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B8578"/>
      </a:accent1>
      <a:accent2>
        <a:srgbClr val="FE753F"/>
      </a:accent2>
      <a:accent3>
        <a:srgbClr val="FB8578"/>
      </a:accent3>
      <a:accent4>
        <a:srgbClr val="FE753F"/>
      </a:accent4>
      <a:accent5>
        <a:srgbClr val="FB8578"/>
      </a:accent5>
      <a:accent6>
        <a:srgbClr val="FE753F"/>
      </a:accent6>
      <a:hlink>
        <a:srgbClr val="565757"/>
      </a:hlink>
      <a:folHlink>
        <a:srgbClr val="DB212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FB8578"/>
    </a:accent1>
    <a:accent2>
      <a:srgbClr val="FE753F"/>
    </a:accent2>
    <a:accent3>
      <a:srgbClr val="FB8578"/>
    </a:accent3>
    <a:accent4>
      <a:srgbClr val="FE753F"/>
    </a:accent4>
    <a:accent5>
      <a:srgbClr val="FB8578"/>
    </a:accent5>
    <a:accent6>
      <a:srgbClr val="FE753F"/>
    </a:accent6>
    <a:hlink>
      <a:srgbClr val="565757"/>
    </a:hlink>
    <a:folHlink>
      <a:srgbClr val="DB212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2623</TotalTime>
  <Words>2093</Words>
  <Application>Microsoft Office PowerPoint</Application>
  <PresentationFormat>全屏显示(16:9)</PresentationFormat>
  <Paragraphs>272</Paragraphs>
  <Slides>23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Adobe Arabic</vt:lpstr>
      <vt:lpstr>Open Sans Light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东方之P</dc:creator>
  <cp:keywords>51PPT模板网</cp:keywords>
  <cp:lastModifiedBy>阳光 男孩</cp:lastModifiedBy>
  <cp:revision>229</cp:revision>
  <dcterms:created xsi:type="dcterms:W3CDTF">2015-12-11T17:46:17Z</dcterms:created>
  <dcterms:modified xsi:type="dcterms:W3CDTF">2020-03-01T14:32:12Z</dcterms:modified>
</cp:coreProperties>
</file>