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6" r:id="rId2"/>
    <p:sldId id="267" r:id="rId3"/>
    <p:sldId id="280" r:id="rId4"/>
    <p:sldId id="259" r:id="rId5"/>
    <p:sldId id="290" r:id="rId6"/>
    <p:sldId id="291" r:id="rId7"/>
    <p:sldId id="258" r:id="rId8"/>
    <p:sldId id="284" r:id="rId9"/>
    <p:sldId id="263" r:id="rId10"/>
    <p:sldId id="269" r:id="rId11"/>
    <p:sldId id="262" r:id="rId12"/>
    <p:sldId id="265" r:id="rId13"/>
    <p:sldId id="273" r:id="rId14"/>
    <p:sldId id="285" r:id="rId15"/>
    <p:sldId id="287" r:id="rId16"/>
    <p:sldId id="288" r:id="rId17"/>
    <p:sldId id="268" r:id="rId18"/>
    <p:sldId id="289" r:id="rId19"/>
    <p:sldId id="271" r:id="rId20"/>
    <p:sldId id="286" r:id="rId21"/>
    <p:sldId id="270" r:id="rId22"/>
    <p:sldId id="264" r:id="rId23"/>
    <p:sldId id="272" r:id="rId24"/>
    <p:sldId id="275" r:id="rId25"/>
    <p:sldId id="292"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C535"/>
    <a:srgbClr val="FFFBFF"/>
    <a:srgbClr val="FFF3FE"/>
    <a:srgbClr val="FFEBFE"/>
    <a:srgbClr val="FFD1FC"/>
    <a:srgbClr val="FFA9F8"/>
    <a:srgbClr val="71C5F3"/>
    <a:srgbClr val="98D5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7" autoAdjust="0"/>
  </p:normalViewPr>
  <p:slideViewPr>
    <p:cSldViewPr snapToGrid="0">
      <p:cViewPr varScale="1">
        <p:scale>
          <a:sx n="89" d="100"/>
          <a:sy n="89" d="100"/>
        </p:scale>
        <p:origin x="384" y="43"/>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2020/3/1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extLst>
      <p:ext uri="{BB962C8B-B14F-4D97-AF65-F5344CB8AC3E}">
        <p14:creationId xmlns:p14="http://schemas.microsoft.com/office/powerpoint/2010/main" val="10262797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extLst>
      <p:ext uri="{BB962C8B-B14F-4D97-AF65-F5344CB8AC3E}">
        <p14:creationId xmlns:p14="http://schemas.microsoft.com/office/powerpoint/2010/main" val="12270549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2020/3/1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2020/3/1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2020/3/1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2020/3/1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2020/3/1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2020/3/1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pPr/>
              <a:t>2020/3/1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2020/3/1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pPr/>
              <a:t>2020/3/1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2020/3/1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2020/3/1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FFBFF"/>
            </a:gs>
            <a:gs pos="98000">
              <a:schemeClr val="bg1"/>
            </a:gs>
          </a:gsLst>
          <a:lin ang="5400000" scaled="0"/>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pPr/>
              <a:t>2020/3/1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24.png"/><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28.jpeg"/></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33.jpeg"/><Relationship Id="rId4" Type="http://schemas.openxmlformats.org/officeDocument/2006/relationships/image" Target="../media/image32.jpeg"/></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png"/><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3" cstate="print">
            <a:extLst>
              <a:ext uri="{28A0092B-C50C-407E-A947-70E740481C1C}">
                <a14:useLocalDpi xmlns:a14="http://schemas.microsoft.com/office/drawing/2010/main" val="0"/>
              </a:ext>
            </a:extLst>
          </a:blip>
          <a:srcRect b="8989"/>
          <a:stretch>
            <a:fillRect/>
          </a:stretch>
        </p:blipFill>
        <p:spPr>
          <a:xfrm>
            <a:off x="17358" y="-19"/>
            <a:ext cx="12174641" cy="6858019"/>
          </a:xfrm>
          <a:prstGeom prst="rect">
            <a:avLst/>
          </a:prstGeom>
        </p:spPr>
      </p:pic>
      <p:pic>
        <p:nvPicPr>
          <p:cNvPr id="14" name="图片 13"/>
          <p:cNvPicPr>
            <a:picLocks noChangeAspect="1"/>
          </p:cNvPicPr>
          <p:nvPr/>
        </p:nvPicPr>
        <p:blipFill rotWithShape="1">
          <a:blip r:embed="rId4" cstate="print">
            <a:extLst>
              <a:ext uri="{28A0092B-C50C-407E-A947-70E740481C1C}">
                <a14:useLocalDpi xmlns:a14="http://schemas.microsoft.com/office/drawing/2010/main" val="0"/>
              </a:ext>
            </a:extLst>
          </a:blip>
          <a:srcRect t="17224"/>
          <a:stretch>
            <a:fillRect/>
          </a:stretch>
        </p:blipFill>
        <p:spPr>
          <a:xfrm>
            <a:off x="278244" y="2921330"/>
            <a:ext cx="11913756" cy="4109042"/>
          </a:xfrm>
          <a:prstGeom prst="rect">
            <a:avLst/>
          </a:prstGeom>
        </p:spPr>
      </p:pic>
      <p:pic>
        <p:nvPicPr>
          <p:cNvPr id="11" name="图片 10"/>
          <p:cNvPicPr>
            <a:picLocks noChangeAspect="1"/>
          </p:cNvPicPr>
          <p:nvPr/>
        </p:nvPicPr>
        <p:blipFill rotWithShape="1">
          <a:blip r:embed="rId5" cstate="print">
            <a:extLst>
              <a:ext uri="{28A0092B-C50C-407E-A947-70E740481C1C}">
                <a14:useLocalDpi xmlns:a14="http://schemas.microsoft.com/office/drawing/2010/main" val="0"/>
              </a:ext>
            </a:extLst>
          </a:blip>
          <a:srcRect t="46820"/>
          <a:stretch>
            <a:fillRect/>
          </a:stretch>
        </p:blipFill>
        <p:spPr>
          <a:xfrm>
            <a:off x="-1" y="3484665"/>
            <a:ext cx="12191999" cy="3373335"/>
          </a:xfrm>
          <a:prstGeom prst="rect">
            <a:avLst/>
          </a:prstGeom>
        </p:spPr>
      </p:pic>
      <p:pic>
        <p:nvPicPr>
          <p:cNvPr id="12" name="图片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301205" y="2803450"/>
            <a:ext cx="7460304" cy="4474143"/>
          </a:xfrm>
          <a:prstGeom prst="rect">
            <a:avLst/>
          </a:prstGeom>
        </p:spPr>
      </p:pic>
      <p:sp>
        <p:nvSpPr>
          <p:cNvPr id="85" name="文本框 366"/>
          <p:cNvSpPr>
            <a:spLocks noChangeArrowheads="1"/>
          </p:cNvSpPr>
          <p:nvPr/>
        </p:nvSpPr>
        <p:spPr bwMode="auto">
          <a:xfrm>
            <a:off x="2041044" y="706897"/>
            <a:ext cx="8109912" cy="1554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defRPr/>
            </a:pPr>
            <a:r>
              <a:rPr lang="zh-CN" altLang="en-US" sz="9500" spc="800" dirty="0" smtClean="0">
                <a:solidFill>
                  <a:srgbClr val="FF6666"/>
                </a:solidFill>
                <a:latin typeface="方正正大黑简体" panose="02000000000000000000" pitchFamily="2" charset="-122"/>
                <a:ea typeface="方正正大黑简体" panose="02000000000000000000" pitchFamily="2" charset="-122"/>
                <a:sym typeface="幼圆" panose="02010509060101010101" pitchFamily="49" charset="-122"/>
              </a:rPr>
              <a:t>教育</a:t>
            </a:r>
            <a:r>
              <a:rPr lang="zh-CN" altLang="en-US" sz="9500" spc="800" dirty="0" smtClean="0">
                <a:solidFill>
                  <a:srgbClr val="92D050"/>
                </a:solidFill>
                <a:latin typeface="方正正大黑简体" panose="02000000000000000000" pitchFamily="2" charset="-122"/>
                <a:ea typeface="方正正大黑简体" panose="02000000000000000000" pitchFamily="2" charset="-122"/>
                <a:sym typeface="幼圆" panose="02010509060101010101" pitchFamily="49" charset="-122"/>
              </a:rPr>
              <a:t>培训</a:t>
            </a:r>
            <a:r>
              <a:rPr lang="zh-CN" altLang="en-US" sz="9500" spc="800" dirty="0">
                <a:solidFill>
                  <a:srgbClr val="00B0F0"/>
                </a:solidFill>
                <a:latin typeface="方正正大黑简体" panose="02000000000000000000" pitchFamily="2" charset="-122"/>
                <a:ea typeface="方正正大黑简体" panose="02000000000000000000" pitchFamily="2" charset="-122"/>
                <a:sym typeface="幼圆" panose="02010509060101010101" pitchFamily="49" charset="-122"/>
              </a:rPr>
              <a:t>机构</a:t>
            </a:r>
            <a:endParaRPr lang="en-US" sz="9500" spc="800" dirty="0">
              <a:solidFill>
                <a:srgbClr val="00B0F0"/>
              </a:solidFill>
              <a:latin typeface="方正正大黑简体" panose="02000000000000000000" pitchFamily="2" charset="-122"/>
              <a:ea typeface="方正正大黑简体" panose="02000000000000000000" pitchFamily="2" charset="-122"/>
              <a:sym typeface="幼圆" panose="02010509060101010101" pitchFamily="49" charset="-122"/>
            </a:endParaRPr>
          </a:p>
        </p:txBody>
      </p:sp>
      <p:sp>
        <p:nvSpPr>
          <p:cNvPr id="13" name="TextBox 12"/>
          <p:cNvSpPr txBox="1"/>
          <p:nvPr/>
        </p:nvSpPr>
        <p:spPr>
          <a:xfrm>
            <a:off x="2589921" y="2299677"/>
            <a:ext cx="7012159" cy="377016"/>
          </a:xfrm>
          <a:prstGeom prst="rect">
            <a:avLst/>
          </a:prstGeom>
          <a:noFill/>
        </p:spPr>
        <p:txBody>
          <a:bodyPr wrap="none" lIns="68571" tIns="34285" rIns="68571" bIns="34285" rtlCol="0">
            <a:spAutoFit/>
          </a:bodyPr>
          <a:lstStyle/>
          <a:p>
            <a:pPr algn="ctr"/>
            <a:r>
              <a:rPr lang="zh-CN" altLang="en-US" sz="2000" b="0" dirty="0" smtClean="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精美实用、框架完整的幼教幼儿园、工作汇报、新年计划</a:t>
            </a:r>
            <a:r>
              <a:rPr lang="en-US" altLang="zh-CN" sz="2000" b="0" dirty="0" smtClean="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PPT</a:t>
            </a:r>
            <a:endParaRPr lang="zh-CN" altLang="en-US" sz="2000" b="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par>
                                <p:cTn id="14" presetID="14" presetClass="entr" presetSubtype="10" fill="hold" grpId="0" nodeType="withEffect">
                                  <p:stCondLst>
                                    <p:cond delay="2100"/>
                                  </p:stCondLst>
                                  <p:iterate type="lt">
                                    <p:tmPct val="10000"/>
                                  </p:iterate>
                                  <p:childTnLst>
                                    <p:set>
                                      <p:cBhvr>
                                        <p:cTn id="15" dur="1" fill="hold">
                                          <p:stCondLst>
                                            <p:cond delay="0"/>
                                          </p:stCondLst>
                                        </p:cTn>
                                        <p:tgtEl>
                                          <p:spTgt spid="85"/>
                                        </p:tgtEl>
                                        <p:attrNameLst>
                                          <p:attrName>style.visibility</p:attrName>
                                        </p:attrNameLst>
                                      </p:cBhvr>
                                      <p:to>
                                        <p:strVal val="visible"/>
                                      </p:to>
                                    </p:set>
                                    <p:animEffect transition="in" filter="randombar(horizontal)">
                                      <p:cBhvr>
                                        <p:cTn id="16" dur="1000"/>
                                        <p:tgtEl>
                                          <p:spTgt spid="85"/>
                                        </p:tgtEl>
                                      </p:cBhvr>
                                    </p:animEffect>
                                  </p:childTnLst>
                                </p:cTn>
                              </p:par>
                            </p:childTnLst>
                          </p:cTn>
                        </p:par>
                        <p:par>
                          <p:cTn id="17" fill="hold">
                            <p:stCondLst>
                              <p:cond delay="3599"/>
                            </p:stCondLst>
                            <p:childTnLst>
                              <p:par>
                                <p:cTn id="18" presetID="12" presetClass="entr" presetSubtype="1" fill="hold" grpId="0" nodeType="afterEffect">
                                  <p:stCondLst>
                                    <p:cond delay="0"/>
                                  </p:stCondLst>
                                  <p:iterate type="lt">
                                    <p:tmPct val="10000"/>
                                  </p:iterate>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p:tgtEl>
                                          <p:spTgt spid="13"/>
                                        </p:tgtEl>
                                        <p:attrNameLst>
                                          <p:attrName>ppt_y</p:attrName>
                                        </p:attrNameLst>
                                      </p:cBhvr>
                                      <p:tavLst>
                                        <p:tav tm="0">
                                          <p:val>
                                            <p:strVal val="#ppt_y-#ppt_h*1.125000"/>
                                          </p:val>
                                        </p:tav>
                                        <p:tav tm="100000">
                                          <p:val>
                                            <p:strVal val="#ppt_y"/>
                                          </p:val>
                                        </p:tav>
                                      </p:tavLst>
                                    </p:anim>
                                    <p:animEffect transition="in" filter="wipe(down)">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46"/>
          <p:cNvCxnSpPr>
            <a:cxnSpLocks noChangeShapeType="1"/>
          </p:cNvCxnSpPr>
          <p:nvPr/>
        </p:nvCxnSpPr>
        <p:spPr bwMode="auto">
          <a:xfrm flipH="1">
            <a:off x="815165" y="854032"/>
            <a:ext cx="11037873" cy="0"/>
          </a:xfrm>
          <a:prstGeom prst="line">
            <a:avLst/>
          </a:prstGeom>
          <a:noFill/>
          <a:ln w="19050" cmpd="sng">
            <a:solidFill>
              <a:srgbClr val="FF66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503" y="217990"/>
            <a:ext cx="630788" cy="636042"/>
          </a:xfrm>
          <a:prstGeom prst="rect">
            <a:avLst/>
          </a:prstGeom>
        </p:spPr>
      </p:pic>
      <p:sp>
        <p:nvSpPr>
          <p:cNvPr id="4" name="TextBox 3"/>
          <p:cNvSpPr txBox="1"/>
          <p:nvPr/>
        </p:nvSpPr>
        <p:spPr>
          <a:xfrm>
            <a:off x="815166" y="280240"/>
            <a:ext cx="2502489" cy="570948"/>
          </a:xfrm>
          <a:prstGeom prst="rect">
            <a:avLst/>
          </a:prstGeom>
          <a:noFill/>
        </p:spPr>
        <p:txBody>
          <a:bodyPr wrap="none" lIns="121615" tIns="60808" rIns="121615" bIns="60808" rtlCol="0">
            <a:spAutoFit/>
          </a:bodyPr>
          <a:lstStyle/>
          <a:p>
            <a:pPr defTabSz="1085215">
              <a:defRPr/>
            </a:pPr>
            <a:r>
              <a:rPr lang="zh-CN" altLang="en-US" sz="2900" kern="0" dirty="0">
                <a:latin typeface="+mj-ea"/>
              </a:rPr>
              <a:t>年度工作概述</a:t>
            </a:r>
          </a:p>
        </p:txBody>
      </p:sp>
      <p:grpSp>
        <p:nvGrpSpPr>
          <p:cNvPr id="5" name="组合 4"/>
          <p:cNvGrpSpPr/>
          <p:nvPr/>
        </p:nvGrpSpPr>
        <p:grpSpPr>
          <a:xfrm>
            <a:off x="6574056" y="1794258"/>
            <a:ext cx="4298194" cy="4181403"/>
            <a:chOff x="4932040" y="959768"/>
            <a:chExt cx="3224625" cy="3155648"/>
          </a:xfrm>
        </p:grpSpPr>
        <p:pic>
          <p:nvPicPr>
            <p:cNvPr id="6" name="Picture 2" descr="F:\1-原创素材\1_mm1102\PPT\PPT_014\materaials\pageimg_g13.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32040" y="959768"/>
              <a:ext cx="3224625" cy="315564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rot="20548191">
              <a:off x="5796138" y="2014117"/>
              <a:ext cx="1759661" cy="1477328"/>
            </a:xfrm>
            <a:prstGeom prst="rect">
              <a:avLst/>
            </a:prstGeom>
            <a:noFill/>
          </p:spPr>
          <p:txBody>
            <a:bodyPr wrap="square" rtlCol="0">
              <a:spAutoFit/>
            </a:bodyPr>
            <a:lstStyle/>
            <a:p>
              <a:pPr algn="ctr"/>
              <a:r>
                <a:rPr lang="zh-CN" altLang="en-US" sz="4000" dirty="0">
                  <a:solidFill>
                    <a:srgbClr val="5CA139"/>
                  </a:solidFill>
                  <a:latin typeface="微软雅黑" panose="020B0503020204020204" pitchFamily="34" charset="-122"/>
                  <a:ea typeface="微软雅黑" panose="020B0503020204020204" pitchFamily="34" charset="-122"/>
                </a:rPr>
                <a:t>此处添加</a:t>
              </a:r>
              <a:endParaRPr lang="en-US" altLang="zh-CN" sz="4000" dirty="0">
                <a:solidFill>
                  <a:srgbClr val="5CA139"/>
                </a:solidFill>
                <a:latin typeface="微软雅黑" panose="020B0503020204020204" pitchFamily="34" charset="-122"/>
                <a:ea typeface="微软雅黑" panose="020B0503020204020204" pitchFamily="34" charset="-122"/>
              </a:endParaRPr>
            </a:p>
            <a:p>
              <a:pPr algn="ctr"/>
              <a:r>
                <a:rPr lang="zh-CN" altLang="en-US" sz="8000" dirty="0">
                  <a:solidFill>
                    <a:srgbClr val="5CA139"/>
                  </a:solidFill>
                  <a:latin typeface="微软雅黑" panose="020B0503020204020204" pitchFamily="34" charset="-122"/>
                  <a:ea typeface="微软雅黑" panose="020B0503020204020204" pitchFamily="34" charset="-122"/>
                </a:rPr>
                <a:t>标题</a:t>
              </a:r>
              <a:endParaRPr lang="en-US" altLang="zh-CN" sz="8000" dirty="0">
                <a:solidFill>
                  <a:srgbClr val="5CA139"/>
                </a:solidFill>
                <a:latin typeface="微软雅黑" panose="020B0503020204020204" pitchFamily="34" charset="-122"/>
                <a:ea typeface="微软雅黑" panose="020B0503020204020204" pitchFamily="34" charset="-122"/>
              </a:endParaRPr>
            </a:p>
          </p:txBody>
        </p:sp>
      </p:grpSp>
      <p:sp>
        <p:nvSpPr>
          <p:cNvPr id="8" name="矩形 7"/>
          <p:cNvSpPr/>
          <p:nvPr/>
        </p:nvSpPr>
        <p:spPr>
          <a:xfrm>
            <a:off x="1474869" y="1888386"/>
            <a:ext cx="4127205" cy="3631456"/>
          </a:xfrm>
          <a:prstGeom prst="rect">
            <a:avLst/>
          </a:prstGeom>
        </p:spPr>
        <p:txBody>
          <a:bodyPr wrap="square" lIns="121615" tIns="60808" rIns="121615" bIns="60808">
            <a:spAutoFit/>
          </a:bodyPr>
          <a:lstStyle/>
          <a:p>
            <a:pPr>
              <a:lnSpc>
                <a:spcPct val="150000"/>
              </a:lnSpc>
            </a:pPr>
            <a:r>
              <a:rPr lang="zh-CN" altLang="en-US" dirty="0">
                <a:solidFill>
                  <a:srgbClr val="5CA139"/>
                </a:solidFill>
                <a:latin typeface="微软雅黑" panose="020B0503020204020204" pitchFamily="34" charset="-122"/>
                <a:ea typeface="微软雅黑" panose="020B0503020204020204" pitchFamily="34" charset="-122"/>
              </a:rPr>
              <a:t>此处添加详细文字描述此处添加详细文字描述此处添加详细文字描述此处添加详细文字描述此处添加详细文字描述此处添加详细文字描述此处此处添加详细文字描述此处添加详细文字描述此处此处添加详细文字描述此处添加详细文字描述此处此处添加详细文字描述此处添加详细文字描述</a:t>
            </a:r>
          </a:p>
        </p:txBody>
      </p: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565755"/>
            <a:ext cx="12192000" cy="12922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1000"/>
                                        <p:tgtEl>
                                          <p:spTgt spid="5"/>
                                        </p:tgtEl>
                                      </p:cBhvr>
                                    </p:animEffect>
                                  </p:childTnLst>
                                </p:cTn>
                              </p:par>
                              <p:par>
                                <p:cTn id="8" presetID="14" presetClass="entr" presetSubtype="10" fill="hold" grpId="0" nodeType="withEffect">
                                  <p:stCondLst>
                                    <p:cond delay="100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46"/>
          <p:cNvCxnSpPr>
            <a:cxnSpLocks noChangeShapeType="1"/>
          </p:cNvCxnSpPr>
          <p:nvPr/>
        </p:nvCxnSpPr>
        <p:spPr bwMode="auto">
          <a:xfrm flipH="1">
            <a:off x="815165" y="854032"/>
            <a:ext cx="11037873" cy="0"/>
          </a:xfrm>
          <a:prstGeom prst="line">
            <a:avLst/>
          </a:prstGeom>
          <a:noFill/>
          <a:ln w="19050" cmpd="sng">
            <a:solidFill>
              <a:srgbClr val="FF66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503" y="217990"/>
            <a:ext cx="630788" cy="636042"/>
          </a:xfrm>
          <a:prstGeom prst="rect">
            <a:avLst/>
          </a:prstGeom>
        </p:spPr>
      </p:pic>
      <p:sp>
        <p:nvSpPr>
          <p:cNvPr id="4" name="TextBox 3"/>
          <p:cNvSpPr txBox="1"/>
          <p:nvPr/>
        </p:nvSpPr>
        <p:spPr>
          <a:xfrm>
            <a:off x="815166" y="280240"/>
            <a:ext cx="2502489" cy="570948"/>
          </a:xfrm>
          <a:prstGeom prst="rect">
            <a:avLst/>
          </a:prstGeom>
          <a:noFill/>
        </p:spPr>
        <p:txBody>
          <a:bodyPr wrap="none" lIns="121615" tIns="60808" rIns="121615" bIns="60808" rtlCol="0">
            <a:spAutoFit/>
          </a:bodyPr>
          <a:lstStyle/>
          <a:p>
            <a:pPr defTabSz="1085215">
              <a:defRPr/>
            </a:pPr>
            <a:r>
              <a:rPr lang="zh-CN" altLang="en-US" sz="2900" kern="0" dirty="0">
                <a:latin typeface="+mj-ea"/>
              </a:rPr>
              <a:t>年度工作概述</a:t>
            </a:r>
          </a:p>
        </p:txBody>
      </p:sp>
      <p:grpSp>
        <p:nvGrpSpPr>
          <p:cNvPr id="5" name="组合 4"/>
          <p:cNvGrpSpPr/>
          <p:nvPr/>
        </p:nvGrpSpPr>
        <p:grpSpPr>
          <a:xfrm>
            <a:off x="1045408" y="2052081"/>
            <a:ext cx="2783154" cy="2766712"/>
            <a:chOff x="755576" y="1131590"/>
            <a:chExt cx="2088000" cy="2088000"/>
          </a:xfrm>
        </p:grpSpPr>
        <p:grpSp>
          <p:nvGrpSpPr>
            <p:cNvPr id="6" name="组合 5"/>
            <p:cNvGrpSpPr>
              <a:grpSpLocks noChangeAspect="1"/>
            </p:cNvGrpSpPr>
            <p:nvPr/>
          </p:nvGrpSpPr>
          <p:grpSpPr>
            <a:xfrm>
              <a:off x="755576" y="1131590"/>
              <a:ext cx="2088000" cy="2088000"/>
              <a:chOff x="472877" y="1549028"/>
              <a:chExt cx="2235200" cy="2235200"/>
            </a:xfrm>
          </p:grpSpPr>
          <p:sp>
            <p:nvSpPr>
              <p:cNvPr id="8" name="椭圆 7"/>
              <p:cNvSpPr/>
              <p:nvPr/>
            </p:nvSpPr>
            <p:spPr>
              <a:xfrm>
                <a:off x="654373" y="1730524"/>
                <a:ext cx="1872208" cy="1872208"/>
              </a:xfrm>
              <a:prstGeom prst="ellipse">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齿轮1"/>
              <p:cNvSpPr/>
              <p:nvPr/>
            </p:nvSpPr>
            <p:spPr>
              <a:xfrm>
                <a:off x="472877" y="1549028"/>
                <a:ext cx="2235200" cy="2235200"/>
              </a:xfrm>
              <a:custGeom>
                <a:avLst/>
                <a:gdLst>
                  <a:gd name="connsiteX0" fmla="*/ 1586555 w 2235200"/>
                  <a:gd name="connsiteY0" fmla="*/ 356377 h 2235200"/>
                  <a:gd name="connsiteX1" fmla="*/ 1760418 w 2235200"/>
                  <a:gd name="connsiteY1" fmla="*/ 210481 h 2235200"/>
                  <a:gd name="connsiteX2" fmla="*/ 1899314 w 2235200"/>
                  <a:gd name="connsiteY2" fmla="*/ 327029 h 2235200"/>
                  <a:gd name="connsiteX3" fmla="*/ 1785825 w 2235200"/>
                  <a:gd name="connsiteY3" fmla="*/ 523585 h 2235200"/>
                  <a:gd name="connsiteX4" fmla="*/ 1966144 w 2235200"/>
                  <a:gd name="connsiteY4" fmla="*/ 835907 h 2235200"/>
                  <a:gd name="connsiteX5" fmla="*/ 2193112 w 2235200"/>
                  <a:gd name="connsiteY5" fmla="*/ 835901 h 2235200"/>
                  <a:gd name="connsiteX6" fmla="*/ 2224597 w 2235200"/>
                  <a:gd name="connsiteY6" fmla="*/ 1014463 h 2235200"/>
                  <a:gd name="connsiteX7" fmla="*/ 2011316 w 2235200"/>
                  <a:gd name="connsiteY7" fmla="*/ 1092085 h 2235200"/>
                  <a:gd name="connsiteX8" fmla="*/ 1948692 w 2235200"/>
                  <a:gd name="connsiteY8" fmla="*/ 1447245 h 2235200"/>
                  <a:gd name="connsiteX9" fmla="*/ 2122562 w 2235200"/>
                  <a:gd name="connsiteY9" fmla="*/ 1593132 h 2235200"/>
                  <a:gd name="connsiteX10" fmla="*/ 2031904 w 2235200"/>
                  <a:gd name="connsiteY10" fmla="*/ 1750157 h 2235200"/>
                  <a:gd name="connsiteX11" fmla="*/ 1818627 w 2235200"/>
                  <a:gd name="connsiteY11" fmla="*/ 1672524 h 2235200"/>
                  <a:gd name="connsiteX12" fmla="*/ 1542362 w 2235200"/>
                  <a:gd name="connsiteY12" fmla="*/ 1904338 h 2235200"/>
                  <a:gd name="connsiteX13" fmla="*/ 1581780 w 2235200"/>
                  <a:gd name="connsiteY13" fmla="*/ 2127856 h 2235200"/>
                  <a:gd name="connsiteX14" fmla="*/ 1411398 w 2235200"/>
                  <a:gd name="connsiteY14" fmla="*/ 2189870 h 2235200"/>
                  <a:gd name="connsiteX15" fmla="*/ 1297919 w 2235200"/>
                  <a:gd name="connsiteY15" fmla="*/ 1993308 h 2235200"/>
                  <a:gd name="connsiteX16" fmla="*/ 937280 w 2235200"/>
                  <a:gd name="connsiteY16" fmla="*/ 1993308 h 2235200"/>
                  <a:gd name="connsiteX17" fmla="*/ 823802 w 2235200"/>
                  <a:gd name="connsiteY17" fmla="*/ 2189870 h 2235200"/>
                  <a:gd name="connsiteX18" fmla="*/ 653420 w 2235200"/>
                  <a:gd name="connsiteY18" fmla="*/ 2127856 h 2235200"/>
                  <a:gd name="connsiteX19" fmla="*/ 692839 w 2235200"/>
                  <a:gd name="connsiteY19" fmla="*/ 1904338 h 2235200"/>
                  <a:gd name="connsiteX20" fmla="*/ 416574 w 2235200"/>
                  <a:gd name="connsiteY20" fmla="*/ 1672524 h 2235200"/>
                  <a:gd name="connsiteX21" fmla="*/ 203296 w 2235200"/>
                  <a:gd name="connsiteY21" fmla="*/ 1750157 h 2235200"/>
                  <a:gd name="connsiteX22" fmla="*/ 112638 w 2235200"/>
                  <a:gd name="connsiteY22" fmla="*/ 1593132 h 2235200"/>
                  <a:gd name="connsiteX23" fmla="*/ 286508 w 2235200"/>
                  <a:gd name="connsiteY23" fmla="*/ 1447245 h 2235200"/>
                  <a:gd name="connsiteX24" fmla="*/ 223884 w 2235200"/>
                  <a:gd name="connsiteY24" fmla="*/ 1092085 h 2235200"/>
                  <a:gd name="connsiteX25" fmla="*/ 10603 w 2235200"/>
                  <a:gd name="connsiteY25" fmla="*/ 1014463 h 2235200"/>
                  <a:gd name="connsiteX26" fmla="*/ 42088 w 2235200"/>
                  <a:gd name="connsiteY26" fmla="*/ 835901 h 2235200"/>
                  <a:gd name="connsiteX27" fmla="*/ 269055 w 2235200"/>
                  <a:gd name="connsiteY27" fmla="*/ 835907 h 2235200"/>
                  <a:gd name="connsiteX28" fmla="*/ 449374 w 2235200"/>
                  <a:gd name="connsiteY28" fmla="*/ 523585 h 2235200"/>
                  <a:gd name="connsiteX29" fmla="*/ 335886 w 2235200"/>
                  <a:gd name="connsiteY29" fmla="*/ 327029 h 2235200"/>
                  <a:gd name="connsiteX30" fmla="*/ 474782 w 2235200"/>
                  <a:gd name="connsiteY30" fmla="*/ 210481 h 2235200"/>
                  <a:gd name="connsiteX31" fmla="*/ 648645 w 2235200"/>
                  <a:gd name="connsiteY31" fmla="*/ 356377 h 2235200"/>
                  <a:gd name="connsiteX32" fmla="*/ 987535 w 2235200"/>
                  <a:gd name="connsiteY32" fmla="*/ 233031 h 2235200"/>
                  <a:gd name="connsiteX33" fmla="*/ 1026942 w 2235200"/>
                  <a:gd name="connsiteY33" fmla="*/ 9511 h 2235200"/>
                  <a:gd name="connsiteX34" fmla="*/ 1208258 w 2235200"/>
                  <a:gd name="connsiteY34" fmla="*/ 9511 h 2235200"/>
                  <a:gd name="connsiteX35" fmla="*/ 1247665 w 2235200"/>
                  <a:gd name="connsiteY35" fmla="*/ 233031 h 2235200"/>
                  <a:gd name="connsiteX36" fmla="*/ 1586555 w 2235200"/>
                  <a:gd name="connsiteY36" fmla="*/ 356377 h 223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235200" h="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noFill/>
              <a:ln w="117475" cap="flat" cmpd="sng" algn="ctr">
                <a:solidFill>
                  <a:srgbClr val="6CA62C"/>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defTabSz="1216025">
                  <a:defRPr/>
                </a:pPr>
                <a:endParaRPr lang="zh-CN" altLang="en-US" sz="2400" kern="0" dirty="0">
                  <a:solidFill>
                    <a:prstClr val="white"/>
                  </a:solidFill>
                  <a:latin typeface="Calibri" panose="020F0502020204030204"/>
                  <a:ea typeface="宋体" panose="02010600030101010101" pitchFamily="2" charset="-122"/>
                </a:endParaRPr>
              </a:p>
            </p:txBody>
          </p:sp>
        </p:grpSp>
        <p:sp>
          <p:nvSpPr>
            <p:cNvPr id="7" name="矩形 6"/>
            <p:cNvSpPr/>
            <p:nvPr/>
          </p:nvSpPr>
          <p:spPr>
            <a:xfrm>
              <a:off x="1170588" y="1851670"/>
              <a:ext cx="1254571" cy="406481"/>
            </a:xfrm>
            <a:prstGeom prst="rect">
              <a:avLst/>
            </a:prstGeom>
          </p:spPr>
          <p:txBody>
            <a:bodyPr wrap="none">
              <a:spAutoFit/>
            </a:bodyPr>
            <a:lstStyle/>
            <a:p>
              <a:pPr lvl="0"/>
              <a:r>
                <a:rPr lang="zh-CN" altLang="en-US" sz="2900" b="1" dirty="0">
                  <a:solidFill>
                    <a:srgbClr val="B63228"/>
                  </a:solidFill>
                  <a:latin typeface="微软雅黑" panose="020B0503020204020204" pitchFamily="34" charset="-122"/>
                  <a:ea typeface="微软雅黑" panose="020B0503020204020204" pitchFamily="34" charset="-122"/>
                </a:rPr>
                <a:t>添加文本</a:t>
              </a:r>
            </a:p>
          </p:txBody>
        </p:sp>
      </p:grpSp>
      <p:grpSp>
        <p:nvGrpSpPr>
          <p:cNvPr id="10" name="组合 9"/>
          <p:cNvGrpSpPr/>
          <p:nvPr/>
        </p:nvGrpSpPr>
        <p:grpSpPr>
          <a:xfrm>
            <a:off x="4694673" y="2052081"/>
            <a:ext cx="2783154" cy="2766712"/>
            <a:chOff x="3493356" y="1131590"/>
            <a:chExt cx="2088000" cy="2088000"/>
          </a:xfrm>
        </p:grpSpPr>
        <p:grpSp>
          <p:nvGrpSpPr>
            <p:cNvPr id="11" name="组合 10"/>
            <p:cNvGrpSpPr>
              <a:grpSpLocks noChangeAspect="1"/>
            </p:cNvGrpSpPr>
            <p:nvPr/>
          </p:nvGrpSpPr>
          <p:grpSpPr>
            <a:xfrm>
              <a:off x="3493356" y="1131590"/>
              <a:ext cx="2088000" cy="2088000"/>
              <a:chOff x="3814440" y="1056630"/>
              <a:chExt cx="2235200" cy="2235200"/>
            </a:xfrm>
          </p:grpSpPr>
          <p:sp>
            <p:nvSpPr>
              <p:cNvPr id="13" name="椭圆 12"/>
              <p:cNvSpPr/>
              <p:nvPr/>
            </p:nvSpPr>
            <p:spPr>
              <a:xfrm>
                <a:off x="3995936" y="1238126"/>
                <a:ext cx="1872208" cy="1872208"/>
              </a:xfrm>
              <a:prstGeom prst="ellipse">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齿轮1"/>
              <p:cNvSpPr/>
              <p:nvPr/>
            </p:nvSpPr>
            <p:spPr>
              <a:xfrm>
                <a:off x="3814440" y="1056630"/>
                <a:ext cx="2235200" cy="2235200"/>
              </a:xfrm>
              <a:custGeom>
                <a:avLst/>
                <a:gdLst>
                  <a:gd name="connsiteX0" fmla="*/ 1586555 w 2235200"/>
                  <a:gd name="connsiteY0" fmla="*/ 356377 h 2235200"/>
                  <a:gd name="connsiteX1" fmla="*/ 1760418 w 2235200"/>
                  <a:gd name="connsiteY1" fmla="*/ 210481 h 2235200"/>
                  <a:gd name="connsiteX2" fmla="*/ 1899314 w 2235200"/>
                  <a:gd name="connsiteY2" fmla="*/ 327029 h 2235200"/>
                  <a:gd name="connsiteX3" fmla="*/ 1785825 w 2235200"/>
                  <a:gd name="connsiteY3" fmla="*/ 523585 h 2235200"/>
                  <a:gd name="connsiteX4" fmla="*/ 1966144 w 2235200"/>
                  <a:gd name="connsiteY4" fmla="*/ 835907 h 2235200"/>
                  <a:gd name="connsiteX5" fmla="*/ 2193112 w 2235200"/>
                  <a:gd name="connsiteY5" fmla="*/ 835901 h 2235200"/>
                  <a:gd name="connsiteX6" fmla="*/ 2224597 w 2235200"/>
                  <a:gd name="connsiteY6" fmla="*/ 1014463 h 2235200"/>
                  <a:gd name="connsiteX7" fmla="*/ 2011316 w 2235200"/>
                  <a:gd name="connsiteY7" fmla="*/ 1092085 h 2235200"/>
                  <a:gd name="connsiteX8" fmla="*/ 1948692 w 2235200"/>
                  <a:gd name="connsiteY8" fmla="*/ 1447245 h 2235200"/>
                  <a:gd name="connsiteX9" fmla="*/ 2122562 w 2235200"/>
                  <a:gd name="connsiteY9" fmla="*/ 1593132 h 2235200"/>
                  <a:gd name="connsiteX10" fmla="*/ 2031904 w 2235200"/>
                  <a:gd name="connsiteY10" fmla="*/ 1750157 h 2235200"/>
                  <a:gd name="connsiteX11" fmla="*/ 1818627 w 2235200"/>
                  <a:gd name="connsiteY11" fmla="*/ 1672524 h 2235200"/>
                  <a:gd name="connsiteX12" fmla="*/ 1542362 w 2235200"/>
                  <a:gd name="connsiteY12" fmla="*/ 1904338 h 2235200"/>
                  <a:gd name="connsiteX13" fmla="*/ 1581780 w 2235200"/>
                  <a:gd name="connsiteY13" fmla="*/ 2127856 h 2235200"/>
                  <a:gd name="connsiteX14" fmla="*/ 1411398 w 2235200"/>
                  <a:gd name="connsiteY14" fmla="*/ 2189870 h 2235200"/>
                  <a:gd name="connsiteX15" fmla="*/ 1297919 w 2235200"/>
                  <a:gd name="connsiteY15" fmla="*/ 1993308 h 2235200"/>
                  <a:gd name="connsiteX16" fmla="*/ 937280 w 2235200"/>
                  <a:gd name="connsiteY16" fmla="*/ 1993308 h 2235200"/>
                  <a:gd name="connsiteX17" fmla="*/ 823802 w 2235200"/>
                  <a:gd name="connsiteY17" fmla="*/ 2189870 h 2235200"/>
                  <a:gd name="connsiteX18" fmla="*/ 653420 w 2235200"/>
                  <a:gd name="connsiteY18" fmla="*/ 2127856 h 2235200"/>
                  <a:gd name="connsiteX19" fmla="*/ 692839 w 2235200"/>
                  <a:gd name="connsiteY19" fmla="*/ 1904338 h 2235200"/>
                  <a:gd name="connsiteX20" fmla="*/ 416574 w 2235200"/>
                  <a:gd name="connsiteY20" fmla="*/ 1672524 h 2235200"/>
                  <a:gd name="connsiteX21" fmla="*/ 203296 w 2235200"/>
                  <a:gd name="connsiteY21" fmla="*/ 1750157 h 2235200"/>
                  <a:gd name="connsiteX22" fmla="*/ 112638 w 2235200"/>
                  <a:gd name="connsiteY22" fmla="*/ 1593132 h 2235200"/>
                  <a:gd name="connsiteX23" fmla="*/ 286508 w 2235200"/>
                  <a:gd name="connsiteY23" fmla="*/ 1447245 h 2235200"/>
                  <a:gd name="connsiteX24" fmla="*/ 223884 w 2235200"/>
                  <a:gd name="connsiteY24" fmla="*/ 1092085 h 2235200"/>
                  <a:gd name="connsiteX25" fmla="*/ 10603 w 2235200"/>
                  <a:gd name="connsiteY25" fmla="*/ 1014463 h 2235200"/>
                  <a:gd name="connsiteX26" fmla="*/ 42088 w 2235200"/>
                  <a:gd name="connsiteY26" fmla="*/ 835901 h 2235200"/>
                  <a:gd name="connsiteX27" fmla="*/ 269055 w 2235200"/>
                  <a:gd name="connsiteY27" fmla="*/ 835907 h 2235200"/>
                  <a:gd name="connsiteX28" fmla="*/ 449374 w 2235200"/>
                  <a:gd name="connsiteY28" fmla="*/ 523585 h 2235200"/>
                  <a:gd name="connsiteX29" fmla="*/ 335886 w 2235200"/>
                  <a:gd name="connsiteY29" fmla="*/ 327029 h 2235200"/>
                  <a:gd name="connsiteX30" fmla="*/ 474782 w 2235200"/>
                  <a:gd name="connsiteY30" fmla="*/ 210481 h 2235200"/>
                  <a:gd name="connsiteX31" fmla="*/ 648645 w 2235200"/>
                  <a:gd name="connsiteY31" fmla="*/ 356377 h 2235200"/>
                  <a:gd name="connsiteX32" fmla="*/ 987535 w 2235200"/>
                  <a:gd name="connsiteY32" fmla="*/ 233031 h 2235200"/>
                  <a:gd name="connsiteX33" fmla="*/ 1026942 w 2235200"/>
                  <a:gd name="connsiteY33" fmla="*/ 9511 h 2235200"/>
                  <a:gd name="connsiteX34" fmla="*/ 1208258 w 2235200"/>
                  <a:gd name="connsiteY34" fmla="*/ 9511 h 2235200"/>
                  <a:gd name="connsiteX35" fmla="*/ 1247665 w 2235200"/>
                  <a:gd name="connsiteY35" fmla="*/ 233031 h 2235200"/>
                  <a:gd name="connsiteX36" fmla="*/ 1586555 w 2235200"/>
                  <a:gd name="connsiteY36" fmla="*/ 356377 h 223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235200" h="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noFill/>
              <a:ln w="117475" cap="flat" cmpd="sng" algn="ctr">
                <a:solidFill>
                  <a:srgbClr val="FFC000"/>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defTabSz="1216025">
                  <a:defRPr/>
                </a:pPr>
                <a:endParaRPr lang="zh-CN" altLang="en-US" sz="2400" kern="0" dirty="0">
                  <a:solidFill>
                    <a:prstClr val="white"/>
                  </a:solidFill>
                  <a:latin typeface="Calibri" panose="020F0502020204030204"/>
                  <a:ea typeface="宋体" panose="02010600030101010101" pitchFamily="2" charset="-122"/>
                </a:endParaRPr>
              </a:p>
            </p:txBody>
          </p:sp>
        </p:grpSp>
        <p:sp>
          <p:nvSpPr>
            <p:cNvPr id="12" name="矩形 11"/>
            <p:cNvSpPr/>
            <p:nvPr/>
          </p:nvSpPr>
          <p:spPr>
            <a:xfrm>
              <a:off x="3900480" y="1963967"/>
              <a:ext cx="1254571" cy="406481"/>
            </a:xfrm>
            <a:prstGeom prst="rect">
              <a:avLst/>
            </a:prstGeom>
          </p:spPr>
          <p:txBody>
            <a:bodyPr wrap="none">
              <a:spAutoFit/>
            </a:bodyPr>
            <a:lstStyle/>
            <a:p>
              <a:pPr lvl="0"/>
              <a:r>
                <a:rPr lang="zh-CN" altLang="en-US" sz="2900" b="1" dirty="0">
                  <a:solidFill>
                    <a:srgbClr val="FF9933"/>
                  </a:solidFill>
                  <a:latin typeface="微软雅黑" panose="020B0503020204020204" pitchFamily="34" charset="-122"/>
                  <a:ea typeface="微软雅黑" panose="020B0503020204020204" pitchFamily="34" charset="-122"/>
                </a:rPr>
                <a:t>添加文本</a:t>
              </a:r>
            </a:p>
          </p:txBody>
        </p:sp>
      </p:grpSp>
      <p:grpSp>
        <p:nvGrpSpPr>
          <p:cNvPr id="15" name="组合 14"/>
          <p:cNvGrpSpPr/>
          <p:nvPr/>
        </p:nvGrpSpPr>
        <p:grpSpPr>
          <a:xfrm>
            <a:off x="8343937" y="2052081"/>
            <a:ext cx="2783154" cy="2766712"/>
            <a:chOff x="6231136" y="1131590"/>
            <a:chExt cx="2088000" cy="2088000"/>
          </a:xfrm>
        </p:grpSpPr>
        <p:grpSp>
          <p:nvGrpSpPr>
            <p:cNvPr id="16" name="组合 15"/>
            <p:cNvGrpSpPr>
              <a:grpSpLocks noChangeAspect="1"/>
            </p:cNvGrpSpPr>
            <p:nvPr/>
          </p:nvGrpSpPr>
          <p:grpSpPr>
            <a:xfrm>
              <a:off x="6231136" y="1131590"/>
              <a:ext cx="2088000" cy="2088000"/>
              <a:chOff x="3814440" y="1056630"/>
              <a:chExt cx="2235200" cy="2235200"/>
            </a:xfrm>
          </p:grpSpPr>
          <p:sp>
            <p:nvSpPr>
              <p:cNvPr id="18" name="椭圆 17"/>
              <p:cNvSpPr/>
              <p:nvPr/>
            </p:nvSpPr>
            <p:spPr>
              <a:xfrm>
                <a:off x="3995936" y="1238126"/>
                <a:ext cx="1872208" cy="1872208"/>
              </a:xfrm>
              <a:prstGeom prst="ellipse">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齿轮1"/>
              <p:cNvSpPr/>
              <p:nvPr/>
            </p:nvSpPr>
            <p:spPr>
              <a:xfrm>
                <a:off x="3814440" y="1056630"/>
                <a:ext cx="2235200" cy="2235200"/>
              </a:xfrm>
              <a:custGeom>
                <a:avLst/>
                <a:gdLst>
                  <a:gd name="connsiteX0" fmla="*/ 1586555 w 2235200"/>
                  <a:gd name="connsiteY0" fmla="*/ 356377 h 2235200"/>
                  <a:gd name="connsiteX1" fmla="*/ 1760418 w 2235200"/>
                  <a:gd name="connsiteY1" fmla="*/ 210481 h 2235200"/>
                  <a:gd name="connsiteX2" fmla="*/ 1899314 w 2235200"/>
                  <a:gd name="connsiteY2" fmla="*/ 327029 h 2235200"/>
                  <a:gd name="connsiteX3" fmla="*/ 1785825 w 2235200"/>
                  <a:gd name="connsiteY3" fmla="*/ 523585 h 2235200"/>
                  <a:gd name="connsiteX4" fmla="*/ 1966144 w 2235200"/>
                  <a:gd name="connsiteY4" fmla="*/ 835907 h 2235200"/>
                  <a:gd name="connsiteX5" fmla="*/ 2193112 w 2235200"/>
                  <a:gd name="connsiteY5" fmla="*/ 835901 h 2235200"/>
                  <a:gd name="connsiteX6" fmla="*/ 2224597 w 2235200"/>
                  <a:gd name="connsiteY6" fmla="*/ 1014463 h 2235200"/>
                  <a:gd name="connsiteX7" fmla="*/ 2011316 w 2235200"/>
                  <a:gd name="connsiteY7" fmla="*/ 1092085 h 2235200"/>
                  <a:gd name="connsiteX8" fmla="*/ 1948692 w 2235200"/>
                  <a:gd name="connsiteY8" fmla="*/ 1447245 h 2235200"/>
                  <a:gd name="connsiteX9" fmla="*/ 2122562 w 2235200"/>
                  <a:gd name="connsiteY9" fmla="*/ 1593132 h 2235200"/>
                  <a:gd name="connsiteX10" fmla="*/ 2031904 w 2235200"/>
                  <a:gd name="connsiteY10" fmla="*/ 1750157 h 2235200"/>
                  <a:gd name="connsiteX11" fmla="*/ 1818627 w 2235200"/>
                  <a:gd name="connsiteY11" fmla="*/ 1672524 h 2235200"/>
                  <a:gd name="connsiteX12" fmla="*/ 1542362 w 2235200"/>
                  <a:gd name="connsiteY12" fmla="*/ 1904338 h 2235200"/>
                  <a:gd name="connsiteX13" fmla="*/ 1581780 w 2235200"/>
                  <a:gd name="connsiteY13" fmla="*/ 2127856 h 2235200"/>
                  <a:gd name="connsiteX14" fmla="*/ 1411398 w 2235200"/>
                  <a:gd name="connsiteY14" fmla="*/ 2189870 h 2235200"/>
                  <a:gd name="connsiteX15" fmla="*/ 1297919 w 2235200"/>
                  <a:gd name="connsiteY15" fmla="*/ 1993308 h 2235200"/>
                  <a:gd name="connsiteX16" fmla="*/ 937280 w 2235200"/>
                  <a:gd name="connsiteY16" fmla="*/ 1993308 h 2235200"/>
                  <a:gd name="connsiteX17" fmla="*/ 823802 w 2235200"/>
                  <a:gd name="connsiteY17" fmla="*/ 2189870 h 2235200"/>
                  <a:gd name="connsiteX18" fmla="*/ 653420 w 2235200"/>
                  <a:gd name="connsiteY18" fmla="*/ 2127856 h 2235200"/>
                  <a:gd name="connsiteX19" fmla="*/ 692839 w 2235200"/>
                  <a:gd name="connsiteY19" fmla="*/ 1904338 h 2235200"/>
                  <a:gd name="connsiteX20" fmla="*/ 416574 w 2235200"/>
                  <a:gd name="connsiteY20" fmla="*/ 1672524 h 2235200"/>
                  <a:gd name="connsiteX21" fmla="*/ 203296 w 2235200"/>
                  <a:gd name="connsiteY21" fmla="*/ 1750157 h 2235200"/>
                  <a:gd name="connsiteX22" fmla="*/ 112638 w 2235200"/>
                  <a:gd name="connsiteY22" fmla="*/ 1593132 h 2235200"/>
                  <a:gd name="connsiteX23" fmla="*/ 286508 w 2235200"/>
                  <a:gd name="connsiteY23" fmla="*/ 1447245 h 2235200"/>
                  <a:gd name="connsiteX24" fmla="*/ 223884 w 2235200"/>
                  <a:gd name="connsiteY24" fmla="*/ 1092085 h 2235200"/>
                  <a:gd name="connsiteX25" fmla="*/ 10603 w 2235200"/>
                  <a:gd name="connsiteY25" fmla="*/ 1014463 h 2235200"/>
                  <a:gd name="connsiteX26" fmla="*/ 42088 w 2235200"/>
                  <a:gd name="connsiteY26" fmla="*/ 835901 h 2235200"/>
                  <a:gd name="connsiteX27" fmla="*/ 269055 w 2235200"/>
                  <a:gd name="connsiteY27" fmla="*/ 835907 h 2235200"/>
                  <a:gd name="connsiteX28" fmla="*/ 449374 w 2235200"/>
                  <a:gd name="connsiteY28" fmla="*/ 523585 h 2235200"/>
                  <a:gd name="connsiteX29" fmla="*/ 335886 w 2235200"/>
                  <a:gd name="connsiteY29" fmla="*/ 327029 h 2235200"/>
                  <a:gd name="connsiteX30" fmla="*/ 474782 w 2235200"/>
                  <a:gd name="connsiteY30" fmla="*/ 210481 h 2235200"/>
                  <a:gd name="connsiteX31" fmla="*/ 648645 w 2235200"/>
                  <a:gd name="connsiteY31" fmla="*/ 356377 h 2235200"/>
                  <a:gd name="connsiteX32" fmla="*/ 987535 w 2235200"/>
                  <a:gd name="connsiteY32" fmla="*/ 233031 h 2235200"/>
                  <a:gd name="connsiteX33" fmla="*/ 1026942 w 2235200"/>
                  <a:gd name="connsiteY33" fmla="*/ 9511 h 2235200"/>
                  <a:gd name="connsiteX34" fmla="*/ 1208258 w 2235200"/>
                  <a:gd name="connsiteY34" fmla="*/ 9511 h 2235200"/>
                  <a:gd name="connsiteX35" fmla="*/ 1247665 w 2235200"/>
                  <a:gd name="connsiteY35" fmla="*/ 233031 h 2235200"/>
                  <a:gd name="connsiteX36" fmla="*/ 1586555 w 2235200"/>
                  <a:gd name="connsiteY36" fmla="*/ 356377 h 223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235200" h="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noFill/>
              <a:ln w="117475" cap="flat" cmpd="sng" algn="ctr">
                <a:solidFill>
                  <a:srgbClr val="2FC9FF"/>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defTabSz="1216025">
                  <a:defRPr/>
                </a:pPr>
                <a:endParaRPr lang="zh-CN" altLang="en-US" sz="2400" kern="0" dirty="0">
                  <a:solidFill>
                    <a:prstClr val="white"/>
                  </a:solidFill>
                  <a:latin typeface="Calibri" panose="020F0502020204030204"/>
                  <a:ea typeface="宋体" panose="02010600030101010101" pitchFamily="2" charset="-122"/>
                </a:endParaRPr>
              </a:p>
            </p:txBody>
          </p:sp>
        </p:grpSp>
        <p:sp>
          <p:nvSpPr>
            <p:cNvPr id="17" name="矩形 16"/>
            <p:cNvSpPr/>
            <p:nvPr/>
          </p:nvSpPr>
          <p:spPr>
            <a:xfrm>
              <a:off x="6636784" y="1975517"/>
              <a:ext cx="1254571" cy="406481"/>
            </a:xfrm>
            <a:prstGeom prst="rect">
              <a:avLst/>
            </a:prstGeom>
          </p:spPr>
          <p:txBody>
            <a:bodyPr wrap="none">
              <a:spAutoFit/>
            </a:bodyPr>
            <a:lstStyle/>
            <a:p>
              <a:pPr lvl="0"/>
              <a:r>
                <a:rPr lang="zh-CN" altLang="en-US" sz="2900" b="1" dirty="0">
                  <a:solidFill>
                    <a:srgbClr val="0070C0"/>
                  </a:solidFill>
                  <a:latin typeface="微软雅黑" panose="020B0503020204020204" pitchFamily="34" charset="-122"/>
                  <a:ea typeface="微软雅黑" panose="020B0503020204020204" pitchFamily="34" charset="-122"/>
                </a:rPr>
                <a:t>添加文本</a:t>
              </a:r>
            </a:p>
          </p:txBody>
        </p:sp>
      </p:grpSp>
      <p:sp>
        <p:nvSpPr>
          <p:cNvPr id="20" name="TextBox 19"/>
          <p:cNvSpPr txBox="1"/>
          <p:nvPr/>
        </p:nvSpPr>
        <p:spPr>
          <a:xfrm>
            <a:off x="1045408" y="5105343"/>
            <a:ext cx="2821435" cy="824534"/>
          </a:xfrm>
          <a:prstGeom prst="rect">
            <a:avLst/>
          </a:prstGeom>
          <a:noFill/>
        </p:spPr>
        <p:txBody>
          <a:bodyPr wrap="square" lIns="121615" tIns="60808" rIns="121615" bIns="60808" rtlCol="0">
            <a:spAutoFit/>
          </a:bodyPr>
          <a:lstStyle/>
          <a:p>
            <a:pPr>
              <a:lnSpc>
                <a:spcPct val="120000"/>
              </a:lnSpc>
            </a:pP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点击此处添加文本点击此处添加文本</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4846697" y="5105343"/>
            <a:ext cx="2821435" cy="824534"/>
          </a:xfrm>
          <a:prstGeom prst="rect">
            <a:avLst/>
          </a:prstGeom>
          <a:noFill/>
        </p:spPr>
        <p:txBody>
          <a:bodyPr wrap="square" lIns="121615" tIns="60808" rIns="121615" bIns="60808" rtlCol="0">
            <a:spAutoFit/>
          </a:bodyPr>
          <a:lstStyle/>
          <a:p>
            <a:pPr>
              <a:lnSpc>
                <a:spcPct val="120000"/>
              </a:lnSpc>
            </a:pP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点击此处添加文本点击此处添加文本</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8589976" y="5105343"/>
            <a:ext cx="2821435" cy="824534"/>
          </a:xfrm>
          <a:prstGeom prst="rect">
            <a:avLst/>
          </a:prstGeom>
          <a:noFill/>
        </p:spPr>
        <p:txBody>
          <a:bodyPr wrap="square" lIns="121615" tIns="60808" rIns="121615" bIns="60808" rtlCol="0">
            <a:spAutoFit/>
          </a:bodyPr>
          <a:lstStyle/>
          <a:p>
            <a:pPr>
              <a:lnSpc>
                <a:spcPct val="120000"/>
              </a:lnSpc>
            </a:pPr>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点击此处添加文本点击此处添加文本</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23" name="图片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5565755"/>
            <a:ext cx="12192000" cy="12922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1000" fill="hold"/>
                                        <p:tgtEl>
                                          <p:spTgt spid="15"/>
                                        </p:tgtEl>
                                        <p:attrNameLst>
                                          <p:attrName>ppt_x</p:attrName>
                                        </p:attrNameLst>
                                      </p:cBhvr>
                                      <p:tavLst>
                                        <p:tav tm="0">
                                          <p:val>
                                            <p:strVal val="1+#ppt_w/2"/>
                                          </p:val>
                                        </p:tav>
                                        <p:tav tm="100000">
                                          <p:val>
                                            <p:strVal val="#ppt_x"/>
                                          </p:val>
                                        </p:tav>
                                      </p:tavLst>
                                    </p:anim>
                                    <p:anim calcmode="lin" valueType="num">
                                      <p:cBhvr additive="base">
                                        <p:cTn id="12" dur="1000" fill="hold"/>
                                        <p:tgtEl>
                                          <p:spTgt spid="15"/>
                                        </p:tgtEl>
                                        <p:attrNameLst>
                                          <p:attrName>ppt_y</p:attrName>
                                        </p:attrNameLst>
                                      </p:cBhvr>
                                      <p:tavLst>
                                        <p:tav tm="0">
                                          <p:val>
                                            <p:strVal val="#ppt_y"/>
                                          </p:val>
                                        </p:tav>
                                        <p:tav tm="100000">
                                          <p:val>
                                            <p:strVal val="#ppt_y"/>
                                          </p:val>
                                        </p:tav>
                                      </p:tavLst>
                                    </p:anim>
                                  </p:childTnLst>
                                </p:cTn>
                              </p:par>
                              <p:par>
                                <p:cTn id="13" presetID="8" presetClass="emph" presetSubtype="0" fill="hold" nodeType="withEffect">
                                  <p:stCondLst>
                                    <p:cond delay="0"/>
                                  </p:stCondLst>
                                  <p:childTnLst>
                                    <p:animRot by="21600000">
                                      <p:cBhvr>
                                        <p:cTn id="14" dur="1250" fill="hold"/>
                                        <p:tgtEl>
                                          <p:spTgt spid="5"/>
                                        </p:tgtEl>
                                        <p:attrNameLst>
                                          <p:attrName>r</p:attrName>
                                        </p:attrNameLst>
                                      </p:cBhvr>
                                    </p:animRot>
                                  </p:childTnLst>
                                </p:cTn>
                              </p:par>
                              <p:par>
                                <p:cTn id="15" presetID="8" presetClass="emph" presetSubtype="0" fill="hold" nodeType="withEffect">
                                  <p:stCondLst>
                                    <p:cond delay="0"/>
                                  </p:stCondLst>
                                  <p:childTnLst>
                                    <p:animRot by="21600000">
                                      <p:cBhvr>
                                        <p:cTn id="16" dur="1250" fill="hold"/>
                                        <p:tgtEl>
                                          <p:spTgt spid="15"/>
                                        </p:tgtEl>
                                        <p:attrNameLst>
                                          <p:attrName>r</p:attrName>
                                        </p:attrNameLst>
                                      </p:cBhvr>
                                    </p:animRot>
                                  </p:childTnLst>
                                </p:cTn>
                              </p:par>
                              <p:par>
                                <p:cTn id="17" presetID="53" presetClass="entr" presetSubtype="16"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par>
                                <p:cTn id="22" presetID="8" presetClass="emph" presetSubtype="0" fill="hold" nodeType="withEffect">
                                  <p:stCondLst>
                                    <p:cond delay="0"/>
                                  </p:stCondLst>
                                  <p:childTnLst>
                                    <p:animRot by="21600000">
                                      <p:cBhvr>
                                        <p:cTn id="23" dur="1250" fill="hold"/>
                                        <p:tgtEl>
                                          <p:spTgt spid="10"/>
                                        </p:tgtEl>
                                        <p:attrNameLst>
                                          <p:attrName>r</p:attrName>
                                        </p:attrNameLst>
                                      </p:cBhvr>
                                    </p:animRot>
                                  </p:childTnLst>
                                </p:cTn>
                              </p:par>
                            </p:childTnLst>
                          </p:cTn>
                        </p:par>
                        <p:par>
                          <p:cTn id="24" fill="hold">
                            <p:stCondLst>
                              <p:cond delay="1000"/>
                            </p:stCondLst>
                            <p:childTnLst>
                              <p:par>
                                <p:cTn id="25" presetID="22" presetClass="entr" presetSubtype="1"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up)">
                                      <p:cBhvr>
                                        <p:cTn id="27" dur="500"/>
                                        <p:tgtEl>
                                          <p:spTgt spid="20"/>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wipe(up)">
                                      <p:cBhvr>
                                        <p:cTn id="30" dur="500"/>
                                        <p:tgtEl>
                                          <p:spTgt spid="21"/>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up)">
                                      <p:cBhvr>
                                        <p:cTn id="3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46"/>
          <p:cNvCxnSpPr>
            <a:cxnSpLocks noChangeShapeType="1"/>
          </p:cNvCxnSpPr>
          <p:nvPr/>
        </p:nvCxnSpPr>
        <p:spPr bwMode="auto">
          <a:xfrm flipH="1">
            <a:off x="815165" y="854032"/>
            <a:ext cx="11037873" cy="0"/>
          </a:xfrm>
          <a:prstGeom prst="line">
            <a:avLst/>
          </a:prstGeom>
          <a:noFill/>
          <a:ln w="19050" cmpd="sng">
            <a:solidFill>
              <a:srgbClr val="FF66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503" y="217990"/>
            <a:ext cx="630788" cy="636042"/>
          </a:xfrm>
          <a:prstGeom prst="rect">
            <a:avLst/>
          </a:prstGeom>
        </p:spPr>
      </p:pic>
      <p:sp>
        <p:nvSpPr>
          <p:cNvPr id="4" name="TextBox 3"/>
          <p:cNvSpPr txBox="1"/>
          <p:nvPr/>
        </p:nvSpPr>
        <p:spPr>
          <a:xfrm>
            <a:off x="815166" y="280240"/>
            <a:ext cx="2502489" cy="570948"/>
          </a:xfrm>
          <a:prstGeom prst="rect">
            <a:avLst/>
          </a:prstGeom>
          <a:noFill/>
        </p:spPr>
        <p:txBody>
          <a:bodyPr wrap="none" lIns="121615" tIns="60808" rIns="121615" bIns="60808" rtlCol="0">
            <a:spAutoFit/>
          </a:bodyPr>
          <a:lstStyle/>
          <a:p>
            <a:pPr defTabSz="1085215">
              <a:defRPr/>
            </a:pPr>
            <a:r>
              <a:rPr lang="zh-CN" altLang="en-US" sz="2900" kern="0" dirty="0">
                <a:latin typeface="+mj-ea"/>
              </a:rPr>
              <a:t>年度工作概述</a:t>
            </a:r>
          </a:p>
        </p:txBody>
      </p:sp>
      <p:grpSp>
        <p:nvGrpSpPr>
          <p:cNvPr id="5" name="组合 4"/>
          <p:cNvGrpSpPr/>
          <p:nvPr/>
        </p:nvGrpSpPr>
        <p:grpSpPr>
          <a:xfrm>
            <a:off x="596268" y="1815472"/>
            <a:ext cx="7123489" cy="3924091"/>
            <a:chOff x="447337" y="1307379"/>
            <a:chExt cx="5344240" cy="2961458"/>
          </a:xfrm>
        </p:grpSpPr>
        <p:sp>
          <p:nvSpPr>
            <p:cNvPr id="6" name="五角星 5"/>
            <p:cNvSpPr/>
            <p:nvPr/>
          </p:nvSpPr>
          <p:spPr>
            <a:xfrm>
              <a:off x="2051581" y="1738257"/>
              <a:ext cx="2165350" cy="2165350"/>
            </a:xfrm>
            <a:prstGeom prst="star5">
              <a:avLst/>
            </a:prstGeom>
            <a:noFill/>
            <a:ln w="9525" cap="flat" cmpd="sng" algn="ctr">
              <a:solidFill>
                <a:srgbClr val="3FB2E5"/>
              </a:solidFill>
              <a:prstDash val="dash"/>
            </a:ln>
            <a:effectLst/>
          </p:spPr>
          <p:txBody>
            <a:bodyPr rtlCol="0" anchor="ctr"/>
            <a:lstStyle/>
            <a:p>
              <a:pPr algn="ctr" defTabSz="1216025">
                <a:defRPr/>
              </a:pPr>
              <a:endParaRPr lang="zh-CN" altLang="en-US" sz="1600" kern="0">
                <a:solidFill>
                  <a:prstClr val="white"/>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2694589" y="2496403"/>
              <a:ext cx="862568" cy="864315"/>
              <a:chOff x="3002267" y="2879804"/>
              <a:chExt cx="775207" cy="776777"/>
            </a:xfrm>
          </p:grpSpPr>
          <p:sp>
            <p:nvSpPr>
              <p:cNvPr id="28" name="椭圆 80"/>
              <p:cNvSpPr/>
              <p:nvPr/>
            </p:nvSpPr>
            <p:spPr bwMode="auto">
              <a:xfrm>
                <a:off x="3002267" y="2879804"/>
                <a:ext cx="775207" cy="776777"/>
              </a:xfrm>
              <a:prstGeom prst="ellipse">
                <a:avLst/>
              </a:prstGeom>
              <a:solidFill>
                <a:srgbClr val="C56DB4"/>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6025" eaLnBrk="1" fontAlgn="base" hangingPunct="1">
                  <a:spcBef>
                    <a:spcPct val="0"/>
                  </a:spcBef>
                  <a:spcAft>
                    <a:spcPct val="0"/>
                  </a:spcAft>
                  <a:defRPr/>
                </a:pPr>
                <a:endParaRPr lang="zh-CN" altLang="en-US" sz="4400" kern="0" dirty="0">
                  <a:solidFill>
                    <a:srgbClr val="FFFFFF"/>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3008157" y="3020617"/>
                <a:ext cx="739230" cy="501000"/>
              </a:xfrm>
              <a:prstGeom prst="rect">
                <a:avLst/>
              </a:prstGeom>
              <a:noFill/>
              <a:ln>
                <a:noFill/>
              </a:ln>
            </p:spPr>
            <p:txBody>
              <a:bodyPr wrap="square" rtlCol="0">
                <a:spAutoFit/>
              </a:bodyPr>
              <a:lstStyle/>
              <a:p>
                <a:pPr algn="ctr" defTabSz="1216025">
                  <a:defRPr/>
                </a:pPr>
                <a:r>
                  <a:rPr lang="zh-CN" altLang="en-US" sz="2100" kern="0" dirty="0">
                    <a:solidFill>
                      <a:srgbClr val="FFFFFF"/>
                    </a:solidFill>
                    <a:latin typeface="微软雅黑" panose="020B0503020204020204" pitchFamily="34" charset="-122"/>
                    <a:ea typeface="微软雅黑" panose="020B0503020204020204" pitchFamily="34" charset="-122"/>
                  </a:rPr>
                  <a:t>标题</a:t>
                </a:r>
                <a:endParaRPr lang="en-US" altLang="zh-CN" sz="2100" kern="0" dirty="0">
                  <a:solidFill>
                    <a:srgbClr val="FFFFFF"/>
                  </a:solidFill>
                  <a:latin typeface="微软雅黑" panose="020B0503020204020204" pitchFamily="34" charset="-122"/>
                  <a:ea typeface="微软雅黑" panose="020B0503020204020204" pitchFamily="34" charset="-122"/>
                </a:endParaRPr>
              </a:p>
              <a:p>
                <a:pPr algn="ctr" defTabSz="1216025">
                  <a:defRPr/>
                </a:pPr>
                <a:r>
                  <a:rPr lang="zh-CN" altLang="en-US" sz="2100" kern="0" dirty="0">
                    <a:solidFill>
                      <a:srgbClr val="FFFFFF"/>
                    </a:solidFill>
                    <a:latin typeface="微软雅黑" panose="020B0503020204020204" pitchFamily="34" charset="-122"/>
                    <a:ea typeface="微软雅黑" panose="020B0503020204020204" pitchFamily="34" charset="-122"/>
                  </a:rPr>
                  <a:t>文字</a:t>
                </a:r>
              </a:p>
            </p:txBody>
          </p:sp>
        </p:grpSp>
        <p:grpSp>
          <p:nvGrpSpPr>
            <p:cNvPr id="8" name="组合 7"/>
            <p:cNvGrpSpPr/>
            <p:nvPr/>
          </p:nvGrpSpPr>
          <p:grpSpPr>
            <a:xfrm>
              <a:off x="2874301" y="1307379"/>
              <a:ext cx="524509" cy="525571"/>
              <a:chOff x="3002267" y="2879804"/>
              <a:chExt cx="775207" cy="776777"/>
            </a:xfrm>
          </p:grpSpPr>
          <p:sp>
            <p:nvSpPr>
              <p:cNvPr id="26" name="椭圆 80"/>
              <p:cNvSpPr/>
              <p:nvPr/>
            </p:nvSpPr>
            <p:spPr bwMode="auto">
              <a:xfrm>
                <a:off x="3002267" y="2879804"/>
                <a:ext cx="775207" cy="776777"/>
              </a:xfrm>
              <a:prstGeom prst="ellipse">
                <a:avLst/>
              </a:prstGeom>
              <a:solidFill>
                <a:srgbClr val="C56DB4"/>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6025" eaLnBrk="1" fontAlgn="base" hangingPunct="1">
                  <a:spcBef>
                    <a:spcPct val="0"/>
                  </a:spcBef>
                  <a:spcAft>
                    <a:spcPct val="0"/>
                  </a:spcAft>
                  <a:defRPr/>
                </a:pPr>
                <a:endParaRPr lang="zh-CN" altLang="en-US" sz="4400" kern="0" dirty="0">
                  <a:solidFill>
                    <a:srgbClr val="FFFFFF"/>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3021853" y="3001038"/>
                <a:ext cx="739230" cy="566436"/>
              </a:xfrm>
              <a:prstGeom prst="rect">
                <a:avLst/>
              </a:prstGeom>
              <a:noFill/>
              <a:ln>
                <a:noFill/>
              </a:ln>
            </p:spPr>
            <p:txBody>
              <a:bodyPr wrap="square" rtlCol="0">
                <a:spAutoFit/>
              </a:bodyPr>
              <a:lstStyle/>
              <a:p>
                <a:pPr algn="ctr" defTabSz="1216025">
                  <a:defRPr/>
                </a:pPr>
                <a:r>
                  <a:rPr lang="en-US" altLang="zh-CN" sz="2700" kern="0" dirty="0">
                    <a:solidFill>
                      <a:srgbClr val="FFFFFF"/>
                    </a:solidFill>
                    <a:latin typeface="微软雅黑" panose="020B0503020204020204" pitchFamily="34" charset="-122"/>
                    <a:ea typeface="微软雅黑" panose="020B0503020204020204" pitchFamily="34" charset="-122"/>
                  </a:rPr>
                  <a:t>01</a:t>
                </a:r>
                <a:endParaRPr lang="zh-CN" altLang="en-US" sz="2700" kern="0" dirty="0">
                  <a:solidFill>
                    <a:srgbClr val="FFFFFF"/>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4130182" y="2294206"/>
              <a:ext cx="524509" cy="525571"/>
              <a:chOff x="3002267" y="2879804"/>
              <a:chExt cx="775207" cy="776777"/>
            </a:xfrm>
          </p:grpSpPr>
          <p:sp>
            <p:nvSpPr>
              <p:cNvPr id="24" name="椭圆 80"/>
              <p:cNvSpPr/>
              <p:nvPr/>
            </p:nvSpPr>
            <p:spPr bwMode="auto">
              <a:xfrm>
                <a:off x="3002267" y="2879804"/>
                <a:ext cx="775207" cy="776777"/>
              </a:xfrm>
              <a:prstGeom prst="ellipse">
                <a:avLst/>
              </a:prstGeom>
              <a:solidFill>
                <a:srgbClr val="3FB2E5"/>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6025" eaLnBrk="1" fontAlgn="base" hangingPunct="1">
                  <a:spcBef>
                    <a:spcPct val="0"/>
                  </a:spcBef>
                  <a:spcAft>
                    <a:spcPct val="0"/>
                  </a:spcAft>
                  <a:defRPr/>
                </a:pPr>
                <a:endParaRPr lang="zh-CN" altLang="en-US" sz="4400" kern="0" dirty="0">
                  <a:solidFill>
                    <a:srgbClr val="FFFFFF"/>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3021853" y="2989776"/>
                <a:ext cx="739230" cy="566436"/>
              </a:xfrm>
              <a:prstGeom prst="rect">
                <a:avLst/>
              </a:prstGeom>
              <a:noFill/>
              <a:ln>
                <a:noFill/>
              </a:ln>
            </p:spPr>
            <p:txBody>
              <a:bodyPr wrap="square" rtlCol="0">
                <a:spAutoFit/>
              </a:bodyPr>
              <a:lstStyle/>
              <a:p>
                <a:pPr algn="ctr" defTabSz="1216025">
                  <a:defRPr/>
                </a:pPr>
                <a:r>
                  <a:rPr lang="en-US" altLang="zh-CN" sz="2700" kern="0" dirty="0">
                    <a:solidFill>
                      <a:srgbClr val="FFFFFF"/>
                    </a:solidFill>
                    <a:latin typeface="微软雅黑" panose="020B0503020204020204" pitchFamily="34" charset="-122"/>
                    <a:ea typeface="微软雅黑" panose="020B0503020204020204" pitchFamily="34" charset="-122"/>
                  </a:rPr>
                  <a:t>02</a:t>
                </a:r>
                <a:endParaRPr lang="zh-CN" altLang="en-US" sz="2700" kern="0" dirty="0">
                  <a:solidFill>
                    <a:srgbClr val="FFFFFF"/>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1653964" y="2281489"/>
              <a:ext cx="524509" cy="525571"/>
              <a:chOff x="3002267" y="2879804"/>
              <a:chExt cx="775207" cy="776777"/>
            </a:xfrm>
          </p:grpSpPr>
          <p:sp>
            <p:nvSpPr>
              <p:cNvPr id="22" name="椭圆 80"/>
              <p:cNvSpPr/>
              <p:nvPr/>
            </p:nvSpPr>
            <p:spPr bwMode="auto">
              <a:xfrm>
                <a:off x="3002267" y="2879804"/>
                <a:ext cx="775207" cy="776777"/>
              </a:xfrm>
              <a:prstGeom prst="ellipse">
                <a:avLst/>
              </a:prstGeom>
              <a:solidFill>
                <a:srgbClr val="EE6EA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6025" eaLnBrk="1" fontAlgn="base" hangingPunct="1">
                  <a:spcBef>
                    <a:spcPct val="0"/>
                  </a:spcBef>
                  <a:spcAft>
                    <a:spcPct val="0"/>
                  </a:spcAft>
                  <a:defRPr/>
                </a:pPr>
                <a:endParaRPr lang="zh-CN" altLang="en-US" sz="4400" kern="0" dirty="0">
                  <a:solidFill>
                    <a:srgbClr val="FFFFFF"/>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3021853" y="2989776"/>
                <a:ext cx="739230" cy="566436"/>
              </a:xfrm>
              <a:prstGeom prst="rect">
                <a:avLst/>
              </a:prstGeom>
              <a:noFill/>
              <a:ln>
                <a:noFill/>
              </a:ln>
            </p:spPr>
            <p:txBody>
              <a:bodyPr wrap="square" rtlCol="0">
                <a:spAutoFit/>
              </a:bodyPr>
              <a:lstStyle/>
              <a:p>
                <a:pPr algn="ctr" defTabSz="1216025">
                  <a:defRPr/>
                </a:pPr>
                <a:r>
                  <a:rPr lang="en-US" altLang="zh-CN" sz="2700" kern="0" dirty="0">
                    <a:solidFill>
                      <a:srgbClr val="FFFFFF"/>
                    </a:solidFill>
                    <a:latin typeface="微软雅黑" panose="020B0503020204020204" pitchFamily="34" charset="-122"/>
                    <a:ea typeface="微软雅黑" panose="020B0503020204020204" pitchFamily="34" charset="-122"/>
                  </a:rPr>
                  <a:t>03</a:t>
                </a:r>
                <a:endParaRPr lang="zh-CN" altLang="en-US" sz="2700" kern="0" dirty="0">
                  <a:solidFill>
                    <a:srgbClr val="FFFFFF"/>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2139099" y="3743266"/>
              <a:ext cx="524509" cy="525571"/>
              <a:chOff x="3002267" y="2879804"/>
              <a:chExt cx="775207" cy="776777"/>
            </a:xfrm>
          </p:grpSpPr>
          <p:sp>
            <p:nvSpPr>
              <p:cNvPr id="20" name="椭圆 80"/>
              <p:cNvSpPr/>
              <p:nvPr/>
            </p:nvSpPr>
            <p:spPr bwMode="auto">
              <a:xfrm>
                <a:off x="3002267" y="2879804"/>
                <a:ext cx="775207" cy="776777"/>
              </a:xfrm>
              <a:prstGeom prst="ellipse">
                <a:avLst/>
              </a:prstGeom>
              <a:solidFill>
                <a:srgbClr val="56B52F"/>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6025" eaLnBrk="1" fontAlgn="base" hangingPunct="1">
                  <a:spcBef>
                    <a:spcPct val="0"/>
                  </a:spcBef>
                  <a:spcAft>
                    <a:spcPct val="0"/>
                  </a:spcAft>
                  <a:defRPr/>
                </a:pPr>
                <a:endParaRPr lang="zh-CN" altLang="en-US" sz="4400" kern="0" dirty="0">
                  <a:solidFill>
                    <a:srgbClr val="FFFFFF"/>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3021853" y="2989776"/>
                <a:ext cx="739230" cy="566436"/>
              </a:xfrm>
              <a:prstGeom prst="rect">
                <a:avLst/>
              </a:prstGeom>
              <a:noFill/>
              <a:ln>
                <a:noFill/>
              </a:ln>
            </p:spPr>
            <p:txBody>
              <a:bodyPr wrap="square" rtlCol="0">
                <a:spAutoFit/>
              </a:bodyPr>
              <a:lstStyle/>
              <a:p>
                <a:pPr algn="ctr" defTabSz="1216025">
                  <a:defRPr/>
                </a:pPr>
                <a:r>
                  <a:rPr lang="en-US" altLang="zh-CN" sz="2700" kern="0" dirty="0">
                    <a:solidFill>
                      <a:srgbClr val="FFFFFF"/>
                    </a:solidFill>
                    <a:latin typeface="微软雅黑" panose="020B0503020204020204" pitchFamily="34" charset="-122"/>
                    <a:ea typeface="微软雅黑" panose="020B0503020204020204" pitchFamily="34" charset="-122"/>
                  </a:rPr>
                  <a:t>04</a:t>
                </a:r>
                <a:endParaRPr lang="zh-CN" altLang="en-US" sz="2700" kern="0" dirty="0">
                  <a:solidFill>
                    <a:srgbClr val="FFFFFF"/>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3645317" y="3743266"/>
              <a:ext cx="524509" cy="525571"/>
              <a:chOff x="3002267" y="2879804"/>
              <a:chExt cx="775207" cy="776777"/>
            </a:xfrm>
          </p:grpSpPr>
          <p:sp>
            <p:nvSpPr>
              <p:cNvPr id="18" name="椭圆 80"/>
              <p:cNvSpPr/>
              <p:nvPr/>
            </p:nvSpPr>
            <p:spPr bwMode="auto">
              <a:xfrm>
                <a:off x="3002267" y="2879804"/>
                <a:ext cx="775207" cy="776777"/>
              </a:xfrm>
              <a:prstGeom prst="ellipse">
                <a:avLst/>
              </a:prstGeom>
              <a:solidFill>
                <a:srgbClr val="EE6EA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6025" eaLnBrk="1" fontAlgn="base" hangingPunct="1">
                  <a:spcBef>
                    <a:spcPct val="0"/>
                  </a:spcBef>
                  <a:spcAft>
                    <a:spcPct val="0"/>
                  </a:spcAft>
                  <a:defRPr/>
                </a:pPr>
                <a:endParaRPr lang="zh-CN" altLang="en-US" sz="4400" kern="0" dirty="0">
                  <a:solidFill>
                    <a:srgbClr val="FFFFFF"/>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3021853" y="2989776"/>
                <a:ext cx="739230" cy="566436"/>
              </a:xfrm>
              <a:prstGeom prst="rect">
                <a:avLst/>
              </a:prstGeom>
              <a:noFill/>
              <a:ln>
                <a:noFill/>
              </a:ln>
            </p:spPr>
            <p:txBody>
              <a:bodyPr wrap="square" rtlCol="0">
                <a:spAutoFit/>
              </a:bodyPr>
              <a:lstStyle/>
              <a:p>
                <a:pPr algn="ctr" defTabSz="1216025">
                  <a:defRPr/>
                </a:pPr>
                <a:r>
                  <a:rPr lang="en-US" altLang="zh-CN" sz="2700" kern="0" dirty="0">
                    <a:solidFill>
                      <a:srgbClr val="FFFFFF"/>
                    </a:solidFill>
                    <a:latin typeface="微软雅黑" panose="020B0503020204020204" pitchFamily="34" charset="-122"/>
                    <a:ea typeface="微软雅黑" panose="020B0503020204020204" pitchFamily="34" charset="-122"/>
                  </a:rPr>
                  <a:t>05</a:t>
                </a:r>
                <a:endParaRPr lang="zh-CN" altLang="en-US" sz="2700" kern="0" dirty="0">
                  <a:solidFill>
                    <a:srgbClr val="FFFFFF"/>
                  </a:solidFill>
                  <a:latin typeface="微软雅黑" panose="020B0503020204020204" pitchFamily="34" charset="-122"/>
                  <a:ea typeface="微软雅黑" panose="020B0503020204020204" pitchFamily="34" charset="-122"/>
                </a:endParaRPr>
              </a:p>
            </p:txBody>
          </p:sp>
        </p:grpSp>
        <p:sp>
          <p:nvSpPr>
            <p:cNvPr id="13" name="TextBox 12"/>
            <p:cNvSpPr txBox="1"/>
            <p:nvPr/>
          </p:nvSpPr>
          <p:spPr>
            <a:xfrm>
              <a:off x="1760221" y="1401616"/>
              <a:ext cx="946701" cy="313571"/>
            </a:xfrm>
            <a:prstGeom prst="rect">
              <a:avLst/>
            </a:prstGeom>
            <a:noFill/>
          </p:spPr>
          <p:txBody>
            <a:bodyPr wrap="none" rtlCol="0">
              <a:spAutoFit/>
            </a:bodyPr>
            <a:lstStyle/>
            <a:p>
              <a:pPr algn="ctr" defTabSz="1216025">
                <a:defRPr/>
              </a:pPr>
              <a:r>
                <a:rPr lang="zh-CN" altLang="en-US" sz="2100" kern="0" dirty="0">
                  <a:solidFill>
                    <a:srgbClr val="C56DB4"/>
                  </a:solidFill>
                  <a:latin typeface="微软雅黑" panose="020B0503020204020204" pitchFamily="34" charset="-122"/>
                  <a:ea typeface="微软雅黑" panose="020B0503020204020204" pitchFamily="34" charset="-122"/>
                </a:rPr>
                <a:t>标题文字</a:t>
              </a:r>
            </a:p>
          </p:txBody>
        </p:sp>
        <p:sp>
          <p:nvSpPr>
            <p:cNvPr id="14" name="TextBox 13"/>
            <p:cNvSpPr txBox="1"/>
            <p:nvPr/>
          </p:nvSpPr>
          <p:spPr>
            <a:xfrm>
              <a:off x="4844876" y="2418122"/>
              <a:ext cx="946701" cy="313571"/>
            </a:xfrm>
            <a:prstGeom prst="rect">
              <a:avLst/>
            </a:prstGeom>
            <a:noFill/>
          </p:spPr>
          <p:txBody>
            <a:bodyPr wrap="none" rtlCol="0">
              <a:spAutoFit/>
            </a:bodyPr>
            <a:lstStyle/>
            <a:p>
              <a:pPr defTabSz="1216025">
                <a:defRPr/>
              </a:pPr>
              <a:r>
                <a:rPr lang="zh-CN" altLang="en-US" sz="2100" kern="0" dirty="0">
                  <a:solidFill>
                    <a:srgbClr val="3FB2E5"/>
                  </a:solidFill>
                  <a:latin typeface="微软雅黑" panose="020B0503020204020204" pitchFamily="34" charset="-122"/>
                  <a:ea typeface="微软雅黑" panose="020B0503020204020204" pitchFamily="34" charset="-122"/>
                </a:rPr>
                <a:t>标题文字</a:t>
              </a:r>
            </a:p>
          </p:txBody>
        </p:sp>
        <p:sp>
          <p:nvSpPr>
            <p:cNvPr id="15" name="TextBox 14"/>
            <p:cNvSpPr txBox="1"/>
            <p:nvPr/>
          </p:nvSpPr>
          <p:spPr>
            <a:xfrm>
              <a:off x="4338218" y="3920157"/>
              <a:ext cx="946701" cy="313571"/>
            </a:xfrm>
            <a:prstGeom prst="rect">
              <a:avLst/>
            </a:prstGeom>
            <a:noFill/>
          </p:spPr>
          <p:txBody>
            <a:bodyPr wrap="none" rtlCol="0">
              <a:spAutoFit/>
            </a:bodyPr>
            <a:lstStyle/>
            <a:p>
              <a:pPr defTabSz="1216025">
                <a:defRPr/>
              </a:pPr>
              <a:r>
                <a:rPr lang="zh-CN" altLang="en-US" sz="2100" kern="0" dirty="0">
                  <a:solidFill>
                    <a:srgbClr val="EE6EA2"/>
                  </a:solidFill>
                  <a:latin typeface="微软雅黑" panose="020B0503020204020204" pitchFamily="34" charset="-122"/>
                  <a:ea typeface="微软雅黑" panose="020B0503020204020204" pitchFamily="34" charset="-122"/>
                </a:rPr>
                <a:t>标题文字</a:t>
              </a:r>
            </a:p>
          </p:txBody>
        </p:sp>
        <p:sp>
          <p:nvSpPr>
            <p:cNvPr id="16" name="TextBox 15"/>
            <p:cNvSpPr txBox="1"/>
            <p:nvPr/>
          </p:nvSpPr>
          <p:spPr>
            <a:xfrm>
              <a:off x="447337" y="2451600"/>
              <a:ext cx="1006831" cy="313571"/>
            </a:xfrm>
            <a:prstGeom prst="rect">
              <a:avLst/>
            </a:prstGeom>
            <a:noFill/>
          </p:spPr>
          <p:txBody>
            <a:bodyPr wrap="none" rtlCol="0">
              <a:spAutoFit/>
            </a:bodyPr>
            <a:lstStyle/>
            <a:p>
              <a:pPr algn="ctr" defTabSz="1216025">
                <a:defRPr/>
              </a:pPr>
              <a:r>
                <a:rPr lang="zh-CN" altLang="en-US" sz="2100" kern="0" dirty="0">
                  <a:solidFill>
                    <a:srgbClr val="EE6EA2"/>
                  </a:solidFill>
                  <a:latin typeface="微软雅黑" panose="020B0503020204020204" pitchFamily="34" charset="-122"/>
                  <a:ea typeface="微软雅黑" panose="020B0503020204020204" pitchFamily="34" charset="-122"/>
                </a:rPr>
                <a:t>标题文字 </a:t>
              </a:r>
            </a:p>
          </p:txBody>
        </p:sp>
        <p:sp>
          <p:nvSpPr>
            <p:cNvPr id="17" name="TextBox 16"/>
            <p:cNvSpPr txBox="1"/>
            <p:nvPr/>
          </p:nvSpPr>
          <p:spPr>
            <a:xfrm>
              <a:off x="987933" y="3870314"/>
              <a:ext cx="946701" cy="313571"/>
            </a:xfrm>
            <a:prstGeom prst="rect">
              <a:avLst/>
            </a:prstGeom>
            <a:noFill/>
          </p:spPr>
          <p:txBody>
            <a:bodyPr wrap="none" rtlCol="0">
              <a:spAutoFit/>
            </a:bodyPr>
            <a:lstStyle/>
            <a:p>
              <a:pPr algn="ctr" defTabSz="1216025">
                <a:defRPr/>
              </a:pPr>
              <a:r>
                <a:rPr lang="zh-CN" altLang="en-US" sz="2100" kern="0" dirty="0">
                  <a:solidFill>
                    <a:srgbClr val="56B52F"/>
                  </a:solidFill>
                  <a:latin typeface="微软雅黑" panose="020B0503020204020204" pitchFamily="34" charset="-122"/>
                  <a:ea typeface="微软雅黑" panose="020B0503020204020204" pitchFamily="34" charset="-122"/>
                </a:rPr>
                <a:t>标题文字</a:t>
              </a:r>
            </a:p>
          </p:txBody>
        </p:sp>
      </p:grpSp>
      <p:grpSp>
        <p:nvGrpSpPr>
          <p:cNvPr id="30" name="组合 29"/>
          <p:cNvGrpSpPr/>
          <p:nvPr/>
        </p:nvGrpSpPr>
        <p:grpSpPr>
          <a:xfrm>
            <a:off x="8221608" y="2326236"/>
            <a:ext cx="1402523" cy="454715"/>
            <a:chOff x="4516579" y="722741"/>
            <a:chExt cx="1052212" cy="343167"/>
          </a:xfrm>
        </p:grpSpPr>
        <p:sp>
          <p:nvSpPr>
            <p:cNvPr id="31" name="圆角矩形 30"/>
            <p:cNvSpPr/>
            <p:nvPr/>
          </p:nvSpPr>
          <p:spPr>
            <a:xfrm>
              <a:off x="4516579" y="746402"/>
              <a:ext cx="1052212" cy="319506"/>
            </a:xfrm>
            <a:prstGeom prst="roundRect">
              <a:avLst/>
            </a:prstGeom>
            <a:solidFill>
              <a:srgbClr val="C56DB4"/>
            </a:solidFill>
            <a:ln w="25400" cap="flat" cmpd="sng" algn="ctr">
              <a:noFill/>
              <a:prstDash val="solid"/>
            </a:ln>
            <a:effectLst/>
          </p:spPr>
          <p:txBody>
            <a:bodyPr anchor="ctr"/>
            <a:lstStyle/>
            <a:p>
              <a:pPr algn="ctr" defTabSz="1216025" fontAlgn="base">
                <a:spcBef>
                  <a:spcPct val="0"/>
                </a:spcBef>
                <a:spcAft>
                  <a:spcPct val="0"/>
                </a:spcAft>
                <a:defRPr/>
              </a:pPr>
              <a:endParaRPr lang="zh-CN" altLang="en-US" sz="2400" kern="0" dirty="0">
                <a:solidFill>
                  <a:srgbClr val="FFFFFF"/>
                </a:solidFill>
                <a:latin typeface="微软雅黑" panose="020B0503020204020204" pitchFamily="34" charset="-122"/>
                <a:ea typeface="微软雅黑" panose="020B0503020204020204" pitchFamily="34" charset="-122"/>
              </a:endParaRPr>
            </a:p>
          </p:txBody>
        </p:sp>
        <p:sp>
          <p:nvSpPr>
            <p:cNvPr id="32" name="矩形 31"/>
            <p:cNvSpPr/>
            <p:nvPr/>
          </p:nvSpPr>
          <p:spPr>
            <a:xfrm>
              <a:off x="4545930" y="722741"/>
              <a:ext cx="946701" cy="313570"/>
            </a:xfrm>
            <a:prstGeom prst="rect">
              <a:avLst/>
            </a:prstGeom>
          </p:spPr>
          <p:txBody>
            <a:bodyPr wrap="none">
              <a:spAutoFit/>
            </a:bodyPr>
            <a:lstStyle/>
            <a:p>
              <a:pPr algn="ctr" defTabSz="1216025">
                <a:defRPr/>
              </a:pPr>
              <a:r>
                <a:rPr lang="zh-CN" altLang="en-US" sz="2100" kern="0" dirty="0">
                  <a:solidFill>
                    <a:srgbClr val="FFFFFF"/>
                  </a:solidFill>
                  <a:latin typeface="微软雅黑" panose="020B0503020204020204" pitchFamily="34" charset="-122"/>
                  <a:ea typeface="微软雅黑" panose="020B0503020204020204" pitchFamily="34" charset="-122"/>
                </a:rPr>
                <a:t>添加标题</a:t>
              </a:r>
            </a:p>
          </p:txBody>
        </p:sp>
      </p:grpSp>
      <p:sp>
        <p:nvSpPr>
          <p:cNvPr id="33" name="矩形 32"/>
          <p:cNvSpPr/>
          <p:nvPr/>
        </p:nvSpPr>
        <p:spPr>
          <a:xfrm>
            <a:off x="8109759" y="3031645"/>
            <a:ext cx="3392079" cy="2844548"/>
          </a:xfrm>
          <a:prstGeom prst="rect">
            <a:avLst/>
          </a:prstGeom>
        </p:spPr>
        <p:txBody>
          <a:bodyPr wrap="square" lIns="91211" tIns="45606" rIns="91211" bIns="45606">
            <a:spAutoFit/>
          </a:bodyPr>
          <a:lstStyle/>
          <a:p>
            <a:pPr defTabSz="1216025">
              <a:lnSpc>
                <a:spcPct val="150000"/>
              </a:lnSpc>
              <a:defRPr/>
            </a:pPr>
            <a:r>
              <a:rPr lang="zh-CN" altLang="en-US" sz="1300" kern="0" dirty="0">
                <a:solidFill>
                  <a:srgbClr val="1C1C1C"/>
                </a:solidFill>
                <a:latin typeface="微软雅黑" panose="020B0503020204020204" pitchFamily="34" charset="-122"/>
                <a:ea typeface="微软雅黑" panose="020B0503020204020204" pitchFamily="34" charset="-122"/>
                <a:cs typeface="Arial" panose="020B0604020202020204" pitchFamily="34" charset="0"/>
              </a:rPr>
              <a:t>单击此处可添加文本单击此处可添加文本单击此处可添加文本单击此处可添加文本单击此处可添加文本单击此处可添加文本单击此处可添加文本单击此处可添加文本单击此处可添加文本单击此处可添加文本单击此处可添加文本单击此处可添加文本单击此处可添加文本单击此处可添加文本</a:t>
            </a:r>
            <a:endParaRPr lang="en-US" altLang="zh-CN" sz="1300" kern="0" dirty="0">
              <a:solidFill>
                <a:srgbClr val="1C1C1C"/>
              </a:solidFill>
              <a:latin typeface="微软雅黑" panose="020B0503020204020204" pitchFamily="34" charset="-122"/>
              <a:ea typeface="微软雅黑" panose="020B0503020204020204" pitchFamily="34" charset="-122"/>
              <a:cs typeface="Arial" panose="020B0604020202020204" pitchFamily="34" charset="0"/>
            </a:endParaRPr>
          </a:p>
          <a:p>
            <a:pPr defTabSz="1216025">
              <a:lnSpc>
                <a:spcPct val="150000"/>
              </a:lnSpc>
              <a:defRPr/>
            </a:pPr>
            <a:endParaRPr lang="en-US" altLang="zh-CN" sz="1300" kern="0" dirty="0">
              <a:solidFill>
                <a:srgbClr val="1C1C1C"/>
              </a:solidFill>
              <a:latin typeface="微软雅黑" panose="020B0503020204020204" pitchFamily="34" charset="-122"/>
              <a:ea typeface="微软雅黑" panose="020B0503020204020204" pitchFamily="34" charset="-122"/>
              <a:cs typeface="Arial" panose="020B0604020202020204" pitchFamily="34" charset="0"/>
            </a:endParaRPr>
          </a:p>
          <a:p>
            <a:pPr defTabSz="1216025">
              <a:lnSpc>
                <a:spcPct val="150000"/>
              </a:lnSpc>
              <a:defRPr/>
            </a:pPr>
            <a:endParaRPr lang="en-US" altLang="zh-CN" sz="1300" kern="0" dirty="0">
              <a:solidFill>
                <a:srgbClr val="1C1C1C"/>
              </a:solidFill>
              <a:latin typeface="微软雅黑" panose="020B0503020204020204" pitchFamily="34" charset="-122"/>
              <a:ea typeface="微软雅黑" panose="020B0503020204020204" pitchFamily="34" charset="-122"/>
              <a:cs typeface="Arial" panose="020B0604020202020204" pitchFamily="34" charset="0"/>
            </a:endParaRPr>
          </a:p>
        </p:txBody>
      </p:sp>
      <p:pic>
        <p:nvPicPr>
          <p:cNvPr id="34" name="图片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5565755"/>
            <a:ext cx="12192000" cy="12922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ppt_x"/>
                                          </p:val>
                                        </p:tav>
                                        <p:tav tm="100000">
                                          <p:val>
                                            <p:strVal val="#ppt_x"/>
                                          </p:val>
                                        </p:tav>
                                      </p:tavLst>
                                    </p:anim>
                                    <p:anim calcmode="lin" valueType="num">
                                      <p:cBhvr additive="base">
                                        <p:cTn id="14" dur="500" fill="hold"/>
                                        <p:tgtEl>
                                          <p:spTgt spid="30"/>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ppt_x"/>
                                          </p:val>
                                        </p:tav>
                                        <p:tav tm="100000">
                                          <p:val>
                                            <p:strVal val="#ppt_x"/>
                                          </p:val>
                                        </p:tav>
                                      </p:tavLst>
                                    </p:anim>
                                    <p:anim calcmode="lin" valueType="num">
                                      <p:cBhvr additive="base">
                                        <p:cTn id="18"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46"/>
          <p:cNvCxnSpPr>
            <a:cxnSpLocks noChangeShapeType="1"/>
          </p:cNvCxnSpPr>
          <p:nvPr/>
        </p:nvCxnSpPr>
        <p:spPr bwMode="auto">
          <a:xfrm flipH="1">
            <a:off x="815165" y="854032"/>
            <a:ext cx="11037873" cy="0"/>
          </a:xfrm>
          <a:prstGeom prst="line">
            <a:avLst/>
          </a:prstGeom>
          <a:noFill/>
          <a:ln w="19050" cmpd="sng">
            <a:solidFill>
              <a:srgbClr val="FF66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503" y="217990"/>
            <a:ext cx="630788" cy="636042"/>
          </a:xfrm>
          <a:prstGeom prst="rect">
            <a:avLst/>
          </a:prstGeom>
        </p:spPr>
      </p:pic>
      <p:sp>
        <p:nvSpPr>
          <p:cNvPr id="4" name="TextBox 3"/>
          <p:cNvSpPr txBox="1"/>
          <p:nvPr/>
        </p:nvSpPr>
        <p:spPr>
          <a:xfrm>
            <a:off x="815166" y="280240"/>
            <a:ext cx="2502489" cy="570948"/>
          </a:xfrm>
          <a:prstGeom prst="rect">
            <a:avLst/>
          </a:prstGeom>
          <a:noFill/>
        </p:spPr>
        <p:txBody>
          <a:bodyPr wrap="none" lIns="121615" tIns="60808" rIns="121615" bIns="60808" rtlCol="0">
            <a:spAutoFit/>
          </a:bodyPr>
          <a:lstStyle/>
          <a:p>
            <a:pPr defTabSz="1085215">
              <a:defRPr/>
            </a:pPr>
            <a:r>
              <a:rPr lang="zh-CN" altLang="en-US" sz="2900" kern="0" dirty="0">
                <a:latin typeface="+mj-ea"/>
              </a:rPr>
              <a:t>年度工作概述</a:t>
            </a:r>
          </a:p>
        </p:txBody>
      </p:sp>
      <p:pic>
        <p:nvPicPr>
          <p:cNvPr id="5" name="Picture 2" descr="F:\1-原创素材\1_mm1102\PPT\PPT_014\materaials\pageimg_g1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47723" y="2358569"/>
            <a:ext cx="9044182" cy="330437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232153" y="1457176"/>
            <a:ext cx="3841762" cy="1046133"/>
          </a:xfrm>
          <a:prstGeom prst="rect">
            <a:avLst/>
          </a:prstGeom>
          <a:noFill/>
        </p:spPr>
        <p:txBody>
          <a:bodyPr wrap="square" lIns="121615" tIns="60808" rIns="121615" bIns="60808" rtlCol="0">
            <a:spAutoFit/>
          </a:bodyPr>
          <a:lstStyle/>
          <a:p>
            <a:pPr>
              <a:lnSpc>
                <a:spcPct val="150000"/>
              </a:lnSpc>
            </a:pPr>
            <a:r>
              <a:rPr lang="zh-CN" altLang="en-US" sz="4000" dirty="0">
                <a:solidFill>
                  <a:srgbClr val="0099FF"/>
                </a:solidFill>
                <a:latin typeface="华康海报体W12(P)" panose="040B0C00000000000000" pitchFamily="82" charset="-122"/>
                <a:ea typeface="华康海报体W12(P)" panose="040B0C00000000000000" pitchFamily="82" charset="-122"/>
              </a:rPr>
              <a:t>此处添加标题</a:t>
            </a:r>
            <a:endParaRPr lang="en-US" altLang="zh-CN" sz="4000" dirty="0">
              <a:solidFill>
                <a:srgbClr val="0099FF"/>
              </a:solidFill>
              <a:latin typeface="华康海报体W12(P)" panose="040B0C00000000000000" pitchFamily="82" charset="-122"/>
              <a:ea typeface="华康海报体W12(P)" panose="040B0C00000000000000" pitchFamily="82" charset="-122"/>
            </a:endParaRPr>
          </a:p>
        </p:txBody>
      </p:sp>
      <p:sp>
        <p:nvSpPr>
          <p:cNvPr id="7" name="矩形 6"/>
          <p:cNvSpPr/>
          <p:nvPr/>
        </p:nvSpPr>
        <p:spPr>
          <a:xfrm>
            <a:off x="3275390" y="3336463"/>
            <a:ext cx="4703094" cy="1230799"/>
          </a:xfrm>
          <a:prstGeom prst="rect">
            <a:avLst/>
          </a:prstGeom>
        </p:spPr>
        <p:txBody>
          <a:bodyPr wrap="square" lIns="121615" tIns="60808" rIns="121615" bIns="60808">
            <a:spAutoFit/>
          </a:bodyPr>
          <a:lstStyle/>
          <a:p>
            <a:pPr>
              <a:lnSpc>
                <a:spcPct val="150000"/>
              </a:lnSpc>
            </a:pPr>
            <a:r>
              <a:rPr lang="zh-CN" altLang="en-US" sz="1600" dirty="0">
                <a:solidFill>
                  <a:schemeClr val="accent6">
                    <a:lumMod val="75000"/>
                  </a:schemeClr>
                </a:solidFill>
                <a:latin typeface="微软雅黑" panose="020B0503020204020204" pitchFamily="34" charset="-122"/>
                <a:ea typeface="微软雅黑" panose="020B0503020204020204" pitchFamily="34" charset="-122"/>
              </a:rPr>
              <a:t>此</a:t>
            </a:r>
            <a:r>
              <a:rPr lang="zh-CN" altLang="en-US" sz="1600" dirty="0" smtClean="0">
                <a:solidFill>
                  <a:schemeClr val="accent6">
                    <a:lumMod val="75000"/>
                  </a:schemeClr>
                </a:solidFill>
                <a:latin typeface="微软雅黑" panose="020B0503020204020204" pitchFamily="34" charset="-122"/>
                <a:ea typeface="微软雅黑" panose="020B0503020204020204" pitchFamily="34" charset="-122"/>
              </a:rPr>
              <a:t>处添</a:t>
            </a:r>
            <a:r>
              <a:rPr lang="zh-CN" altLang="en-US" sz="1600" dirty="0">
                <a:solidFill>
                  <a:schemeClr val="accent6">
                    <a:lumMod val="75000"/>
                  </a:schemeClr>
                </a:solidFill>
                <a:latin typeface="微软雅黑" panose="020B0503020204020204" pitchFamily="34" charset="-122"/>
                <a:ea typeface="微软雅黑" panose="020B0503020204020204" pitchFamily="34" charset="-122"/>
              </a:rPr>
              <a:t>加详细文字描述此处添加详细文字描述此处添加详细文字描述此处此处添加详细文字描述此处添加详细文字描述</a:t>
            </a: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565755"/>
            <a:ext cx="12192000" cy="12922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1500"/>
                                        <p:tgtEl>
                                          <p:spTgt spid="5"/>
                                        </p:tgtEl>
                                      </p:cBhvr>
                                    </p:animEffect>
                                  </p:childTnLst>
                                </p:cTn>
                              </p:par>
                              <p:par>
                                <p:cTn id="8" presetID="2" presetClass="entr" presetSubtype="8" fill="hold" grpId="0" nodeType="withEffect">
                                  <p:stCondLst>
                                    <p:cond delay="150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500" fill="hold"/>
                                        <p:tgtEl>
                                          <p:spTgt spid="6"/>
                                        </p:tgtEl>
                                        <p:attrNameLst>
                                          <p:attrName>ppt_x</p:attrName>
                                        </p:attrNameLst>
                                      </p:cBhvr>
                                      <p:tavLst>
                                        <p:tav tm="0">
                                          <p:val>
                                            <p:strVal val="0-#ppt_w/2"/>
                                          </p:val>
                                        </p:tav>
                                        <p:tav tm="100000">
                                          <p:val>
                                            <p:strVal val="#ppt_x"/>
                                          </p:val>
                                        </p:tav>
                                      </p:tavLst>
                                    </p:anim>
                                    <p:anim calcmode="lin" valueType="num">
                                      <p:cBhvr additive="base">
                                        <p:cTn id="11" dur="500" fill="hold"/>
                                        <p:tgtEl>
                                          <p:spTgt spid="6"/>
                                        </p:tgtEl>
                                        <p:attrNameLst>
                                          <p:attrName>ppt_y</p:attrName>
                                        </p:attrNameLst>
                                      </p:cBhvr>
                                      <p:tavLst>
                                        <p:tav tm="0">
                                          <p:val>
                                            <p:strVal val="#ppt_y"/>
                                          </p:val>
                                        </p:tav>
                                        <p:tav tm="100000">
                                          <p:val>
                                            <p:strVal val="#ppt_y"/>
                                          </p:val>
                                        </p:tav>
                                      </p:tavLst>
                                    </p:anim>
                                  </p:childTnLst>
                                </p:cTn>
                              </p:par>
                              <p:par>
                                <p:cTn id="12" presetID="42" presetClass="entr" presetSubtype="0" fill="hold" grpId="0" nodeType="withEffect">
                                  <p:stCondLst>
                                    <p:cond delay="200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2" cstate="print">
            <a:extLst>
              <a:ext uri="{28A0092B-C50C-407E-A947-70E740481C1C}">
                <a14:useLocalDpi xmlns:a14="http://schemas.microsoft.com/office/drawing/2010/main" val="0"/>
              </a:ext>
            </a:extLst>
          </a:blip>
          <a:srcRect l="12371" b="8989"/>
          <a:stretch>
            <a:fillRect/>
          </a:stretch>
        </p:blipFill>
        <p:spPr>
          <a:xfrm>
            <a:off x="-1" y="-19"/>
            <a:ext cx="12192000" cy="6858019"/>
          </a:xfrm>
          <a:prstGeom prst="rect">
            <a:avLst/>
          </a:prstGeom>
        </p:spPr>
      </p:pic>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t="46820"/>
          <a:stretch>
            <a:fillRect/>
          </a:stretch>
        </p:blipFill>
        <p:spPr>
          <a:xfrm>
            <a:off x="-1" y="3484665"/>
            <a:ext cx="12191999" cy="3373335"/>
          </a:xfrm>
          <a:prstGeom prst="rect">
            <a:avLst/>
          </a:prstGeom>
        </p:spPr>
      </p:pic>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19282" y="3484665"/>
            <a:ext cx="5915959" cy="3547958"/>
          </a:xfrm>
          <a:prstGeom prst="rect">
            <a:avLst/>
          </a:prstGeom>
        </p:spPr>
      </p:pic>
      <p:sp>
        <p:nvSpPr>
          <p:cNvPr id="50" name="TextBox 49"/>
          <p:cNvSpPr txBox="1"/>
          <p:nvPr/>
        </p:nvSpPr>
        <p:spPr>
          <a:xfrm>
            <a:off x="4762077" y="371653"/>
            <a:ext cx="3954414" cy="5016758"/>
          </a:xfrm>
          <a:prstGeom prst="rect">
            <a:avLst/>
          </a:prstGeom>
          <a:noFill/>
        </p:spPr>
        <p:txBody>
          <a:bodyPr wrap="square">
            <a:spAutoFit/>
          </a:bodyPr>
          <a:lstStyle/>
          <a:p>
            <a:pPr>
              <a:defRPr/>
            </a:pPr>
            <a:r>
              <a:rPr lang="en-US" altLang="zh-CN" sz="16000" b="1" dirty="0" smtClean="0">
                <a:solidFill>
                  <a:srgbClr val="92D050">
                    <a:alpha val="39000"/>
                  </a:srgbClr>
                </a:solidFill>
                <a:latin typeface="方正正大黑简体" panose="02000000000000000000" pitchFamily="2" charset="-122"/>
                <a:ea typeface="方正正大黑简体" panose="02000000000000000000" pitchFamily="2" charset="-122"/>
              </a:rPr>
              <a:t>03</a:t>
            </a:r>
            <a:endParaRPr lang="en-US" altLang="zh-CN" sz="16000" b="1" dirty="0">
              <a:solidFill>
                <a:srgbClr val="92D050">
                  <a:alpha val="39000"/>
                </a:srgbClr>
              </a:solidFill>
              <a:latin typeface="方正正大黑简体" panose="02000000000000000000" pitchFamily="2" charset="-122"/>
              <a:ea typeface="方正正大黑简体" panose="02000000000000000000" pitchFamily="2" charset="-122"/>
            </a:endParaRPr>
          </a:p>
          <a:p>
            <a:pPr>
              <a:defRPr/>
            </a:pPr>
            <a:endParaRPr lang="zh-CN" altLang="en-US" sz="16000" b="1" dirty="0">
              <a:solidFill>
                <a:srgbClr val="92D050">
                  <a:alpha val="39000"/>
                </a:srgbClr>
              </a:solidFill>
              <a:latin typeface="方正正大黑简体" panose="02000000000000000000" pitchFamily="2" charset="-122"/>
              <a:ea typeface="方正正大黑简体" panose="02000000000000000000" pitchFamily="2" charset="-122"/>
            </a:endParaRPr>
          </a:p>
        </p:txBody>
      </p:sp>
      <p:grpSp>
        <p:nvGrpSpPr>
          <p:cNvPr id="51" name="组合 50"/>
          <p:cNvGrpSpPr/>
          <p:nvPr/>
        </p:nvGrpSpPr>
        <p:grpSpPr bwMode="auto">
          <a:xfrm>
            <a:off x="4278445" y="1810738"/>
            <a:ext cx="3792537" cy="733425"/>
            <a:chOff x="260212" y="2605889"/>
            <a:chExt cx="5463701" cy="1056077"/>
          </a:xfrm>
        </p:grpSpPr>
        <p:grpSp>
          <p:nvGrpSpPr>
            <p:cNvPr id="52" name="组合 1068"/>
            <p:cNvGrpSpPr/>
            <p:nvPr/>
          </p:nvGrpSpPr>
          <p:grpSpPr bwMode="auto">
            <a:xfrm>
              <a:off x="260212" y="2605889"/>
              <a:ext cx="5368698" cy="167269"/>
              <a:chOff x="6246813" y="2325018"/>
              <a:chExt cx="5049895" cy="157337"/>
            </a:xfrm>
          </p:grpSpPr>
          <p:pic>
            <p:nvPicPr>
              <p:cNvPr id="57" name="Picture 57"/>
              <p:cNvPicPr>
                <a:picLocks noChangeAspect="1" noChangeArrowheads="1"/>
              </p:cNvPicPr>
              <p:nvPr/>
            </p:nvPicPr>
            <p:blipFill>
              <a:blip r:embed="rId5" cstate="print">
                <a:lum bright="24000"/>
                <a:extLst>
                  <a:ext uri="{28A0092B-C50C-407E-A947-70E740481C1C}">
                    <a14:useLocalDpi xmlns:a14="http://schemas.microsoft.com/office/drawing/2010/main" val="0"/>
                  </a:ext>
                </a:extLst>
              </a:blip>
              <a:srcRect t="50449" r="-420"/>
              <a:stretch>
                <a:fillRect/>
              </a:stretch>
            </p:blipFill>
            <p:spPr bwMode="auto">
              <a:xfrm>
                <a:off x="6257983" y="2358530"/>
                <a:ext cx="5038725"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 name="Picture 57"/>
              <p:cNvPicPr>
                <a:picLocks noChangeAspect="1" noChangeArrowheads="1"/>
              </p:cNvPicPr>
              <p:nvPr/>
            </p:nvPicPr>
            <p:blipFill>
              <a:blip r:embed="rId5" cstate="print">
                <a:lum bright="24000"/>
                <a:extLst>
                  <a:ext uri="{28A0092B-C50C-407E-A947-70E740481C1C}">
                    <a14:useLocalDpi xmlns:a14="http://schemas.microsoft.com/office/drawing/2010/main" val="0"/>
                  </a:ext>
                </a:extLst>
              </a:blip>
              <a:srcRect t="50449" r="-420"/>
              <a:stretch>
                <a:fillRect/>
              </a:stretch>
            </p:blipFill>
            <p:spPr bwMode="auto">
              <a:xfrm>
                <a:off x="6246813" y="2325018"/>
                <a:ext cx="5038725"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3" name="Rectangle 3"/>
            <p:cNvSpPr>
              <a:spLocks noChangeArrowheads="1"/>
            </p:cNvSpPr>
            <p:nvPr/>
          </p:nvSpPr>
          <p:spPr bwMode="auto">
            <a:xfrm>
              <a:off x="710984" y="2660176"/>
              <a:ext cx="4762412" cy="8779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buFontTx/>
                <a:buNone/>
              </a:pPr>
              <a:endParaRPr lang="zh-CN" altLang="zh-CN"/>
            </a:p>
          </p:txBody>
        </p:sp>
        <p:grpSp>
          <p:nvGrpSpPr>
            <p:cNvPr id="54" name="组合 1070"/>
            <p:cNvGrpSpPr/>
            <p:nvPr/>
          </p:nvGrpSpPr>
          <p:grpSpPr bwMode="auto">
            <a:xfrm>
              <a:off x="260212" y="3487600"/>
              <a:ext cx="5463701" cy="174366"/>
              <a:chOff x="6246813" y="2146300"/>
              <a:chExt cx="5038725" cy="123825"/>
            </a:xfrm>
          </p:grpSpPr>
          <p:pic>
            <p:nvPicPr>
              <p:cNvPr id="55" name="Picture 57"/>
              <p:cNvPicPr>
                <a:picLocks noChangeAspect="1" noChangeArrowheads="1"/>
              </p:cNvPicPr>
              <p:nvPr/>
            </p:nvPicPr>
            <p:blipFill>
              <a:blip r:embed="rId5" cstate="print">
                <a:lum bright="24000"/>
                <a:extLst>
                  <a:ext uri="{28A0092B-C50C-407E-A947-70E740481C1C}">
                    <a14:useLocalDpi xmlns:a14="http://schemas.microsoft.com/office/drawing/2010/main" val="0"/>
                  </a:ext>
                </a:extLst>
              </a:blip>
              <a:srcRect t="50449" r="-420"/>
              <a:stretch>
                <a:fillRect/>
              </a:stretch>
            </p:blipFill>
            <p:spPr bwMode="auto">
              <a:xfrm>
                <a:off x="6246813" y="2146300"/>
                <a:ext cx="5038725"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 name="Picture 57"/>
              <p:cNvPicPr>
                <a:picLocks noChangeAspect="1" noChangeArrowheads="1"/>
              </p:cNvPicPr>
              <p:nvPr/>
            </p:nvPicPr>
            <p:blipFill>
              <a:blip r:embed="rId5" cstate="print">
                <a:lum bright="24000"/>
                <a:extLst>
                  <a:ext uri="{28A0092B-C50C-407E-A947-70E740481C1C}">
                    <a14:useLocalDpi xmlns:a14="http://schemas.microsoft.com/office/drawing/2010/main" val="0"/>
                  </a:ext>
                </a:extLst>
              </a:blip>
              <a:srcRect t="50449" r="-420"/>
              <a:stretch>
                <a:fillRect/>
              </a:stretch>
            </p:blipFill>
            <p:spPr bwMode="auto">
              <a:xfrm>
                <a:off x="6246813" y="2146300"/>
                <a:ext cx="5038725"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59" name="TextBox 58"/>
          <p:cNvSpPr txBox="1">
            <a:spLocks noChangeArrowheads="1"/>
          </p:cNvSpPr>
          <p:nvPr/>
        </p:nvSpPr>
        <p:spPr bwMode="auto">
          <a:xfrm>
            <a:off x="4754695" y="1904400"/>
            <a:ext cx="26590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5" rIns="91431" bIns="4571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solidFill>
                  <a:srgbClr val="92D050"/>
                </a:solidFill>
                <a:latin typeface="迷你简卡通" panose="03000509000000000000" pitchFamily="65" charset="-122"/>
                <a:ea typeface="迷你简卡通" panose="03000509000000000000" pitchFamily="65" charset="-122"/>
              </a:rPr>
              <a:t>单击此处章节标题</a:t>
            </a:r>
          </a:p>
        </p:txBody>
      </p:sp>
      <p:sp>
        <p:nvSpPr>
          <p:cNvPr id="60" name="Rectangle 7"/>
          <p:cNvSpPr>
            <a:spLocks noChangeArrowheads="1"/>
          </p:cNvSpPr>
          <p:nvPr/>
        </p:nvSpPr>
        <p:spPr bwMode="auto">
          <a:xfrm>
            <a:off x="3791082" y="2664813"/>
            <a:ext cx="499110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50000"/>
              </a:lnSpc>
              <a:defRPr/>
            </a:pPr>
            <a:r>
              <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您的内容打在这里，或者通过复制您的文本后，在此框中选择粘贴，并选择只保留文字。文字尽量控制在</a:t>
            </a:r>
            <a:r>
              <a:rPr lang="en-US" altLang="zh-CN" sz="1400" noProof="1">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rPr>
              <a:t>字以内。</a:t>
            </a:r>
            <a:endParaRPr lang="en-US" altLang="zh-CN"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barn(outHorizontal)">
                                      <p:cBhvr>
                                        <p:cTn id="7" dur="500"/>
                                        <p:tgtEl>
                                          <p:spTgt spid="5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fade">
                                      <p:cBhvr>
                                        <p:cTn id="11" dur="1000"/>
                                        <p:tgtEl>
                                          <p:spTgt spid="50"/>
                                        </p:tgtEl>
                                      </p:cBhvr>
                                    </p:animEffect>
                                    <p:anim calcmode="lin" valueType="num">
                                      <p:cBhvr>
                                        <p:cTn id="12" dur="1000" fill="hold"/>
                                        <p:tgtEl>
                                          <p:spTgt spid="50"/>
                                        </p:tgtEl>
                                        <p:attrNameLst>
                                          <p:attrName>ppt_x</p:attrName>
                                        </p:attrNameLst>
                                      </p:cBhvr>
                                      <p:tavLst>
                                        <p:tav tm="0">
                                          <p:val>
                                            <p:strVal val="#ppt_x"/>
                                          </p:val>
                                        </p:tav>
                                        <p:tav tm="100000">
                                          <p:val>
                                            <p:strVal val="#ppt_x"/>
                                          </p:val>
                                        </p:tav>
                                      </p:tavLst>
                                    </p:anim>
                                    <p:anim calcmode="lin" valueType="num">
                                      <p:cBhvr>
                                        <p:cTn id="13" dur="1000" fill="hold"/>
                                        <p:tgtEl>
                                          <p:spTgt spid="5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1" fill="hold" grpId="0" nodeType="afterEffect">
                                  <p:stCondLst>
                                    <p:cond delay="0"/>
                                  </p:stCondLst>
                                  <p:iterate type="lt">
                                    <p:tmPct val="10000"/>
                                  </p:iterate>
                                  <p:childTnLst>
                                    <p:set>
                                      <p:cBhvr>
                                        <p:cTn id="16" dur="1" fill="hold">
                                          <p:stCondLst>
                                            <p:cond delay="0"/>
                                          </p:stCondLst>
                                        </p:cTn>
                                        <p:tgtEl>
                                          <p:spTgt spid="59"/>
                                        </p:tgtEl>
                                        <p:attrNameLst>
                                          <p:attrName>style.visibility</p:attrName>
                                        </p:attrNameLst>
                                      </p:cBhvr>
                                      <p:to>
                                        <p:strVal val="visible"/>
                                      </p:to>
                                    </p:set>
                                    <p:animEffect transition="in" filter="wipe(up)">
                                      <p:cBhvr>
                                        <p:cTn id="17" dur="500"/>
                                        <p:tgtEl>
                                          <p:spTgt spid="59"/>
                                        </p:tgtEl>
                                      </p:cBhvr>
                                    </p:animEffect>
                                  </p:childTnLst>
                                </p:cTn>
                              </p:par>
                            </p:childTnLst>
                          </p:cTn>
                        </p:par>
                        <p:par>
                          <p:cTn id="18" fill="hold">
                            <p:stCondLst>
                              <p:cond delay="2349"/>
                            </p:stCondLst>
                            <p:childTnLst>
                              <p:par>
                                <p:cTn id="19" presetID="14" presetClass="entr" presetSubtype="10" fill="hold" grpId="0" nodeType="afterEffect">
                                  <p:stCondLst>
                                    <p:cond delay="0"/>
                                  </p:stCondLst>
                                  <p:childTnLst>
                                    <p:set>
                                      <p:cBhvr>
                                        <p:cTn id="20" dur="1" fill="hold">
                                          <p:stCondLst>
                                            <p:cond delay="0"/>
                                          </p:stCondLst>
                                        </p:cTn>
                                        <p:tgtEl>
                                          <p:spTgt spid="60"/>
                                        </p:tgtEl>
                                        <p:attrNameLst>
                                          <p:attrName>style.visibility</p:attrName>
                                        </p:attrNameLst>
                                      </p:cBhvr>
                                      <p:to>
                                        <p:strVal val="visible"/>
                                      </p:to>
                                    </p:set>
                                    <p:animEffect transition="in" filter="randombar(horizontal)">
                                      <p:cBhvr>
                                        <p:cTn id="21"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文本框 11"/>
          <p:cNvSpPr txBox="1"/>
          <p:nvPr/>
        </p:nvSpPr>
        <p:spPr>
          <a:xfrm>
            <a:off x="4783399" y="1297015"/>
            <a:ext cx="1954363" cy="446266"/>
          </a:xfrm>
          <a:prstGeom prst="rect">
            <a:avLst/>
          </a:prstGeom>
          <a:noFill/>
        </p:spPr>
        <p:txBody>
          <a:bodyPr wrap="none" lIns="91431" tIns="45715" rIns="91431" bIns="45715" rtlCol="0">
            <a:spAutoFit/>
          </a:bodyPr>
          <a:lstStyle/>
          <a:p>
            <a:pPr defTabSz="913765"/>
            <a:r>
              <a:rPr lang="zh-CN" altLang="en-US" sz="2300" b="1" dirty="0">
                <a:solidFill>
                  <a:prstClr val="black">
                    <a:lumMod val="75000"/>
                    <a:lumOff val="25000"/>
                  </a:prstClr>
                </a:solidFill>
                <a:latin typeface="微软雅黑" panose="020B0503020204020204" pitchFamily="34" charset="-122"/>
                <a:ea typeface="微软雅黑" panose="020B0503020204020204" pitchFamily="34" charset="-122"/>
              </a:rPr>
              <a:t>添加文本标题</a:t>
            </a:r>
          </a:p>
        </p:txBody>
      </p:sp>
      <p:sp>
        <p:nvSpPr>
          <p:cNvPr id="47" name="矩形 46"/>
          <p:cNvSpPr/>
          <p:nvPr/>
        </p:nvSpPr>
        <p:spPr>
          <a:xfrm>
            <a:off x="4538511" y="1768385"/>
            <a:ext cx="5976671" cy="679241"/>
          </a:xfrm>
          <a:prstGeom prst="rect">
            <a:avLst/>
          </a:prstGeom>
        </p:spPr>
        <p:txBody>
          <a:bodyPr wrap="square" lIns="91431" tIns="45715" rIns="91431" bIns="45715">
            <a:spAutoFit/>
          </a:bodyPr>
          <a:lstStyle/>
          <a:p>
            <a:pPr marL="213995" indent="-213995">
              <a:lnSpc>
                <a:spcPct val="120000"/>
              </a:lnSpc>
              <a:buFont typeface="Wingdings" panose="05000000000000000000" pitchFamily="2" charset="2"/>
              <a:buChar char="n"/>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48" name="文本框 11"/>
          <p:cNvSpPr txBox="1"/>
          <p:nvPr/>
        </p:nvSpPr>
        <p:spPr>
          <a:xfrm>
            <a:off x="6593431" y="2912188"/>
            <a:ext cx="1954363" cy="446266"/>
          </a:xfrm>
          <a:prstGeom prst="rect">
            <a:avLst/>
          </a:prstGeom>
          <a:noFill/>
        </p:spPr>
        <p:txBody>
          <a:bodyPr wrap="none" lIns="91431" tIns="45715" rIns="91431" bIns="45715" rtlCol="0">
            <a:spAutoFit/>
          </a:bodyPr>
          <a:lstStyle/>
          <a:p>
            <a:pPr defTabSz="913765"/>
            <a:r>
              <a:rPr lang="zh-CN" altLang="en-US" sz="2300" b="1" dirty="0">
                <a:solidFill>
                  <a:prstClr val="black">
                    <a:lumMod val="75000"/>
                    <a:lumOff val="25000"/>
                  </a:prstClr>
                </a:solidFill>
                <a:latin typeface="微软雅黑" panose="020B0503020204020204" pitchFamily="34" charset="-122"/>
                <a:ea typeface="微软雅黑" panose="020B0503020204020204" pitchFamily="34" charset="-122"/>
              </a:rPr>
              <a:t>添加文本标题</a:t>
            </a:r>
          </a:p>
        </p:txBody>
      </p:sp>
      <p:sp>
        <p:nvSpPr>
          <p:cNvPr id="49" name="矩形 48"/>
          <p:cNvSpPr/>
          <p:nvPr/>
        </p:nvSpPr>
        <p:spPr>
          <a:xfrm>
            <a:off x="6428737" y="3373257"/>
            <a:ext cx="5065575" cy="679241"/>
          </a:xfrm>
          <a:prstGeom prst="rect">
            <a:avLst/>
          </a:prstGeom>
        </p:spPr>
        <p:txBody>
          <a:bodyPr wrap="square" lIns="91431" tIns="45715" rIns="91431" bIns="45715">
            <a:spAutoFit/>
          </a:bodyPr>
          <a:lstStyle/>
          <a:p>
            <a:pPr marL="213995" indent="-213995">
              <a:lnSpc>
                <a:spcPct val="120000"/>
              </a:lnSpc>
              <a:buFont typeface="Wingdings" panose="05000000000000000000" pitchFamily="2" charset="2"/>
              <a:buChar char="n"/>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50" name="文本框 11"/>
          <p:cNvSpPr txBox="1"/>
          <p:nvPr/>
        </p:nvSpPr>
        <p:spPr>
          <a:xfrm>
            <a:off x="5091647" y="4772952"/>
            <a:ext cx="1954363" cy="446266"/>
          </a:xfrm>
          <a:prstGeom prst="rect">
            <a:avLst/>
          </a:prstGeom>
          <a:noFill/>
        </p:spPr>
        <p:txBody>
          <a:bodyPr wrap="none" lIns="91431" tIns="45715" rIns="91431" bIns="45715" rtlCol="0">
            <a:spAutoFit/>
          </a:bodyPr>
          <a:lstStyle/>
          <a:p>
            <a:pPr defTabSz="913765"/>
            <a:r>
              <a:rPr lang="zh-CN" altLang="en-US" sz="2300" b="1" dirty="0">
                <a:solidFill>
                  <a:prstClr val="black">
                    <a:lumMod val="75000"/>
                    <a:lumOff val="25000"/>
                  </a:prstClr>
                </a:solidFill>
                <a:latin typeface="微软雅黑" panose="020B0503020204020204" pitchFamily="34" charset="-122"/>
                <a:ea typeface="微软雅黑" panose="020B0503020204020204" pitchFamily="34" charset="-122"/>
              </a:rPr>
              <a:t>添加文本标题</a:t>
            </a:r>
          </a:p>
        </p:txBody>
      </p:sp>
      <p:sp>
        <p:nvSpPr>
          <p:cNvPr id="51" name="矩形 50"/>
          <p:cNvSpPr/>
          <p:nvPr/>
        </p:nvSpPr>
        <p:spPr>
          <a:xfrm>
            <a:off x="4923193" y="5289352"/>
            <a:ext cx="6119883" cy="679241"/>
          </a:xfrm>
          <a:prstGeom prst="rect">
            <a:avLst/>
          </a:prstGeom>
        </p:spPr>
        <p:txBody>
          <a:bodyPr wrap="square" lIns="91431" tIns="45715" rIns="91431" bIns="45715">
            <a:spAutoFit/>
          </a:bodyPr>
          <a:lstStyle/>
          <a:p>
            <a:pPr marL="213995" indent="-213995">
              <a:lnSpc>
                <a:spcPct val="120000"/>
              </a:lnSpc>
              <a:buFont typeface="Wingdings" panose="05000000000000000000" pitchFamily="2" charset="2"/>
              <a:buChar char="n"/>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grpSp>
        <p:nvGrpSpPr>
          <p:cNvPr id="52" name="组合 51"/>
          <p:cNvGrpSpPr/>
          <p:nvPr/>
        </p:nvGrpSpPr>
        <p:grpSpPr>
          <a:xfrm>
            <a:off x="5580831" y="3399416"/>
            <a:ext cx="708363" cy="708712"/>
            <a:chOff x="641132" y="3404521"/>
            <a:chExt cx="708547" cy="708547"/>
          </a:xfrm>
        </p:grpSpPr>
        <p:sp>
          <p:nvSpPr>
            <p:cNvPr id="53" name="椭圆 52"/>
            <p:cNvSpPr/>
            <p:nvPr/>
          </p:nvSpPr>
          <p:spPr>
            <a:xfrm>
              <a:off x="641132" y="3404521"/>
              <a:ext cx="708547" cy="708547"/>
            </a:xfrm>
            <a:prstGeom prst="ellipse">
              <a:avLst/>
            </a:prstGeom>
            <a:solidFill>
              <a:srgbClr val="59B0B9"/>
            </a:solidFill>
            <a:ln w="25400" cap="flat" cmpd="sng" algn="ctr">
              <a:noFill/>
              <a:prstDash val="solid"/>
            </a:ln>
            <a:effectLst/>
          </p:spPr>
          <p:txBody>
            <a:bodyPr rtlCol="0" anchor="ctr"/>
            <a:lstStyle/>
            <a:p>
              <a:pPr algn="ctr" defTabSz="913765">
                <a:defRPr/>
              </a:pPr>
              <a:endParaRPr lang="zh-CN" altLang="en-US" kern="0">
                <a:solidFill>
                  <a:prstClr val="black">
                    <a:lumMod val="75000"/>
                    <a:lumOff val="25000"/>
                  </a:prstClr>
                </a:solidFill>
                <a:latin typeface="Calibri" panose="020F0502020204030204"/>
                <a:ea typeface="宋体" panose="02010600030101010101" pitchFamily="2" charset="-122"/>
              </a:endParaRPr>
            </a:p>
          </p:txBody>
        </p:sp>
        <p:sp>
          <p:nvSpPr>
            <p:cNvPr id="54" name="Freeform 17"/>
            <p:cNvSpPr>
              <a:spLocks noEditPoints="1"/>
            </p:cNvSpPr>
            <p:nvPr/>
          </p:nvSpPr>
          <p:spPr bwMode="auto">
            <a:xfrm>
              <a:off x="810080" y="3543012"/>
              <a:ext cx="370650" cy="431565"/>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ysClr val="window" lastClr="FFFFFF"/>
            </a:solidFill>
            <a:ln w="9525">
              <a:noFill/>
              <a:round/>
            </a:ln>
          </p:spPr>
          <p:txBody>
            <a:bodyPr/>
            <a:lstStyle/>
            <a:p>
              <a:pPr defTabSz="913765">
                <a:defRPr/>
              </a:pPr>
              <a:endParaRPr lang="en-US"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1126511" y="1303132"/>
            <a:ext cx="1967691" cy="1968403"/>
            <a:chOff x="1126654" y="1124744"/>
            <a:chExt cx="1967947" cy="1967947"/>
          </a:xfrm>
        </p:grpSpPr>
        <p:sp>
          <p:nvSpPr>
            <p:cNvPr id="56" name="太阳形 55"/>
            <p:cNvSpPr/>
            <p:nvPr/>
          </p:nvSpPr>
          <p:spPr>
            <a:xfrm>
              <a:off x="1126654" y="1124744"/>
              <a:ext cx="1967947" cy="1967947"/>
            </a:xfrm>
            <a:prstGeom prst="sun">
              <a:avLst/>
            </a:prstGeom>
            <a:solidFill>
              <a:srgbClr val="FF0000"/>
            </a:solidFill>
            <a:ln w="57150" cap="flat" cmpd="sng" algn="ctr">
              <a:noFill/>
              <a:prstDash val="solid"/>
            </a:ln>
            <a:effectLst>
              <a:outerShdw blurRad="63500" sx="102000" sy="102000" algn="ctr" rotWithShape="0">
                <a:prstClr val="black">
                  <a:alpha val="40000"/>
                </a:prstClr>
              </a:outerShdw>
            </a:effectLst>
          </p:spPr>
          <p:txBody>
            <a:bodyPr rtlCol="0" anchor="ctr"/>
            <a:lstStyle/>
            <a:p>
              <a:pPr algn="ctr">
                <a:defRPr/>
              </a:pPr>
              <a:endParaRPr lang="zh-CN" altLang="en-US" kern="0">
                <a:solidFill>
                  <a:prstClr val="black">
                    <a:lumMod val="75000"/>
                    <a:lumOff val="25000"/>
                  </a:prstClr>
                </a:solidFill>
                <a:latin typeface="Calibri" panose="020F0502020204030204"/>
                <a:ea typeface="宋体" panose="02010600030101010101" pitchFamily="2" charset="-122"/>
              </a:endParaRPr>
            </a:p>
          </p:txBody>
        </p:sp>
        <p:sp>
          <p:nvSpPr>
            <p:cNvPr id="57" name="椭圆 56"/>
            <p:cNvSpPr/>
            <p:nvPr/>
          </p:nvSpPr>
          <p:spPr>
            <a:xfrm>
              <a:off x="1610338" y="1612604"/>
              <a:ext cx="1000577" cy="1000577"/>
            </a:xfrm>
            <a:prstGeom prst="ellipse">
              <a:avLst/>
            </a:prstGeom>
            <a:blipFill>
              <a:blip r:embed="rId2" cstate="print"/>
              <a:stretch>
                <a:fillRect/>
              </a:stretch>
            </a:blipFill>
            <a:ln w="25400" cap="flat" cmpd="sng" algn="ctr">
              <a:noFill/>
              <a:prstDash val="solid"/>
            </a:ln>
            <a:effectLst/>
          </p:spPr>
          <p:txBody>
            <a:bodyPr rtlCol="0" anchor="ctr"/>
            <a:lstStyle/>
            <a:p>
              <a:pPr algn="ctr">
                <a:defRPr/>
              </a:pPr>
              <a:endParaRPr lang="zh-CN" altLang="en-US" kern="0">
                <a:solidFill>
                  <a:prstClr val="white"/>
                </a:solidFill>
                <a:latin typeface="Calibri" panose="020F0502020204030204"/>
                <a:ea typeface="宋体" panose="02010600030101010101" pitchFamily="2" charset="-122"/>
              </a:endParaRPr>
            </a:p>
          </p:txBody>
        </p:sp>
      </p:grpSp>
      <p:grpSp>
        <p:nvGrpSpPr>
          <p:cNvPr id="58" name="组合 57"/>
          <p:cNvGrpSpPr/>
          <p:nvPr/>
        </p:nvGrpSpPr>
        <p:grpSpPr>
          <a:xfrm>
            <a:off x="3142470" y="2791913"/>
            <a:ext cx="1967691" cy="1968403"/>
            <a:chOff x="3142878" y="2613181"/>
            <a:chExt cx="1967947" cy="1967947"/>
          </a:xfrm>
        </p:grpSpPr>
        <p:sp>
          <p:nvSpPr>
            <p:cNvPr id="59" name="太阳形 58"/>
            <p:cNvSpPr/>
            <p:nvPr/>
          </p:nvSpPr>
          <p:spPr>
            <a:xfrm>
              <a:off x="3142878" y="2613181"/>
              <a:ext cx="1967947" cy="1967947"/>
            </a:xfrm>
            <a:prstGeom prst="sun">
              <a:avLst/>
            </a:prstGeom>
            <a:solidFill>
              <a:srgbClr val="59B0B9"/>
            </a:solidFill>
            <a:ln w="57150" cap="flat" cmpd="sng" algn="ctr">
              <a:noFill/>
              <a:prstDash val="solid"/>
            </a:ln>
            <a:effectLst>
              <a:outerShdw blurRad="63500" sx="102000" sy="102000" algn="ctr" rotWithShape="0">
                <a:prstClr val="black">
                  <a:alpha val="40000"/>
                </a:prstClr>
              </a:outerShdw>
            </a:effectLst>
          </p:spPr>
          <p:txBody>
            <a:bodyPr rtlCol="0" anchor="ctr"/>
            <a:lstStyle/>
            <a:p>
              <a:pPr algn="ctr">
                <a:defRPr/>
              </a:pPr>
              <a:endParaRPr lang="zh-CN" altLang="en-US" kern="0">
                <a:solidFill>
                  <a:prstClr val="black">
                    <a:lumMod val="75000"/>
                    <a:lumOff val="25000"/>
                  </a:prstClr>
                </a:solidFill>
                <a:latin typeface="Calibri" panose="020F0502020204030204"/>
                <a:ea typeface="宋体" panose="02010600030101010101" pitchFamily="2" charset="-122"/>
              </a:endParaRPr>
            </a:p>
          </p:txBody>
        </p:sp>
        <p:sp>
          <p:nvSpPr>
            <p:cNvPr id="60" name="椭圆 59"/>
            <p:cNvSpPr/>
            <p:nvPr/>
          </p:nvSpPr>
          <p:spPr>
            <a:xfrm>
              <a:off x="3626562" y="3092691"/>
              <a:ext cx="1000577" cy="1000577"/>
            </a:xfrm>
            <a:prstGeom prst="ellipse">
              <a:avLst/>
            </a:prstGeom>
            <a:blipFill>
              <a:blip r:embed="rId3" cstate="print"/>
              <a:stretch>
                <a:fillRect/>
              </a:stretch>
            </a:blipFill>
            <a:ln w="25400" cap="flat" cmpd="sng" algn="ctr">
              <a:noFill/>
              <a:prstDash val="solid"/>
            </a:ln>
            <a:effectLst/>
          </p:spPr>
          <p:txBody>
            <a:bodyPr rtlCol="0" anchor="ctr"/>
            <a:lstStyle/>
            <a:p>
              <a:pPr algn="ctr">
                <a:defRPr/>
              </a:pPr>
              <a:endParaRPr lang="zh-CN" altLang="en-US" kern="0">
                <a:solidFill>
                  <a:prstClr val="white"/>
                </a:solidFill>
                <a:latin typeface="Calibri" panose="020F0502020204030204"/>
                <a:ea typeface="宋体" panose="02010600030101010101" pitchFamily="2" charset="-122"/>
              </a:endParaRPr>
            </a:p>
          </p:txBody>
        </p:sp>
      </p:grpSp>
      <p:grpSp>
        <p:nvGrpSpPr>
          <p:cNvPr id="61" name="组合 60"/>
          <p:cNvGrpSpPr/>
          <p:nvPr/>
        </p:nvGrpSpPr>
        <p:grpSpPr>
          <a:xfrm>
            <a:off x="1322647" y="4136638"/>
            <a:ext cx="1967691" cy="1968403"/>
            <a:chOff x="1322816" y="4111934"/>
            <a:chExt cx="1967947" cy="1967947"/>
          </a:xfrm>
        </p:grpSpPr>
        <p:sp>
          <p:nvSpPr>
            <p:cNvPr id="62" name="太阳形 61"/>
            <p:cNvSpPr/>
            <p:nvPr/>
          </p:nvSpPr>
          <p:spPr>
            <a:xfrm>
              <a:off x="1322816" y="4111934"/>
              <a:ext cx="1967947" cy="1967947"/>
            </a:xfrm>
            <a:prstGeom prst="sun">
              <a:avLst/>
            </a:prstGeom>
            <a:solidFill>
              <a:srgbClr val="92D050"/>
            </a:solidFill>
            <a:ln w="57150" cap="flat" cmpd="sng" algn="ctr">
              <a:noFill/>
              <a:prstDash val="solid"/>
            </a:ln>
            <a:effectLst>
              <a:outerShdw blurRad="63500" sx="102000" sy="102000" algn="ctr" rotWithShape="0">
                <a:prstClr val="black">
                  <a:alpha val="40000"/>
                </a:prstClr>
              </a:outerShdw>
            </a:effectLst>
          </p:spPr>
          <p:txBody>
            <a:bodyPr rtlCol="0" anchor="ctr"/>
            <a:lstStyle/>
            <a:p>
              <a:pPr algn="ctr">
                <a:defRPr/>
              </a:pPr>
              <a:endParaRPr lang="zh-CN" altLang="en-US" kern="0">
                <a:solidFill>
                  <a:prstClr val="black">
                    <a:lumMod val="75000"/>
                    <a:lumOff val="25000"/>
                  </a:prstClr>
                </a:solidFill>
                <a:latin typeface="Calibri" panose="020F0502020204030204"/>
                <a:ea typeface="宋体" panose="02010600030101010101" pitchFamily="2" charset="-122"/>
              </a:endParaRPr>
            </a:p>
          </p:txBody>
        </p:sp>
        <p:sp>
          <p:nvSpPr>
            <p:cNvPr id="63" name="椭圆 62"/>
            <p:cNvSpPr/>
            <p:nvPr/>
          </p:nvSpPr>
          <p:spPr>
            <a:xfrm>
              <a:off x="1806500" y="4609754"/>
              <a:ext cx="1000577" cy="1000577"/>
            </a:xfrm>
            <a:prstGeom prst="ellipse">
              <a:avLst/>
            </a:prstGeom>
            <a:blipFill>
              <a:blip r:embed="rId4" cstate="print"/>
              <a:stretch>
                <a:fillRect/>
              </a:stretch>
            </a:blipFill>
            <a:ln w="25400" cap="flat" cmpd="sng" algn="ctr">
              <a:noFill/>
              <a:prstDash val="solid"/>
            </a:ln>
            <a:effectLst/>
          </p:spPr>
          <p:txBody>
            <a:bodyPr rtlCol="0" anchor="ctr"/>
            <a:lstStyle/>
            <a:p>
              <a:pPr algn="ctr">
                <a:defRPr/>
              </a:pPr>
              <a:endParaRPr lang="zh-CN" altLang="en-US" kern="0">
                <a:solidFill>
                  <a:prstClr val="white"/>
                </a:solidFill>
                <a:latin typeface="Calibri" panose="020F0502020204030204"/>
                <a:ea typeface="宋体" panose="02010600030101010101" pitchFamily="2" charset="-122"/>
              </a:endParaRPr>
            </a:p>
          </p:txBody>
        </p:sp>
      </p:grpSp>
      <p:grpSp>
        <p:nvGrpSpPr>
          <p:cNvPr id="64" name="组合 63"/>
          <p:cNvGrpSpPr/>
          <p:nvPr/>
        </p:nvGrpSpPr>
        <p:grpSpPr>
          <a:xfrm>
            <a:off x="3646460" y="1791104"/>
            <a:ext cx="708363" cy="708712"/>
            <a:chOff x="3646934" y="1612604"/>
            <a:chExt cx="708455" cy="708547"/>
          </a:xfrm>
        </p:grpSpPr>
        <p:sp>
          <p:nvSpPr>
            <p:cNvPr id="65" name="椭圆 64"/>
            <p:cNvSpPr/>
            <p:nvPr/>
          </p:nvSpPr>
          <p:spPr>
            <a:xfrm>
              <a:off x="3646934" y="1612604"/>
              <a:ext cx="708455" cy="708547"/>
            </a:xfrm>
            <a:prstGeom prst="ellipse">
              <a:avLst/>
            </a:prstGeom>
            <a:solidFill>
              <a:srgbClr val="FF0000"/>
            </a:solidFill>
            <a:ln w="25400" cap="flat" cmpd="sng" algn="ctr">
              <a:noFill/>
              <a:prstDash val="solid"/>
            </a:ln>
            <a:effectLst/>
          </p:spPr>
          <p:txBody>
            <a:bodyPr rtlCol="0" anchor="ctr"/>
            <a:lstStyle/>
            <a:p>
              <a:pPr algn="ctr" defTabSz="913765">
                <a:defRPr/>
              </a:pPr>
              <a:endParaRPr lang="zh-CN" altLang="en-US" kern="0">
                <a:solidFill>
                  <a:prstClr val="black">
                    <a:lumMod val="75000"/>
                    <a:lumOff val="25000"/>
                  </a:prstClr>
                </a:solidFill>
                <a:latin typeface="Calibri" panose="020F0502020204030204"/>
                <a:ea typeface="宋体" panose="02010600030101010101" pitchFamily="2" charset="-122"/>
              </a:endParaRPr>
            </a:p>
          </p:txBody>
        </p:sp>
        <p:sp>
          <p:nvSpPr>
            <p:cNvPr id="66" name="Freeform 72"/>
            <p:cNvSpPr>
              <a:spLocks noEditPoints="1"/>
            </p:cNvSpPr>
            <p:nvPr/>
          </p:nvSpPr>
          <p:spPr bwMode="auto">
            <a:xfrm>
              <a:off x="3690794" y="1817624"/>
              <a:ext cx="598399" cy="287675"/>
            </a:xfrm>
            <a:custGeom>
              <a:avLst/>
              <a:gdLst>
                <a:gd name="T0" fmla="*/ 63 w 232"/>
                <a:gd name="T1" fmla="*/ 44 h 157"/>
                <a:gd name="T2" fmla="*/ 99 w 232"/>
                <a:gd name="T3" fmla="*/ 47 h 157"/>
                <a:gd name="T4" fmla="*/ 63 w 232"/>
                <a:gd name="T5" fmla="*/ 36 h 157"/>
                <a:gd name="T6" fmla="*/ 31 w 232"/>
                <a:gd name="T7" fmla="*/ 45 h 157"/>
                <a:gd name="T8" fmla="*/ 36 w 232"/>
                <a:gd name="T9" fmla="*/ 70 h 157"/>
                <a:gd name="T10" fmla="*/ 94 w 232"/>
                <a:gd name="T11" fmla="*/ 71 h 157"/>
                <a:gd name="T12" fmla="*/ 96 w 232"/>
                <a:gd name="T13" fmla="*/ 63 h 157"/>
                <a:gd name="T14" fmla="*/ 34 w 232"/>
                <a:gd name="T15" fmla="*/ 62 h 157"/>
                <a:gd name="T16" fmla="*/ 36 w 232"/>
                <a:gd name="T17" fmla="*/ 70 h 157"/>
                <a:gd name="T18" fmla="*/ 94 w 232"/>
                <a:gd name="T19" fmla="*/ 93 h 157"/>
                <a:gd name="T20" fmla="*/ 96 w 232"/>
                <a:gd name="T21" fmla="*/ 84 h 157"/>
                <a:gd name="T22" fmla="*/ 34 w 232"/>
                <a:gd name="T23" fmla="*/ 83 h 157"/>
                <a:gd name="T24" fmla="*/ 36 w 232"/>
                <a:gd name="T25" fmla="*/ 91 h 157"/>
                <a:gd name="T26" fmla="*/ 94 w 232"/>
                <a:gd name="T27" fmla="*/ 93 h 157"/>
                <a:gd name="T28" fmla="*/ 219 w 232"/>
                <a:gd name="T29" fmla="*/ 21 h 157"/>
                <a:gd name="T30" fmla="*/ 217 w 232"/>
                <a:gd name="T31" fmla="*/ 11 h 157"/>
                <a:gd name="T32" fmla="*/ 117 w 232"/>
                <a:gd name="T33" fmla="*/ 15 h 157"/>
                <a:gd name="T34" fmla="*/ 16 w 232"/>
                <a:gd name="T35" fmla="*/ 11 h 157"/>
                <a:gd name="T36" fmla="*/ 14 w 232"/>
                <a:gd name="T37" fmla="*/ 21 h 157"/>
                <a:gd name="T38" fmla="*/ 0 w 232"/>
                <a:gd name="T39" fmla="*/ 40 h 157"/>
                <a:gd name="T40" fmla="*/ 10 w 232"/>
                <a:gd name="T41" fmla="*/ 148 h 157"/>
                <a:gd name="T42" fmla="*/ 64 w 232"/>
                <a:gd name="T43" fmla="*/ 140 h 157"/>
                <a:gd name="T44" fmla="*/ 127 w 232"/>
                <a:gd name="T45" fmla="*/ 152 h 157"/>
                <a:gd name="T46" fmla="*/ 202 w 232"/>
                <a:gd name="T47" fmla="*/ 149 h 157"/>
                <a:gd name="T48" fmla="*/ 232 w 232"/>
                <a:gd name="T49" fmla="*/ 130 h 157"/>
                <a:gd name="T50" fmla="*/ 221 w 232"/>
                <a:gd name="T51" fmla="*/ 21 h 157"/>
                <a:gd name="T52" fmla="*/ 170 w 232"/>
                <a:gd name="T53" fmla="*/ 8 h 157"/>
                <a:gd name="T54" fmla="*/ 211 w 232"/>
                <a:gd name="T55" fmla="*/ 125 h 157"/>
                <a:gd name="T56" fmla="*/ 121 w 232"/>
                <a:gd name="T57" fmla="*/ 129 h 157"/>
                <a:gd name="T58" fmla="*/ 22 w 232"/>
                <a:gd name="T59" fmla="*/ 18 h 157"/>
                <a:gd name="T60" fmla="*/ 112 w 232"/>
                <a:gd name="T61" fmla="*/ 22 h 157"/>
                <a:gd name="T62" fmla="*/ 63 w 232"/>
                <a:gd name="T63" fmla="*/ 116 h 157"/>
                <a:gd name="T64" fmla="*/ 22 w 232"/>
                <a:gd name="T65" fmla="*/ 18 h 157"/>
                <a:gd name="T66" fmla="*/ 219 w 232"/>
                <a:gd name="T67" fmla="*/ 143 h 157"/>
                <a:gd name="T68" fmla="*/ 168 w 232"/>
                <a:gd name="T69" fmla="*/ 134 h 157"/>
                <a:gd name="T70" fmla="*/ 108 w 232"/>
                <a:gd name="T71" fmla="*/ 147 h 157"/>
                <a:gd name="T72" fmla="*/ 27 w 232"/>
                <a:gd name="T73" fmla="*/ 143 h 157"/>
                <a:gd name="T74" fmla="*/ 7 w 232"/>
                <a:gd name="T75" fmla="*/ 130 h 157"/>
                <a:gd name="T76" fmla="*/ 14 w 232"/>
                <a:gd name="T77" fmla="*/ 27 h 157"/>
                <a:gd name="T78" fmla="*/ 16 w 232"/>
                <a:gd name="T79" fmla="*/ 135 h 157"/>
                <a:gd name="T80" fmla="*/ 63 w 232"/>
                <a:gd name="T81" fmla="*/ 125 h 157"/>
                <a:gd name="T82" fmla="*/ 114 w 232"/>
                <a:gd name="T83" fmla="*/ 140 h 157"/>
                <a:gd name="T84" fmla="*/ 115 w 232"/>
                <a:gd name="T85" fmla="*/ 140 h 157"/>
                <a:gd name="T86" fmla="*/ 115 w 232"/>
                <a:gd name="T87" fmla="*/ 141 h 157"/>
                <a:gd name="T88" fmla="*/ 116 w 232"/>
                <a:gd name="T89" fmla="*/ 141 h 157"/>
                <a:gd name="T90" fmla="*/ 116 w 232"/>
                <a:gd name="T91" fmla="*/ 141 h 157"/>
                <a:gd name="T92" fmla="*/ 117 w 232"/>
                <a:gd name="T93" fmla="*/ 141 h 157"/>
                <a:gd name="T94" fmla="*/ 117 w 232"/>
                <a:gd name="T95" fmla="*/ 141 h 157"/>
                <a:gd name="T96" fmla="*/ 118 w 232"/>
                <a:gd name="T97" fmla="*/ 141 h 157"/>
                <a:gd name="T98" fmla="*/ 119 w 232"/>
                <a:gd name="T99" fmla="*/ 140 h 157"/>
                <a:gd name="T100" fmla="*/ 119 w 232"/>
                <a:gd name="T101" fmla="*/ 140 h 157"/>
                <a:gd name="T102" fmla="*/ 170 w 232"/>
                <a:gd name="T103" fmla="*/ 125 h 157"/>
                <a:gd name="T104" fmla="*/ 217 w 232"/>
                <a:gd name="T105" fmla="*/ 135 h 157"/>
                <a:gd name="T106" fmla="*/ 219 w 232"/>
                <a:gd name="T107" fmla="*/ 28 h 157"/>
                <a:gd name="T108" fmla="*/ 226 w 232"/>
                <a:gd name="T109" fmla="*/ 13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2" h="157">
                  <a:moveTo>
                    <a:pt x="36" y="48"/>
                  </a:moveTo>
                  <a:cubicBezTo>
                    <a:pt x="45" y="46"/>
                    <a:pt x="54" y="44"/>
                    <a:pt x="63" y="44"/>
                  </a:cubicBezTo>
                  <a:cubicBezTo>
                    <a:pt x="74" y="44"/>
                    <a:pt x="84" y="46"/>
                    <a:pt x="94" y="49"/>
                  </a:cubicBezTo>
                  <a:cubicBezTo>
                    <a:pt x="96" y="50"/>
                    <a:pt x="98" y="49"/>
                    <a:pt x="99" y="47"/>
                  </a:cubicBezTo>
                  <a:cubicBezTo>
                    <a:pt x="100" y="45"/>
                    <a:pt x="99" y="42"/>
                    <a:pt x="96" y="41"/>
                  </a:cubicBezTo>
                  <a:cubicBezTo>
                    <a:pt x="86" y="38"/>
                    <a:pt x="75" y="36"/>
                    <a:pt x="63" y="36"/>
                  </a:cubicBezTo>
                  <a:cubicBezTo>
                    <a:pt x="53" y="36"/>
                    <a:pt x="43" y="37"/>
                    <a:pt x="34" y="40"/>
                  </a:cubicBezTo>
                  <a:cubicBezTo>
                    <a:pt x="31" y="41"/>
                    <a:pt x="30" y="43"/>
                    <a:pt x="31" y="45"/>
                  </a:cubicBezTo>
                  <a:cubicBezTo>
                    <a:pt x="32" y="48"/>
                    <a:pt x="34" y="49"/>
                    <a:pt x="36" y="48"/>
                  </a:cubicBezTo>
                  <a:close/>
                  <a:moveTo>
                    <a:pt x="36" y="70"/>
                  </a:moveTo>
                  <a:cubicBezTo>
                    <a:pt x="45" y="67"/>
                    <a:pt x="54" y="66"/>
                    <a:pt x="63" y="66"/>
                  </a:cubicBezTo>
                  <a:cubicBezTo>
                    <a:pt x="74" y="66"/>
                    <a:pt x="84" y="68"/>
                    <a:pt x="94" y="71"/>
                  </a:cubicBezTo>
                  <a:cubicBezTo>
                    <a:pt x="96" y="72"/>
                    <a:pt x="98" y="71"/>
                    <a:pt x="99" y="68"/>
                  </a:cubicBezTo>
                  <a:cubicBezTo>
                    <a:pt x="100" y="66"/>
                    <a:pt x="99" y="64"/>
                    <a:pt x="96" y="63"/>
                  </a:cubicBezTo>
                  <a:cubicBezTo>
                    <a:pt x="86" y="59"/>
                    <a:pt x="75" y="57"/>
                    <a:pt x="63" y="57"/>
                  </a:cubicBezTo>
                  <a:cubicBezTo>
                    <a:pt x="53" y="57"/>
                    <a:pt x="43" y="59"/>
                    <a:pt x="34" y="62"/>
                  </a:cubicBezTo>
                  <a:cubicBezTo>
                    <a:pt x="31" y="62"/>
                    <a:pt x="30" y="65"/>
                    <a:pt x="31" y="67"/>
                  </a:cubicBezTo>
                  <a:cubicBezTo>
                    <a:pt x="32" y="69"/>
                    <a:pt x="34" y="71"/>
                    <a:pt x="36" y="70"/>
                  </a:cubicBezTo>
                  <a:close/>
                  <a:moveTo>
                    <a:pt x="94" y="93"/>
                  </a:moveTo>
                  <a:cubicBezTo>
                    <a:pt x="94" y="93"/>
                    <a:pt x="94" y="93"/>
                    <a:pt x="94" y="93"/>
                  </a:cubicBezTo>
                  <a:cubicBezTo>
                    <a:pt x="96" y="93"/>
                    <a:pt x="98" y="92"/>
                    <a:pt x="99" y="90"/>
                  </a:cubicBezTo>
                  <a:cubicBezTo>
                    <a:pt x="100" y="88"/>
                    <a:pt x="99" y="85"/>
                    <a:pt x="96" y="84"/>
                  </a:cubicBezTo>
                  <a:cubicBezTo>
                    <a:pt x="86" y="81"/>
                    <a:pt x="75" y="79"/>
                    <a:pt x="63" y="79"/>
                  </a:cubicBezTo>
                  <a:cubicBezTo>
                    <a:pt x="53" y="79"/>
                    <a:pt x="43" y="80"/>
                    <a:pt x="34" y="83"/>
                  </a:cubicBezTo>
                  <a:cubicBezTo>
                    <a:pt x="31" y="84"/>
                    <a:pt x="30" y="86"/>
                    <a:pt x="31" y="89"/>
                  </a:cubicBezTo>
                  <a:cubicBezTo>
                    <a:pt x="32" y="91"/>
                    <a:pt x="34" y="92"/>
                    <a:pt x="36" y="91"/>
                  </a:cubicBezTo>
                  <a:cubicBezTo>
                    <a:pt x="45" y="89"/>
                    <a:pt x="54" y="87"/>
                    <a:pt x="63" y="87"/>
                  </a:cubicBezTo>
                  <a:cubicBezTo>
                    <a:pt x="74" y="87"/>
                    <a:pt x="84" y="89"/>
                    <a:pt x="94" y="93"/>
                  </a:cubicBezTo>
                  <a:close/>
                  <a:moveTo>
                    <a:pt x="221" y="21"/>
                  </a:moveTo>
                  <a:cubicBezTo>
                    <a:pt x="220" y="21"/>
                    <a:pt x="220" y="21"/>
                    <a:pt x="219" y="21"/>
                  </a:cubicBezTo>
                  <a:cubicBezTo>
                    <a:pt x="219" y="15"/>
                    <a:pt x="219" y="15"/>
                    <a:pt x="219" y="15"/>
                  </a:cubicBezTo>
                  <a:cubicBezTo>
                    <a:pt x="219" y="14"/>
                    <a:pt x="218" y="12"/>
                    <a:pt x="217" y="11"/>
                  </a:cubicBezTo>
                  <a:cubicBezTo>
                    <a:pt x="203" y="4"/>
                    <a:pt x="186" y="0"/>
                    <a:pt x="170" y="0"/>
                  </a:cubicBezTo>
                  <a:cubicBezTo>
                    <a:pt x="151" y="0"/>
                    <a:pt x="133" y="5"/>
                    <a:pt x="117" y="15"/>
                  </a:cubicBezTo>
                  <a:cubicBezTo>
                    <a:pt x="101" y="5"/>
                    <a:pt x="82" y="0"/>
                    <a:pt x="63" y="0"/>
                  </a:cubicBezTo>
                  <a:cubicBezTo>
                    <a:pt x="47" y="0"/>
                    <a:pt x="31" y="4"/>
                    <a:pt x="16" y="11"/>
                  </a:cubicBezTo>
                  <a:cubicBezTo>
                    <a:pt x="15" y="12"/>
                    <a:pt x="14" y="14"/>
                    <a:pt x="14" y="15"/>
                  </a:cubicBezTo>
                  <a:cubicBezTo>
                    <a:pt x="14" y="21"/>
                    <a:pt x="14" y="21"/>
                    <a:pt x="14" y="21"/>
                  </a:cubicBezTo>
                  <a:cubicBezTo>
                    <a:pt x="13" y="21"/>
                    <a:pt x="12" y="21"/>
                    <a:pt x="11" y="21"/>
                  </a:cubicBezTo>
                  <a:cubicBezTo>
                    <a:pt x="5" y="25"/>
                    <a:pt x="0" y="32"/>
                    <a:pt x="0" y="40"/>
                  </a:cubicBezTo>
                  <a:cubicBezTo>
                    <a:pt x="0" y="130"/>
                    <a:pt x="0" y="130"/>
                    <a:pt x="0" y="130"/>
                  </a:cubicBezTo>
                  <a:cubicBezTo>
                    <a:pt x="0" y="137"/>
                    <a:pt x="4" y="144"/>
                    <a:pt x="10" y="148"/>
                  </a:cubicBezTo>
                  <a:cubicBezTo>
                    <a:pt x="16" y="152"/>
                    <a:pt x="24" y="152"/>
                    <a:pt x="30" y="149"/>
                  </a:cubicBezTo>
                  <a:cubicBezTo>
                    <a:pt x="41" y="143"/>
                    <a:pt x="52" y="140"/>
                    <a:pt x="64" y="140"/>
                  </a:cubicBezTo>
                  <a:cubicBezTo>
                    <a:pt x="79" y="140"/>
                    <a:pt x="93" y="144"/>
                    <a:pt x="105" y="152"/>
                  </a:cubicBezTo>
                  <a:cubicBezTo>
                    <a:pt x="112" y="157"/>
                    <a:pt x="121" y="157"/>
                    <a:pt x="127" y="152"/>
                  </a:cubicBezTo>
                  <a:cubicBezTo>
                    <a:pt x="139" y="144"/>
                    <a:pt x="153" y="140"/>
                    <a:pt x="168" y="140"/>
                  </a:cubicBezTo>
                  <a:cubicBezTo>
                    <a:pt x="180" y="140"/>
                    <a:pt x="191" y="143"/>
                    <a:pt x="202" y="149"/>
                  </a:cubicBezTo>
                  <a:cubicBezTo>
                    <a:pt x="208" y="152"/>
                    <a:pt x="216" y="152"/>
                    <a:pt x="222" y="148"/>
                  </a:cubicBezTo>
                  <a:cubicBezTo>
                    <a:pt x="228" y="144"/>
                    <a:pt x="232" y="137"/>
                    <a:pt x="232" y="130"/>
                  </a:cubicBezTo>
                  <a:cubicBezTo>
                    <a:pt x="232" y="40"/>
                    <a:pt x="232" y="40"/>
                    <a:pt x="232" y="40"/>
                  </a:cubicBezTo>
                  <a:cubicBezTo>
                    <a:pt x="232" y="32"/>
                    <a:pt x="228" y="25"/>
                    <a:pt x="221" y="21"/>
                  </a:cubicBezTo>
                  <a:close/>
                  <a:moveTo>
                    <a:pt x="121" y="22"/>
                  </a:moveTo>
                  <a:cubicBezTo>
                    <a:pt x="136" y="13"/>
                    <a:pt x="152" y="8"/>
                    <a:pt x="170" y="8"/>
                  </a:cubicBezTo>
                  <a:cubicBezTo>
                    <a:pt x="184" y="8"/>
                    <a:pt x="198" y="12"/>
                    <a:pt x="211" y="18"/>
                  </a:cubicBezTo>
                  <a:cubicBezTo>
                    <a:pt x="211" y="125"/>
                    <a:pt x="211" y="125"/>
                    <a:pt x="211" y="125"/>
                  </a:cubicBezTo>
                  <a:cubicBezTo>
                    <a:pt x="198" y="119"/>
                    <a:pt x="184" y="116"/>
                    <a:pt x="170" y="116"/>
                  </a:cubicBezTo>
                  <a:cubicBezTo>
                    <a:pt x="153" y="116"/>
                    <a:pt x="136" y="121"/>
                    <a:pt x="121" y="129"/>
                  </a:cubicBezTo>
                  <a:lnTo>
                    <a:pt x="121" y="22"/>
                  </a:lnTo>
                  <a:close/>
                  <a:moveTo>
                    <a:pt x="22" y="18"/>
                  </a:moveTo>
                  <a:cubicBezTo>
                    <a:pt x="35" y="12"/>
                    <a:pt x="49" y="8"/>
                    <a:pt x="63" y="8"/>
                  </a:cubicBezTo>
                  <a:cubicBezTo>
                    <a:pt x="81" y="8"/>
                    <a:pt x="98" y="13"/>
                    <a:pt x="112" y="22"/>
                  </a:cubicBezTo>
                  <a:cubicBezTo>
                    <a:pt x="112" y="129"/>
                    <a:pt x="112" y="129"/>
                    <a:pt x="112" y="129"/>
                  </a:cubicBezTo>
                  <a:cubicBezTo>
                    <a:pt x="97" y="121"/>
                    <a:pt x="81" y="116"/>
                    <a:pt x="63" y="116"/>
                  </a:cubicBezTo>
                  <a:cubicBezTo>
                    <a:pt x="49" y="116"/>
                    <a:pt x="35" y="119"/>
                    <a:pt x="22" y="125"/>
                  </a:cubicBezTo>
                  <a:lnTo>
                    <a:pt x="22" y="18"/>
                  </a:lnTo>
                  <a:close/>
                  <a:moveTo>
                    <a:pt x="226" y="130"/>
                  </a:moveTo>
                  <a:cubicBezTo>
                    <a:pt x="226" y="135"/>
                    <a:pt x="223" y="140"/>
                    <a:pt x="219" y="143"/>
                  </a:cubicBezTo>
                  <a:cubicBezTo>
                    <a:pt x="214" y="145"/>
                    <a:pt x="209" y="146"/>
                    <a:pt x="205" y="143"/>
                  </a:cubicBezTo>
                  <a:cubicBezTo>
                    <a:pt x="193" y="137"/>
                    <a:pt x="181" y="134"/>
                    <a:pt x="168" y="134"/>
                  </a:cubicBezTo>
                  <a:cubicBezTo>
                    <a:pt x="152" y="134"/>
                    <a:pt x="137" y="138"/>
                    <a:pt x="124" y="147"/>
                  </a:cubicBezTo>
                  <a:cubicBezTo>
                    <a:pt x="119" y="151"/>
                    <a:pt x="113" y="151"/>
                    <a:pt x="108" y="147"/>
                  </a:cubicBezTo>
                  <a:cubicBezTo>
                    <a:pt x="95" y="138"/>
                    <a:pt x="80" y="134"/>
                    <a:pt x="64" y="134"/>
                  </a:cubicBezTo>
                  <a:cubicBezTo>
                    <a:pt x="51" y="134"/>
                    <a:pt x="39" y="137"/>
                    <a:pt x="27" y="143"/>
                  </a:cubicBezTo>
                  <a:cubicBezTo>
                    <a:pt x="23" y="146"/>
                    <a:pt x="18" y="145"/>
                    <a:pt x="13" y="143"/>
                  </a:cubicBezTo>
                  <a:cubicBezTo>
                    <a:pt x="9" y="140"/>
                    <a:pt x="7" y="135"/>
                    <a:pt x="7" y="130"/>
                  </a:cubicBezTo>
                  <a:cubicBezTo>
                    <a:pt x="7" y="40"/>
                    <a:pt x="7" y="40"/>
                    <a:pt x="7" y="40"/>
                  </a:cubicBezTo>
                  <a:cubicBezTo>
                    <a:pt x="7" y="35"/>
                    <a:pt x="9" y="30"/>
                    <a:pt x="14" y="27"/>
                  </a:cubicBezTo>
                  <a:cubicBezTo>
                    <a:pt x="14" y="132"/>
                    <a:pt x="14" y="132"/>
                    <a:pt x="14" y="132"/>
                  </a:cubicBezTo>
                  <a:cubicBezTo>
                    <a:pt x="14" y="133"/>
                    <a:pt x="15" y="135"/>
                    <a:pt x="16" y="135"/>
                  </a:cubicBezTo>
                  <a:cubicBezTo>
                    <a:pt x="17" y="136"/>
                    <a:pt x="19" y="136"/>
                    <a:pt x="20" y="136"/>
                  </a:cubicBezTo>
                  <a:cubicBezTo>
                    <a:pt x="33" y="129"/>
                    <a:pt x="48" y="125"/>
                    <a:pt x="63" y="125"/>
                  </a:cubicBezTo>
                  <a:cubicBezTo>
                    <a:pt x="81" y="125"/>
                    <a:pt x="99" y="130"/>
                    <a:pt x="114" y="140"/>
                  </a:cubicBezTo>
                  <a:cubicBezTo>
                    <a:pt x="114" y="140"/>
                    <a:pt x="114" y="140"/>
                    <a:pt x="114" y="140"/>
                  </a:cubicBezTo>
                  <a:cubicBezTo>
                    <a:pt x="114" y="140"/>
                    <a:pt x="114" y="140"/>
                    <a:pt x="115" y="140"/>
                  </a:cubicBezTo>
                  <a:cubicBezTo>
                    <a:pt x="115" y="140"/>
                    <a:pt x="115" y="140"/>
                    <a:pt x="115" y="140"/>
                  </a:cubicBezTo>
                  <a:cubicBezTo>
                    <a:pt x="115" y="141"/>
                    <a:pt x="115" y="141"/>
                    <a:pt x="115" y="141"/>
                  </a:cubicBezTo>
                  <a:cubicBezTo>
                    <a:pt x="115" y="141"/>
                    <a:pt x="115" y="141"/>
                    <a:pt x="115" y="141"/>
                  </a:cubicBezTo>
                  <a:cubicBezTo>
                    <a:pt x="115" y="141"/>
                    <a:pt x="115" y="141"/>
                    <a:pt x="115" y="141"/>
                  </a:cubicBezTo>
                  <a:cubicBezTo>
                    <a:pt x="116" y="141"/>
                    <a:pt x="116" y="141"/>
                    <a:pt x="116" y="141"/>
                  </a:cubicBezTo>
                  <a:cubicBezTo>
                    <a:pt x="116" y="141"/>
                    <a:pt x="116" y="141"/>
                    <a:pt x="116" y="141"/>
                  </a:cubicBezTo>
                  <a:cubicBezTo>
                    <a:pt x="116" y="141"/>
                    <a:pt x="116" y="141"/>
                    <a:pt x="116" y="141"/>
                  </a:cubicBezTo>
                  <a:cubicBezTo>
                    <a:pt x="116" y="141"/>
                    <a:pt x="116" y="141"/>
                    <a:pt x="117" y="141"/>
                  </a:cubicBezTo>
                  <a:cubicBezTo>
                    <a:pt x="117" y="141"/>
                    <a:pt x="117" y="141"/>
                    <a:pt x="117" y="141"/>
                  </a:cubicBezTo>
                  <a:cubicBezTo>
                    <a:pt x="117" y="141"/>
                    <a:pt x="117" y="141"/>
                    <a:pt x="117" y="141"/>
                  </a:cubicBezTo>
                  <a:cubicBezTo>
                    <a:pt x="117" y="141"/>
                    <a:pt x="117" y="141"/>
                    <a:pt x="117" y="141"/>
                  </a:cubicBezTo>
                  <a:cubicBezTo>
                    <a:pt x="118" y="141"/>
                    <a:pt x="118" y="141"/>
                    <a:pt x="118" y="141"/>
                  </a:cubicBezTo>
                  <a:cubicBezTo>
                    <a:pt x="118" y="141"/>
                    <a:pt x="118" y="141"/>
                    <a:pt x="118" y="141"/>
                  </a:cubicBezTo>
                  <a:cubicBezTo>
                    <a:pt x="118" y="141"/>
                    <a:pt x="118" y="141"/>
                    <a:pt x="118" y="141"/>
                  </a:cubicBezTo>
                  <a:cubicBezTo>
                    <a:pt x="118" y="141"/>
                    <a:pt x="118" y="141"/>
                    <a:pt x="119" y="140"/>
                  </a:cubicBezTo>
                  <a:cubicBezTo>
                    <a:pt x="119" y="140"/>
                    <a:pt x="119" y="140"/>
                    <a:pt x="119" y="140"/>
                  </a:cubicBezTo>
                  <a:cubicBezTo>
                    <a:pt x="119" y="140"/>
                    <a:pt x="119" y="140"/>
                    <a:pt x="119" y="140"/>
                  </a:cubicBezTo>
                  <a:cubicBezTo>
                    <a:pt x="119" y="140"/>
                    <a:pt x="119" y="140"/>
                    <a:pt x="119" y="140"/>
                  </a:cubicBezTo>
                  <a:cubicBezTo>
                    <a:pt x="134" y="130"/>
                    <a:pt x="152" y="125"/>
                    <a:pt x="170" y="125"/>
                  </a:cubicBezTo>
                  <a:cubicBezTo>
                    <a:pt x="185" y="125"/>
                    <a:pt x="200" y="129"/>
                    <a:pt x="213" y="136"/>
                  </a:cubicBezTo>
                  <a:cubicBezTo>
                    <a:pt x="214" y="136"/>
                    <a:pt x="216" y="136"/>
                    <a:pt x="217" y="135"/>
                  </a:cubicBezTo>
                  <a:cubicBezTo>
                    <a:pt x="219" y="135"/>
                    <a:pt x="219" y="133"/>
                    <a:pt x="219" y="132"/>
                  </a:cubicBezTo>
                  <a:cubicBezTo>
                    <a:pt x="219" y="28"/>
                    <a:pt x="219" y="28"/>
                    <a:pt x="219" y="28"/>
                  </a:cubicBezTo>
                  <a:cubicBezTo>
                    <a:pt x="223" y="30"/>
                    <a:pt x="226" y="35"/>
                    <a:pt x="226" y="40"/>
                  </a:cubicBezTo>
                  <a:lnTo>
                    <a:pt x="226" y="1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55296" tIns="27647" rIns="55296" bIns="27647" numCol="1" anchor="t" anchorCtr="0" compatLnSpc="1"/>
            <a:lstStyle/>
            <a:p>
              <a:pPr>
                <a:defRPr/>
              </a:pPr>
              <a:endParaRPr lang="zh-CN" altLang="en-US" kern="0">
                <a:solidFill>
                  <a:prstClr val="black"/>
                </a:solidFill>
              </a:endParaRPr>
            </a:p>
          </p:txBody>
        </p:sp>
      </p:grpSp>
      <p:grpSp>
        <p:nvGrpSpPr>
          <p:cNvPr id="67" name="组合 66"/>
          <p:cNvGrpSpPr/>
          <p:nvPr/>
        </p:nvGrpSpPr>
        <p:grpSpPr>
          <a:xfrm>
            <a:off x="3934455" y="5195775"/>
            <a:ext cx="708363" cy="708712"/>
            <a:chOff x="3934966" y="5016487"/>
            <a:chExt cx="708455" cy="708547"/>
          </a:xfrm>
        </p:grpSpPr>
        <p:sp>
          <p:nvSpPr>
            <p:cNvPr id="68" name="椭圆 67"/>
            <p:cNvSpPr/>
            <p:nvPr/>
          </p:nvSpPr>
          <p:spPr>
            <a:xfrm>
              <a:off x="3934966" y="5016487"/>
              <a:ext cx="708455" cy="708547"/>
            </a:xfrm>
            <a:prstGeom prst="ellipse">
              <a:avLst/>
            </a:prstGeom>
            <a:solidFill>
              <a:srgbClr val="92D050"/>
            </a:solidFill>
            <a:ln w="25400" cap="flat" cmpd="sng" algn="ctr">
              <a:noFill/>
              <a:prstDash val="solid"/>
            </a:ln>
            <a:effectLst/>
          </p:spPr>
          <p:txBody>
            <a:bodyPr rtlCol="0" anchor="ctr"/>
            <a:lstStyle/>
            <a:p>
              <a:pPr algn="ctr" defTabSz="913765">
                <a:defRPr/>
              </a:pPr>
              <a:endParaRPr lang="zh-CN" altLang="en-US" kern="0">
                <a:solidFill>
                  <a:prstClr val="black">
                    <a:lumMod val="75000"/>
                    <a:lumOff val="25000"/>
                  </a:prstClr>
                </a:solidFill>
                <a:latin typeface="Calibri" panose="020F0502020204030204"/>
                <a:ea typeface="宋体" panose="02010600030101010101" pitchFamily="2" charset="-122"/>
              </a:endParaRPr>
            </a:p>
          </p:txBody>
        </p:sp>
        <p:sp>
          <p:nvSpPr>
            <p:cNvPr id="69" name="Freeform 8"/>
            <p:cNvSpPr>
              <a:spLocks noEditPoints="1"/>
            </p:cNvSpPr>
            <p:nvPr/>
          </p:nvSpPr>
          <p:spPr bwMode="auto">
            <a:xfrm>
              <a:off x="4008511" y="5201730"/>
              <a:ext cx="609600" cy="338060"/>
            </a:xfrm>
            <a:custGeom>
              <a:avLst/>
              <a:gdLst>
                <a:gd name="T0" fmla="*/ 18 w 31"/>
                <a:gd name="T1" fmla="*/ 19 h 25"/>
                <a:gd name="T2" fmla="*/ 17 w 31"/>
                <a:gd name="T3" fmla="*/ 21 h 25"/>
                <a:gd name="T4" fmla="*/ 16 w 31"/>
                <a:gd name="T5" fmla="*/ 25 h 25"/>
                <a:gd name="T6" fmla="*/ 15 w 31"/>
                <a:gd name="T7" fmla="*/ 25 h 25"/>
                <a:gd name="T8" fmla="*/ 12 w 31"/>
                <a:gd name="T9" fmla="*/ 25 h 25"/>
                <a:gd name="T10" fmla="*/ 8 w 31"/>
                <a:gd name="T11" fmla="*/ 21 h 25"/>
                <a:gd name="T12" fmla="*/ 1 w 31"/>
                <a:gd name="T13" fmla="*/ 11 h 25"/>
                <a:gd name="T14" fmla="*/ 1 w 31"/>
                <a:gd name="T15" fmla="*/ 9 h 25"/>
                <a:gd name="T16" fmla="*/ 6 w 31"/>
                <a:gd name="T17" fmla="*/ 8 h 25"/>
                <a:gd name="T18" fmla="*/ 10 w 31"/>
                <a:gd name="T19" fmla="*/ 5 h 25"/>
                <a:gd name="T20" fmla="*/ 17 w 31"/>
                <a:gd name="T21" fmla="*/ 3 h 25"/>
                <a:gd name="T22" fmla="*/ 19 w 31"/>
                <a:gd name="T23" fmla="*/ 3 h 25"/>
                <a:gd name="T24" fmla="*/ 22 w 31"/>
                <a:gd name="T25" fmla="*/ 0 h 25"/>
                <a:gd name="T26" fmla="*/ 25 w 31"/>
                <a:gd name="T27" fmla="*/ 3 h 25"/>
                <a:gd name="T28" fmla="*/ 31 w 31"/>
                <a:gd name="T29" fmla="*/ 10 h 25"/>
                <a:gd name="T30" fmla="*/ 31 w 31"/>
                <a:gd name="T31" fmla="*/ 12 h 25"/>
                <a:gd name="T32" fmla="*/ 27 w 31"/>
                <a:gd name="T33" fmla="*/ 11 h 25"/>
                <a:gd name="T34" fmla="*/ 24 w 31"/>
                <a:gd name="T35" fmla="*/ 15 h 25"/>
                <a:gd name="T36" fmla="*/ 24 w 31"/>
                <a:gd name="T37" fmla="*/ 15 h 25"/>
                <a:gd name="T38" fmla="*/ 22 w 31"/>
                <a:gd name="T39" fmla="*/ 12 h 25"/>
                <a:gd name="T40" fmla="*/ 24 w 31"/>
                <a:gd name="T41" fmla="*/ 6 h 25"/>
                <a:gd name="T42" fmla="*/ 22 w 31"/>
                <a:gd name="T43" fmla="*/ 6 h 25"/>
                <a:gd name="T44" fmla="*/ 23 w 31"/>
                <a:gd name="T45" fmla="*/ 8 h 25"/>
                <a:gd name="T46" fmla="*/ 24 w 31"/>
                <a:gd name="T47" fmla="*/ 13 h 25"/>
                <a:gd name="T48" fmla="*/ 26 w 31"/>
                <a:gd name="T49" fmla="*/ 10 h 25"/>
                <a:gd name="T50" fmla="*/ 29 w 31"/>
                <a:gd name="T51" fmla="*/ 11 h 25"/>
                <a:gd name="T52" fmla="*/ 24 w 31"/>
                <a:gd name="T53" fmla="*/ 3 h 25"/>
                <a:gd name="T54" fmla="*/ 23 w 31"/>
                <a:gd name="T55" fmla="*/ 2 h 25"/>
                <a:gd name="T56" fmla="*/ 21 w 31"/>
                <a:gd name="T57" fmla="*/ 2 h 25"/>
                <a:gd name="T58" fmla="*/ 21 w 31"/>
                <a:gd name="T59" fmla="*/ 4 h 25"/>
                <a:gd name="T60" fmla="*/ 23 w 31"/>
                <a:gd name="T61" fmla="*/ 4 h 25"/>
                <a:gd name="T62" fmla="*/ 18 w 31"/>
                <a:gd name="T63" fmla="*/ 15 h 25"/>
                <a:gd name="T64" fmla="*/ 21 w 31"/>
                <a:gd name="T65" fmla="*/ 8 h 25"/>
                <a:gd name="T66" fmla="*/ 17 w 31"/>
                <a:gd name="T67" fmla="*/ 5 h 25"/>
                <a:gd name="T68" fmla="*/ 11 w 31"/>
                <a:gd name="T69" fmla="*/ 7 h 25"/>
                <a:gd name="T70" fmla="*/ 7 w 31"/>
                <a:gd name="T71" fmla="*/ 10 h 25"/>
                <a:gd name="T72" fmla="*/ 3 w 31"/>
                <a:gd name="T73" fmla="*/ 10 h 25"/>
                <a:gd name="T74" fmla="*/ 15 w 31"/>
                <a:gd name="T75" fmla="*/ 21 h 25"/>
                <a:gd name="T76" fmla="*/ 16 w 31"/>
                <a:gd name="T77" fmla="*/ 18 h 25"/>
                <a:gd name="T78" fmla="*/ 18 w 31"/>
                <a:gd name="T79" fmla="*/ 15 h 25"/>
                <a:gd name="T80" fmla="*/ 12 w 31"/>
                <a:gd name="T81" fmla="*/ 23 h 25"/>
                <a:gd name="T82" fmla="*/ 10 w 31"/>
                <a:gd name="T83" fmla="*/ 21 h 25"/>
                <a:gd name="T84" fmla="*/ 12 w 31"/>
                <a:gd name="T85" fmla="*/ 2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 h="25">
                  <a:moveTo>
                    <a:pt x="20" y="16"/>
                  </a:moveTo>
                  <a:cubicBezTo>
                    <a:pt x="19" y="17"/>
                    <a:pt x="18" y="18"/>
                    <a:pt x="18" y="19"/>
                  </a:cubicBezTo>
                  <a:cubicBezTo>
                    <a:pt x="18" y="19"/>
                    <a:pt x="18" y="19"/>
                    <a:pt x="18" y="19"/>
                  </a:cubicBezTo>
                  <a:cubicBezTo>
                    <a:pt x="17" y="20"/>
                    <a:pt x="17" y="21"/>
                    <a:pt x="17" y="21"/>
                  </a:cubicBezTo>
                  <a:cubicBezTo>
                    <a:pt x="17" y="21"/>
                    <a:pt x="17" y="21"/>
                    <a:pt x="17" y="21"/>
                  </a:cubicBezTo>
                  <a:cubicBezTo>
                    <a:pt x="17" y="23"/>
                    <a:pt x="17" y="24"/>
                    <a:pt x="16" y="25"/>
                  </a:cubicBezTo>
                  <a:cubicBezTo>
                    <a:pt x="16" y="25"/>
                    <a:pt x="15" y="25"/>
                    <a:pt x="15" y="25"/>
                  </a:cubicBezTo>
                  <a:cubicBezTo>
                    <a:pt x="15" y="25"/>
                    <a:pt x="15" y="25"/>
                    <a:pt x="15" y="25"/>
                  </a:cubicBezTo>
                  <a:cubicBezTo>
                    <a:pt x="14" y="24"/>
                    <a:pt x="14" y="24"/>
                    <a:pt x="14" y="24"/>
                  </a:cubicBezTo>
                  <a:cubicBezTo>
                    <a:pt x="13" y="25"/>
                    <a:pt x="12" y="25"/>
                    <a:pt x="12" y="25"/>
                  </a:cubicBezTo>
                  <a:cubicBezTo>
                    <a:pt x="11" y="25"/>
                    <a:pt x="10" y="24"/>
                    <a:pt x="9" y="24"/>
                  </a:cubicBezTo>
                  <a:cubicBezTo>
                    <a:pt x="9" y="23"/>
                    <a:pt x="8" y="22"/>
                    <a:pt x="8" y="21"/>
                  </a:cubicBezTo>
                  <a:cubicBezTo>
                    <a:pt x="8" y="21"/>
                    <a:pt x="9" y="20"/>
                    <a:pt x="9" y="19"/>
                  </a:cubicBezTo>
                  <a:cubicBezTo>
                    <a:pt x="1" y="11"/>
                    <a:pt x="1" y="11"/>
                    <a:pt x="1" y="11"/>
                  </a:cubicBezTo>
                  <a:cubicBezTo>
                    <a:pt x="0" y="10"/>
                    <a:pt x="0" y="10"/>
                    <a:pt x="1" y="9"/>
                  </a:cubicBezTo>
                  <a:cubicBezTo>
                    <a:pt x="1" y="9"/>
                    <a:pt x="1" y="9"/>
                    <a:pt x="1" y="9"/>
                  </a:cubicBezTo>
                  <a:cubicBezTo>
                    <a:pt x="2" y="8"/>
                    <a:pt x="3" y="8"/>
                    <a:pt x="4" y="8"/>
                  </a:cubicBezTo>
                  <a:cubicBezTo>
                    <a:pt x="5" y="8"/>
                    <a:pt x="6" y="8"/>
                    <a:pt x="6" y="8"/>
                  </a:cubicBezTo>
                  <a:cubicBezTo>
                    <a:pt x="7" y="7"/>
                    <a:pt x="8" y="6"/>
                    <a:pt x="9" y="6"/>
                  </a:cubicBezTo>
                  <a:cubicBezTo>
                    <a:pt x="10" y="5"/>
                    <a:pt x="10" y="5"/>
                    <a:pt x="10" y="5"/>
                  </a:cubicBezTo>
                  <a:cubicBezTo>
                    <a:pt x="10" y="5"/>
                    <a:pt x="11" y="5"/>
                    <a:pt x="11" y="4"/>
                  </a:cubicBezTo>
                  <a:cubicBezTo>
                    <a:pt x="13" y="3"/>
                    <a:pt x="15" y="2"/>
                    <a:pt x="17" y="3"/>
                  </a:cubicBezTo>
                  <a:cubicBezTo>
                    <a:pt x="18" y="3"/>
                    <a:pt x="19" y="3"/>
                    <a:pt x="19" y="3"/>
                  </a:cubicBezTo>
                  <a:cubicBezTo>
                    <a:pt x="19" y="3"/>
                    <a:pt x="19" y="3"/>
                    <a:pt x="19" y="3"/>
                  </a:cubicBezTo>
                  <a:cubicBezTo>
                    <a:pt x="19" y="2"/>
                    <a:pt x="19" y="2"/>
                    <a:pt x="20" y="1"/>
                  </a:cubicBezTo>
                  <a:cubicBezTo>
                    <a:pt x="21" y="0"/>
                    <a:pt x="21" y="0"/>
                    <a:pt x="22" y="0"/>
                  </a:cubicBezTo>
                  <a:cubicBezTo>
                    <a:pt x="23" y="0"/>
                    <a:pt x="24" y="0"/>
                    <a:pt x="24" y="1"/>
                  </a:cubicBezTo>
                  <a:cubicBezTo>
                    <a:pt x="25" y="2"/>
                    <a:pt x="25" y="2"/>
                    <a:pt x="25" y="3"/>
                  </a:cubicBezTo>
                  <a:cubicBezTo>
                    <a:pt x="25" y="4"/>
                    <a:pt x="25" y="4"/>
                    <a:pt x="25" y="4"/>
                  </a:cubicBezTo>
                  <a:cubicBezTo>
                    <a:pt x="28" y="4"/>
                    <a:pt x="30" y="8"/>
                    <a:pt x="31" y="10"/>
                  </a:cubicBezTo>
                  <a:cubicBezTo>
                    <a:pt x="31" y="11"/>
                    <a:pt x="31" y="11"/>
                    <a:pt x="31" y="12"/>
                  </a:cubicBezTo>
                  <a:cubicBezTo>
                    <a:pt x="31" y="12"/>
                    <a:pt x="31" y="12"/>
                    <a:pt x="31" y="12"/>
                  </a:cubicBezTo>
                  <a:cubicBezTo>
                    <a:pt x="31" y="13"/>
                    <a:pt x="31" y="13"/>
                    <a:pt x="31" y="13"/>
                  </a:cubicBezTo>
                  <a:cubicBezTo>
                    <a:pt x="27" y="11"/>
                    <a:pt x="27" y="11"/>
                    <a:pt x="27" y="11"/>
                  </a:cubicBezTo>
                  <a:cubicBezTo>
                    <a:pt x="25" y="15"/>
                    <a:pt x="25" y="15"/>
                    <a:pt x="25" y="15"/>
                  </a:cubicBezTo>
                  <a:cubicBezTo>
                    <a:pt x="25" y="15"/>
                    <a:pt x="25" y="16"/>
                    <a:pt x="24" y="15"/>
                  </a:cubicBezTo>
                  <a:cubicBezTo>
                    <a:pt x="24" y="15"/>
                    <a:pt x="24" y="15"/>
                    <a:pt x="24" y="15"/>
                  </a:cubicBezTo>
                  <a:cubicBezTo>
                    <a:pt x="24" y="15"/>
                    <a:pt x="24" y="15"/>
                    <a:pt x="24" y="15"/>
                  </a:cubicBezTo>
                  <a:cubicBezTo>
                    <a:pt x="24" y="14"/>
                    <a:pt x="23" y="13"/>
                    <a:pt x="23" y="13"/>
                  </a:cubicBezTo>
                  <a:cubicBezTo>
                    <a:pt x="22" y="12"/>
                    <a:pt x="22" y="12"/>
                    <a:pt x="22" y="12"/>
                  </a:cubicBezTo>
                  <a:cubicBezTo>
                    <a:pt x="22" y="14"/>
                    <a:pt x="21" y="15"/>
                    <a:pt x="20" y="16"/>
                  </a:cubicBezTo>
                  <a:close/>
                  <a:moveTo>
                    <a:pt x="24" y="6"/>
                  </a:moveTo>
                  <a:cubicBezTo>
                    <a:pt x="24" y="6"/>
                    <a:pt x="24" y="6"/>
                    <a:pt x="24" y="6"/>
                  </a:cubicBezTo>
                  <a:cubicBezTo>
                    <a:pt x="23" y="6"/>
                    <a:pt x="23" y="6"/>
                    <a:pt x="22" y="6"/>
                  </a:cubicBezTo>
                  <a:cubicBezTo>
                    <a:pt x="22" y="6"/>
                    <a:pt x="22" y="6"/>
                    <a:pt x="22" y="6"/>
                  </a:cubicBezTo>
                  <a:cubicBezTo>
                    <a:pt x="22" y="7"/>
                    <a:pt x="23" y="7"/>
                    <a:pt x="23" y="8"/>
                  </a:cubicBezTo>
                  <a:cubicBezTo>
                    <a:pt x="23" y="10"/>
                    <a:pt x="23" y="10"/>
                    <a:pt x="24" y="12"/>
                  </a:cubicBezTo>
                  <a:cubicBezTo>
                    <a:pt x="24" y="13"/>
                    <a:pt x="24" y="13"/>
                    <a:pt x="24" y="13"/>
                  </a:cubicBezTo>
                  <a:cubicBezTo>
                    <a:pt x="26" y="10"/>
                    <a:pt x="26" y="10"/>
                    <a:pt x="26" y="10"/>
                  </a:cubicBezTo>
                  <a:cubicBezTo>
                    <a:pt x="26" y="10"/>
                    <a:pt x="26" y="10"/>
                    <a:pt x="26" y="10"/>
                  </a:cubicBezTo>
                  <a:cubicBezTo>
                    <a:pt x="30" y="11"/>
                    <a:pt x="30" y="11"/>
                    <a:pt x="30" y="11"/>
                  </a:cubicBezTo>
                  <a:cubicBezTo>
                    <a:pt x="29" y="11"/>
                    <a:pt x="29" y="11"/>
                    <a:pt x="29" y="11"/>
                  </a:cubicBezTo>
                  <a:cubicBezTo>
                    <a:pt x="28" y="8"/>
                    <a:pt x="27" y="5"/>
                    <a:pt x="24" y="6"/>
                  </a:cubicBezTo>
                  <a:close/>
                  <a:moveTo>
                    <a:pt x="24" y="3"/>
                  </a:moveTo>
                  <a:cubicBezTo>
                    <a:pt x="24" y="3"/>
                    <a:pt x="24" y="3"/>
                    <a:pt x="24" y="3"/>
                  </a:cubicBezTo>
                  <a:cubicBezTo>
                    <a:pt x="24" y="3"/>
                    <a:pt x="24" y="2"/>
                    <a:pt x="23" y="2"/>
                  </a:cubicBezTo>
                  <a:cubicBezTo>
                    <a:pt x="23" y="2"/>
                    <a:pt x="23" y="1"/>
                    <a:pt x="22" y="1"/>
                  </a:cubicBezTo>
                  <a:cubicBezTo>
                    <a:pt x="22" y="1"/>
                    <a:pt x="21" y="2"/>
                    <a:pt x="21" y="2"/>
                  </a:cubicBezTo>
                  <a:cubicBezTo>
                    <a:pt x="20" y="2"/>
                    <a:pt x="20" y="3"/>
                    <a:pt x="20" y="3"/>
                  </a:cubicBezTo>
                  <a:cubicBezTo>
                    <a:pt x="20" y="4"/>
                    <a:pt x="20" y="4"/>
                    <a:pt x="21" y="4"/>
                  </a:cubicBezTo>
                  <a:cubicBezTo>
                    <a:pt x="21" y="5"/>
                    <a:pt x="22" y="5"/>
                    <a:pt x="22" y="5"/>
                  </a:cubicBezTo>
                  <a:cubicBezTo>
                    <a:pt x="22" y="5"/>
                    <a:pt x="23" y="5"/>
                    <a:pt x="23" y="4"/>
                  </a:cubicBezTo>
                  <a:cubicBezTo>
                    <a:pt x="24" y="4"/>
                    <a:pt x="24" y="4"/>
                    <a:pt x="24" y="3"/>
                  </a:cubicBezTo>
                  <a:close/>
                  <a:moveTo>
                    <a:pt x="18" y="15"/>
                  </a:moveTo>
                  <a:cubicBezTo>
                    <a:pt x="18" y="15"/>
                    <a:pt x="18" y="15"/>
                    <a:pt x="18" y="15"/>
                  </a:cubicBezTo>
                  <a:cubicBezTo>
                    <a:pt x="20" y="13"/>
                    <a:pt x="21" y="11"/>
                    <a:pt x="21" y="8"/>
                  </a:cubicBezTo>
                  <a:cubicBezTo>
                    <a:pt x="21" y="8"/>
                    <a:pt x="20" y="7"/>
                    <a:pt x="19" y="6"/>
                  </a:cubicBezTo>
                  <a:cubicBezTo>
                    <a:pt x="19" y="5"/>
                    <a:pt x="18" y="5"/>
                    <a:pt x="17" y="5"/>
                  </a:cubicBezTo>
                  <a:cubicBezTo>
                    <a:pt x="15" y="4"/>
                    <a:pt x="14" y="5"/>
                    <a:pt x="12" y="6"/>
                  </a:cubicBezTo>
                  <a:cubicBezTo>
                    <a:pt x="12" y="6"/>
                    <a:pt x="11" y="7"/>
                    <a:pt x="11" y="7"/>
                  </a:cubicBezTo>
                  <a:cubicBezTo>
                    <a:pt x="11" y="7"/>
                    <a:pt x="11" y="7"/>
                    <a:pt x="11" y="7"/>
                  </a:cubicBezTo>
                  <a:cubicBezTo>
                    <a:pt x="10" y="8"/>
                    <a:pt x="9" y="9"/>
                    <a:pt x="7" y="10"/>
                  </a:cubicBezTo>
                  <a:cubicBezTo>
                    <a:pt x="6" y="10"/>
                    <a:pt x="5" y="10"/>
                    <a:pt x="4" y="10"/>
                  </a:cubicBezTo>
                  <a:cubicBezTo>
                    <a:pt x="4" y="10"/>
                    <a:pt x="3" y="10"/>
                    <a:pt x="3" y="10"/>
                  </a:cubicBezTo>
                  <a:cubicBezTo>
                    <a:pt x="15" y="22"/>
                    <a:pt x="15" y="22"/>
                    <a:pt x="15" y="22"/>
                  </a:cubicBezTo>
                  <a:cubicBezTo>
                    <a:pt x="15" y="22"/>
                    <a:pt x="15" y="22"/>
                    <a:pt x="15" y="21"/>
                  </a:cubicBezTo>
                  <a:cubicBezTo>
                    <a:pt x="15" y="21"/>
                    <a:pt x="15" y="21"/>
                    <a:pt x="15" y="21"/>
                  </a:cubicBezTo>
                  <a:cubicBezTo>
                    <a:pt x="15" y="20"/>
                    <a:pt x="15" y="19"/>
                    <a:pt x="16" y="18"/>
                  </a:cubicBezTo>
                  <a:cubicBezTo>
                    <a:pt x="16" y="18"/>
                    <a:pt x="16" y="18"/>
                    <a:pt x="16" y="18"/>
                  </a:cubicBezTo>
                  <a:cubicBezTo>
                    <a:pt x="17" y="17"/>
                    <a:pt x="17" y="16"/>
                    <a:pt x="18" y="15"/>
                  </a:cubicBezTo>
                  <a:close/>
                  <a:moveTo>
                    <a:pt x="12" y="23"/>
                  </a:moveTo>
                  <a:cubicBezTo>
                    <a:pt x="12" y="23"/>
                    <a:pt x="12" y="23"/>
                    <a:pt x="12" y="23"/>
                  </a:cubicBezTo>
                  <a:cubicBezTo>
                    <a:pt x="11" y="21"/>
                    <a:pt x="11" y="21"/>
                    <a:pt x="11" y="21"/>
                  </a:cubicBezTo>
                  <a:cubicBezTo>
                    <a:pt x="10" y="21"/>
                    <a:pt x="10" y="21"/>
                    <a:pt x="10" y="21"/>
                  </a:cubicBezTo>
                  <a:cubicBezTo>
                    <a:pt x="10" y="22"/>
                    <a:pt x="11" y="22"/>
                    <a:pt x="11" y="22"/>
                  </a:cubicBezTo>
                  <a:cubicBezTo>
                    <a:pt x="11" y="23"/>
                    <a:pt x="11" y="23"/>
                    <a:pt x="12" y="23"/>
                  </a:cubicBezTo>
                  <a:cubicBezTo>
                    <a:pt x="12" y="23"/>
                    <a:pt x="12" y="23"/>
                    <a:pt x="12" y="23"/>
                  </a:cubicBezTo>
                  <a:close/>
                </a:path>
              </a:pathLst>
            </a:custGeom>
            <a:solidFill>
              <a:sysClr val="window" lastClr="FFFFFF"/>
            </a:solidFill>
            <a:ln>
              <a:noFill/>
            </a:ln>
          </p:spPr>
          <p:txBody>
            <a:bodyPr vert="horz" wrap="square" lIns="91440" tIns="45720" rIns="91440" bIns="45720" numCol="1" anchor="t" anchorCtr="0" compatLnSpc="1"/>
            <a:lstStyle/>
            <a:p>
              <a:pPr>
                <a:defRPr/>
              </a:pPr>
              <a:endParaRPr lang="zh-CN" altLang="en-US" kern="0">
                <a:solidFill>
                  <a:prstClr val="black"/>
                </a:solidFill>
              </a:endParaRPr>
            </a:p>
          </p:txBody>
        </p:sp>
      </p:grpSp>
      <p:cxnSp>
        <p:nvCxnSpPr>
          <p:cNvPr id="70" name="直接连接符 46"/>
          <p:cNvCxnSpPr>
            <a:cxnSpLocks noChangeShapeType="1"/>
          </p:cNvCxnSpPr>
          <p:nvPr/>
        </p:nvCxnSpPr>
        <p:spPr bwMode="auto">
          <a:xfrm flipH="1">
            <a:off x="815165" y="854032"/>
            <a:ext cx="11037873" cy="0"/>
          </a:xfrm>
          <a:prstGeom prst="line">
            <a:avLst/>
          </a:prstGeom>
          <a:noFill/>
          <a:ln w="19050" cmpd="sng">
            <a:solidFill>
              <a:srgbClr val="FF66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71" name="图片 7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503" y="217990"/>
            <a:ext cx="630788" cy="636042"/>
          </a:xfrm>
          <a:prstGeom prst="rect">
            <a:avLst/>
          </a:prstGeom>
        </p:spPr>
      </p:pic>
      <p:sp>
        <p:nvSpPr>
          <p:cNvPr id="72" name="TextBox 71"/>
          <p:cNvSpPr txBox="1"/>
          <p:nvPr/>
        </p:nvSpPr>
        <p:spPr>
          <a:xfrm>
            <a:off x="815166" y="280240"/>
            <a:ext cx="2502489" cy="570948"/>
          </a:xfrm>
          <a:prstGeom prst="rect">
            <a:avLst/>
          </a:prstGeom>
          <a:noFill/>
        </p:spPr>
        <p:txBody>
          <a:bodyPr wrap="none" lIns="121615" tIns="60808" rIns="121615" bIns="60808" rtlCol="0">
            <a:spAutoFit/>
          </a:bodyPr>
          <a:lstStyle/>
          <a:p>
            <a:pPr defTabSz="1085215">
              <a:defRPr/>
            </a:pPr>
            <a:r>
              <a:rPr lang="zh-CN" altLang="en-US" sz="2900" kern="0" dirty="0">
                <a:latin typeface="+mj-ea"/>
              </a:rPr>
              <a:t>年度工作概述</a:t>
            </a:r>
          </a:p>
        </p:txBody>
      </p:sp>
      <p:pic>
        <p:nvPicPr>
          <p:cNvPr id="73" name="图片 7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5565755"/>
            <a:ext cx="12192000" cy="12922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500" fill="hold"/>
                                        <p:tgtEl>
                                          <p:spTgt spid="55"/>
                                        </p:tgtEl>
                                        <p:attrNameLst>
                                          <p:attrName>ppt_w</p:attrName>
                                        </p:attrNameLst>
                                      </p:cBhvr>
                                      <p:tavLst>
                                        <p:tav tm="0">
                                          <p:val>
                                            <p:fltVal val="0"/>
                                          </p:val>
                                        </p:tav>
                                        <p:tav tm="100000">
                                          <p:val>
                                            <p:strVal val="#ppt_w"/>
                                          </p:val>
                                        </p:tav>
                                      </p:tavLst>
                                    </p:anim>
                                    <p:anim calcmode="lin" valueType="num">
                                      <p:cBhvr>
                                        <p:cTn id="8" dur="500" fill="hold"/>
                                        <p:tgtEl>
                                          <p:spTgt spid="55"/>
                                        </p:tgtEl>
                                        <p:attrNameLst>
                                          <p:attrName>ppt_h</p:attrName>
                                        </p:attrNameLst>
                                      </p:cBhvr>
                                      <p:tavLst>
                                        <p:tav tm="0">
                                          <p:val>
                                            <p:fltVal val="0"/>
                                          </p:val>
                                        </p:tav>
                                        <p:tav tm="100000">
                                          <p:val>
                                            <p:strVal val="#ppt_h"/>
                                          </p:val>
                                        </p:tav>
                                      </p:tavLst>
                                    </p:anim>
                                    <p:anim calcmode="lin" valueType="num">
                                      <p:cBhvr>
                                        <p:cTn id="9" dur="500" fill="hold"/>
                                        <p:tgtEl>
                                          <p:spTgt spid="55"/>
                                        </p:tgtEl>
                                        <p:attrNameLst>
                                          <p:attrName>style.rotation</p:attrName>
                                        </p:attrNameLst>
                                      </p:cBhvr>
                                      <p:tavLst>
                                        <p:tav tm="0">
                                          <p:val>
                                            <p:fltVal val="360"/>
                                          </p:val>
                                        </p:tav>
                                        <p:tav tm="100000">
                                          <p:val>
                                            <p:fltVal val="0"/>
                                          </p:val>
                                        </p:tav>
                                      </p:tavLst>
                                    </p:anim>
                                    <p:animEffect transition="in" filter="fade">
                                      <p:cBhvr>
                                        <p:cTn id="10" dur="500"/>
                                        <p:tgtEl>
                                          <p:spTgt spid="55"/>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64"/>
                                        </p:tgtEl>
                                        <p:attrNameLst>
                                          <p:attrName>style.visibility</p:attrName>
                                        </p:attrNameLst>
                                      </p:cBhvr>
                                      <p:to>
                                        <p:strVal val="visible"/>
                                      </p:to>
                                    </p:set>
                                    <p:animEffect transition="in" filter="fade">
                                      <p:cBhvr>
                                        <p:cTn id="14" dur="500"/>
                                        <p:tgtEl>
                                          <p:spTgt spid="64"/>
                                        </p:tgtEl>
                                      </p:cBhvr>
                                    </p:animEffect>
                                    <p:anim calcmode="lin" valueType="num">
                                      <p:cBhvr>
                                        <p:cTn id="15" dur="500" fill="hold"/>
                                        <p:tgtEl>
                                          <p:spTgt spid="64"/>
                                        </p:tgtEl>
                                        <p:attrNameLst>
                                          <p:attrName>ppt_x</p:attrName>
                                        </p:attrNameLst>
                                      </p:cBhvr>
                                      <p:tavLst>
                                        <p:tav tm="0">
                                          <p:val>
                                            <p:strVal val="#ppt_x"/>
                                          </p:val>
                                        </p:tav>
                                        <p:tav tm="100000">
                                          <p:val>
                                            <p:strVal val="#ppt_x"/>
                                          </p:val>
                                        </p:tav>
                                      </p:tavLst>
                                    </p:anim>
                                    <p:anim calcmode="lin" valueType="num">
                                      <p:cBhvr>
                                        <p:cTn id="16" dur="500" fill="hold"/>
                                        <p:tgtEl>
                                          <p:spTgt spid="64"/>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47"/>
                                        </p:tgtEl>
                                        <p:attrNameLst>
                                          <p:attrName>style.visibility</p:attrName>
                                        </p:attrNameLst>
                                      </p:cBhvr>
                                      <p:to>
                                        <p:strVal val="visible"/>
                                      </p:to>
                                    </p:set>
                                    <p:animEffect transition="in" filter="wipe(left)">
                                      <p:cBhvr>
                                        <p:cTn id="20" dur="500"/>
                                        <p:tgtEl>
                                          <p:spTgt spid="47"/>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left)">
                                      <p:cBhvr>
                                        <p:cTn id="23" dur="500"/>
                                        <p:tgtEl>
                                          <p:spTgt spid="46"/>
                                        </p:tgtEl>
                                      </p:cBhvr>
                                    </p:animEffect>
                                  </p:childTnLst>
                                </p:cTn>
                              </p:par>
                            </p:childTnLst>
                          </p:cTn>
                        </p:par>
                        <p:par>
                          <p:cTn id="24" fill="hold">
                            <p:stCondLst>
                              <p:cond delay="1500"/>
                            </p:stCondLst>
                            <p:childTnLst>
                              <p:par>
                                <p:cTn id="25" presetID="49" presetClass="entr" presetSubtype="0" decel="100000" fill="hold" nodeType="afterEffect">
                                  <p:stCondLst>
                                    <p:cond delay="0"/>
                                  </p:stCondLst>
                                  <p:childTnLst>
                                    <p:set>
                                      <p:cBhvr>
                                        <p:cTn id="26" dur="1" fill="hold">
                                          <p:stCondLst>
                                            <p:cond delay="0"/>
                                          </p:stCondLst>
                                        </p:cTn>
                                        <p:tgtEl>
                                          <p:spTgt spid="58"/>
                                        </p:tgtEl>
                                        <p:attrNameLst>
                                          <p:attrName>style.visibility</p:attrName>
                                        </p:attrNameLst>
                                      </p:cBhvr>
                                      <p:to>
                                        <p:strVal val="visible"/>
                                      </p:to>
                                    </p:set>
                                    <p:anim calcmode="lin" valueType="num">
                                      <p:cBhvr>
                                        <p:cTn id="27" dur="500" fill="hold"/>
                                        <p:tgtEl>
                                          <p:spTgt spid="58"/>
                                        </p:tgtEl>
                                        <p:attrNameLst>
                                          <p:attrName>ppt_w</p:attrName>
                                        </p:attrNameLst>
                                      </p:cBhvr>
                                      <p:tavLst>
                                        <p:tav tm="0">
                                          <p:val>
                                            <p:fltVal val="0"/>
                                          </p:val>
                                        </p:tav>
                                        <p:tav tm="100000">
                                          <p:val>
                                            <p:strVal val="#ppt_w"/>
                                          </p:val>
                                        </p:tav>
                                      </p:tavLst>
                                    </p:anim>
                                    <p:anim calcmode="lin" valueType="num">
                                      <p:cBhvr>
                                        <p:cTn id="28" dur="500" fill="hold"/>
                                        <p:tgtEl>
                                          <p:spTgt spid="58"/>
                                        </p:tgtEl>
                                        <p:attrNameLst>
                                          <p:attrName>ppt_h</p:attrName>
                                        </p:attrNameLst>
                                      </p:cBhvr>
                                      <p:tavLst>
                                        <p:tav tm="0">
                                          <p:val>
                                            <p:fltVal val="0"/>
                                          </p:val>
                                        </p:tav>
                                        <p:tav tm="100000">
                                          <p:val>
                                            <p:strVal val="#ppt_h"/>
                                          </p:val>
                                        </p:tav>
                                      </p:tavLst>
                                    </p:anim>
                                    <p:anim calcmode="lin" valueType="num">
                                      <p:cBhvr>
                                        <p:cTn id="29" dur="500" fill="hold"/>
                                        <p:tgtEl>
                                          <p:spTgt spid="58"/>
                                        </p:tgtEl>
                                        <p:attrNameLst>
                                          <p:attrName>style.rotation</p:attrName>
                                        </p:attrNameLst>
                                      </p:cBhvr>
                                      <p:tavLst>
                                        <p:tav tm="0">
                                          <p:val>
                                            <p:fltVal val="360"/>
                                          </p:val>
                                        </p:tav>
                                        <p:tav tm="100000">
                                          <p:val>
                                            <p:fltVal val="0"/>
                                          </p:val>
                                        </p:tav>
                                      </p:tavLst>
                                    </p:anim>
                                    <p:animEffect transition="in" filter="fade">
                                      <p:cBhvr>
                                        <p:cTn id="30" dur="500"/>
                                        <p:tgtEl>
                                          <p:spTgt spid="58"/>
                                        </p:tgtEl>
                                      </p:cBhvr>
                                    </p:animEffect>
                                  </p:childTnLst>
                                </p:cTn>
                              </p:par>
                            </p:childTnLst>
                          </p:cTn>
                        </p:par>
                        <p:par>
                          <p:cTn id="31" fill="hold">
                            <p:stCondLst>
                              <p:cond delay="2000"/>
                            </p:stCondLst>
                            <p:childTnLst>
                              <p:par>
                                <p:cTn id="32" presetID="47" presetClass="entr" presetSubtype="0" fill="hold" nodeType="afterEffect">
                                  <p:stCondLst>
                                    <p:cond delay="0"/>
                                  </p:stCondLst>
                                  <p:childTnLst>
                                    <p:set>
                                      <p:cBhvr>
                                        <p:cTn id="33" dur="1" fill="hold">
                                          <p:stCondLst>
                                            <p:cond delay="0"/>
                                          </p:stCondLst>
                                        </p:cTn>
                                        <p:tgtEl>
                                          <p:spTgt spid="52"/>
                                        </p:tgtEl>
                                        <p:attrNameLst>
                                          <p:attrName>style.visibility</p:attrName>
                                        </p:attrNameLst>
                                      </p:cBhvr>
                                      <p:to>
                                        <p:strVal val="visible"/>
                                      </p:to>
                                    </p:set>
                                    <p:animEffect transition="in" filter="fade">
                                      <p:cBhvr>
                                        <p:cTn id="34" dur="500"/>
                                        <p:tgtEl>
                                          <p:spTgt spid="52"/>
                                        </p:tgtEl>
                                      </p:cBhvr>
                                    </p:animEffect>
                                    <p:anim calcmode="lin" valueType="num">
                                      <p:cBhvr>
                                        <p:cTn id="35" dur="500" fill="hold"/>
                                        <p:tgtEl>
                                          <p:spTgt spid="52"/>
                                        </p:tgtEl>
                                        <p:attrNameLst>
                                          <p:attrName>ppt_x</p:attrName>
                                        </p:attrNameLst>
                                      </p:cBhvr>
                                      <p:tavLst>
                                        <p:tav tm="0">
                                          <p:val>
                                            <p:strVal val="#ppt_x"/>
                                          </p:val>
                                        </p:tav>
                                        <p:tav tm="100000">
                                          <p:val>
                                            <p:strVal val="#ppt_x"/>
                                          </p:val>
                                        </p:tav>
                                      </p:tavLst>
                                    </p:anim>
                                    <p:anim calcmode="lin" valueType="num">
                                      <p:cBhvr>
                                        <p:cTn id="36" dur="500" fill="hold"/>
                                        <p:tgtEl>
                                          <p:spTgt spid="52"/>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22" presetClass="entr" presetSubtype="8" fill="hold" grpId="0" nodeType="after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wipe(left)">
                                      <p:cBhvr>
                                        <p:cTn id="40" dur="500"/>
                                        <p:tgtEl>
                                          <p:spTgt spid="48"/>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wipe(left)">
                                      <p:cBhvr>
                                        <p:cTn id="43" dur="500"/>
                                        <p:tgtEl>
                                          <p:spTgt spid="49"/>
                                        </p:tgtEl>
                                      </p:cBhvr>
                                    </p:animEffect>
                                  </p:childTnLst>
                                </p:cTn>
                              </p:par>
                            </p:childTnLst>
                          </p:cTn>
                        </p:par>
                        <p:par>
                          <p:cTn id="44" fill="hold">
                            <p:stCondLst>
                              <p:cond delay="3000"/>
                            </p:stCondLst>
                            <p:childTnLst>
                              <p:par>
                                <p:cTn id="45" presetID="49" presetClass="entr" presetSubtype="0" decel="100000" fill="hold" nodeType="afterEffect">
                                  <p:stCondLst>
                                    <p:cond delay="0"/>
                                  </p:stCondLst>
                                  <p:childTnLst>
                                    <p:set>
                                      <p:cBhvr>
                                        <p:cTn id="46" dur="1" fill="hold">
                                          <p:stCondLst>
                                            <p:cond delay="0"/>
                                          </p:stCondLst>
                                        </p:cTn>
                                        <p:tgtEl>
                                          <p:spTgt spid="61"/>
                                        </p:tgtEl>
                                        <p:attrNameLst>
                                          <p:attrName>style.visibility</p:attrName>
                                        </p:attrNameLst>
                                      </p:cBhvr>
                                      <p:to>
                                        <p:strVal val="visible"/>
                                      </p:to>
                                    </p:set>
                                    <p:anim calcmode="lin" valueType="num">
                                      <p:cBhvr>
                                        <p:cTn id="47" dur="500" fill="hold"/>
                                        <p:tgtEl>
                                          <p:spTgt spid="61"/>
                                        </p:tgtEl>
                                        <p:attrNameLst>
                                          <p:attrName>ppt_w</p:attrName>
                                        </p:attrNameLst>
                                      </p:cBhvr>
                                      <p:tavLst>
                                        <p:tav tm="0">
                                          <p:val>
                                            <p:fltVal val="0"/>
                                          </p:val>
                                        </p:tav>
                                        <p:tav tm="100000">
                                          <p:val>
                                            <p:strVal val="#ppt_w"/>
                                          </p:val>
                                        </p:tav>
                                      </p:tavLst>
                                    </p:anim>
                                    <p:anim calcmode="lin" valueType="num">
                                      <p:cBhvr>
                                        <p:cTn id="48" dur="500" fill="hold"/>
                                        <p:tgtEl>
                                          <p:spTgt spid="61"/>
                                        </p:tgtEl>
                                        <p:attrNameLst>
                                          <p:attrName>ppt_h</p:attrName>
                                        </p:attrNameLst>
                                      </p:cBhvr>
                                      <p:tavLst>
                                        <p:tav tm="0">
                                          <p:val>
                                            <p:fltVal val="0"/>
                                          </p:val>
                                        </p:tav>
                                        <p:tav tm="100000">
                                          <p:val>
                                            <p:strVal val="#ppt_h"/>
                                          </p:val>
                                        </p:tav>
                                      </p:tavLst>
                                    </p:anim>
                                    <p:anim calcmode="lin" valueType="num">
                                      <p:cBhvr>
                                        <p:cTn id="49" dur="500" fill="hold"/>
                                        <p:tgtEl>
                                          <p:spTgt spid="61"/>
                                        </p:tgtEl>
                                        <p:attrNameLst>
                                          <p:attrName>style.rotation</p:attrName>
                                        </p:attrNameLst>
                                      </p:cBhvr>
                                      <p:tavLst>
                                        <p:tav tm="0">
                                          <p:val>
                                            <p:fltVal val="360"/>
                                          </p:val>
                                        </p:tav>
                                        <p:tav tm="100000">
                                          <p:val>
                                            <p:fltVal val="0"/>
                                          </p:val>
                                        </p:tav>
                                      </p:tavLst>
                                    </p:anim>
                                    <p:animEffect transition="in" filter="fade">
                                      <p:cBhvr>
                                        <p:cTn id="50" dur="500"/>
                                        <p:tgtEl>
                                          <p:spTgt spid="61"/>
                                        </p:tgtEl>
                                      </p:cBhvr>
                                    </p:animEffect>
                                  </p:childTnLst>
                                </p:cTn>
                              </p:par>
                            </p:childTnLst>
                          </p:cTn>
                        </p:par>
                        <p:par>
                          <p:cTn id="51" fill="hold">
                            <p:stCondLst>
                              <p:cond delay="3500"/>
                            </p:stCondLst>
                            <p:childTnLst>
                              <p:par>
                                <p:cTn id="52" presetID="42" presetClass="entr" presetSubtype="0" fill="hold" nodeType="afterEffect">
                                  <p:stCondLst>
                                    <p:cond delay="0"/>
                                  </p:stCondLst>
                                  <p:childTnLst>
                                    <p:set>
                                      <p:cBhvr>
                                        <p:cTn id="53" dur="1" fill="hold">
                                          <p:stCondLst>
                                            <p:cond delay="0"/>
                                          </p:stCondLst>
                                        </p:cTn>
                                        <p:tgtEl>
                                          <p:spTgt spid="67"/>
                                        </p:tgtEl>
                                        <p:attrNameLst>
                                          <p:attrName>style.visibility</p:attrName>
                                        </p:attrNameLst>
                                      </p:cBhvr>
                                      <p:to>
                                        <p:strVal val="visible"/>
                                      </p:to>
                                    </p:set>
                                    <p:animEffect transition="in" filter="fade">
                                      <p:cBhvr>
                                        <p:cTn id="54" dur="500"/>
                                        <p:tgtEl>
                                          <p:spTgt spid="67"/>
                                        </p:tgtEl>
                                      </p:cBhvr>
                                    </p:animEffect>
                                    <p:anim calcmode="lin" valueType="num">
                                      <p:cBhvr>
                                        <p:cTn id="55" dur="500" fill="hold"/>
                                        <p:tgtEl>
                                          <p:spTgt spid="67"/>
                                        </p:tgtEl>
                                        <p:attrNameLst>
                                          <p:attrName>ppt_x</p:attrName>
                                        </p:attrNameLst>
                                      </p:cBhvr>
                                      <p:tavLst>
                                        <p:tav tm="0">
                                          <p:val>
                                            <p:strVal val="#ppt_x"/>
                                          </p:val>
                                        </p:tav>
                                        <p:tav tm="100000">
                                          <p:val>
                                            <p:strVal val="#ppt_x"/>
                                          </p:val>
                                        </p:tav>
                                      </p:tavLst>
                                    </p:anim>
                                    <p:anim calcmode="lin" valueType="num">
                                      <p:cBhvr>
                                        <p:cTn id="56" dur="500" fill="hold"/>
                                        <p:tgtEl>
                                          <p:spTgt spid="67"/>
                                        </p:tgtEl>
                                        <p:attrNameLst>
                                          <p:attrName>ppt_y</p:attrName>
                                        </p:attrNameLst>
                                      </p:cBhvr>
                                      <p:tavLst>
                                        <p:tav tm="0">
                                          <p:val>
                                            <p:strVal val="#ppt_y+.1"/>
                                          </p:val>
                                        </p:tav>
                                        <p:tav tm="100000">
                                          <p:val>
                                            <p:strVal val="#ppt_y"/>
                                          </p:val>
                                        </p:tav>
                                      </p:tavLst>
                                    </p:anim>
                                  </p:childTnLst>
                                </p:cTn>
                              </p:par>
                            </p:childTnLst>
                          </p:cTn>
                        </p:par>
                        <p:par>
                          <p:cTn id="57" fill="hold">
                            <p:stCondLst>
                              <p:cond delay="4000"/>
                            </p:stCondLst>
                            <p:childTnLst>
                              <p:par>
                                <p:cTn id="58" presetID="22" presetClass="entr" presetSubtype="8" fill="hold" grpId="0" nodeType="afterEffect">
                                  <p:stCondLst>
                                    <p:cond delay="0"/>
                                  </p:stCondLst>
                                  <p:childTnLst>
                                    <p:set>
                                      <p:cBhvr>
                                        <p:cTn id="59" dur="1" fill="hold">
                                          <p:stCondLst>
                                            <p:cond delay="0"/>
                                          </p:stCondLst>
                                        </p:cTn>
                                        <p:tgtEl>
                                          <p:spTgt spid="50"/>
                                        </p:tgtEl>
                                        <p:attrNameLst>
                                          <p:attrName>style.visibility</p:attrName>
                                        </p:attrNameLst>
                                      </p:cBhvr>
                                      <p:to>
                                        <p:strVal val="visible"/>
                                      </p:to>
                                    </p:set>
                                    <p:animEffect transition="in" filter="wipe(left)">
                                      <p:cBhvr>
                                        <p:cTn id="60" dur="500"/>
                                        <p:tgtEl>
                                          <p:spTgt spid="50"/>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51"/>
                                        </p:tgtEl>
                                        <p:attrNameLst>
                                          <p:attrName>style.visibility</p:attrName>
                                        </p:attrNameLst>
                                      </p:cBhvr>
                                      <p:to>
                                        <p:strVal val="visible"/>
                                      </p:to>
                                    </p:set>
                                    <p:animEffect transition="in" filter="wipe(left)">
                                      <p:cBhvr>
                                        <p:cTn id="63"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P spid="49" grpId="0"/>
      <p:bldP spid="50" grpId="0"/>
      <p:bldP spid="5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264800" y="987465"/>
            <a:ext cx="4385968" cy="4874918"/>
            <a:chOff x="4787504" y="381000"/>
            <a:chExt cx="3993357" cy="4383882"/>
          </a:xfrm>
        </p:grpSpPr>
        <p:sp>
          <p:nvSpPr>
            <p:cNvPr id="5" name="Freeform 5"/>
            <p:cNvSpPr/>
            <p:nvPr/>
          </p:nvSpPr>
          <p:spPr bwMode="auto">
            <a:xfrm>
              <a:off x="6865145" y="1183482"/>
              <a:ext cx="1915716" cy="1960960"/>
            </a:xfrm>
            <a:custGeom>
              <a:avLst/>
              <a:gdLst>
                <a:gd name="T0" fmla="*/ 0 w 800"/>
                <a:gd name="T1" fmla="*/ 819 h 819"/>
                <a:gd name="T2" fmla="*/ 412 w 800"/>
                <a:gd name="T3" fmla="*/ 819 h 819"/>
                <a:gd name="T4" fmla="*/ 800 w 800"/>
                <a:gd name="T5" fmla="*/ 431 h 819"/>
                <a:gd name="T6" fmla="*/ 800 w 800"/>
                <a:gd name="T7" fmla="*/ 0 h 819"/>
                <a:gd name="T8" fmla="*/ 388 w 800"/>
                <a:gd name="T9" fmla="*/ 0 h 819"/>
                <a:gd name="T10" fmla="*/ 0 w 800"/>
                <a:gd name="T11" fmla="*/ 388 h 819"/>
                <a:gd name="T12" fmla="*/ 0 w 800"/>
                <a:gd name="T13" fmla="*/ 819 h 819"/>
              </a:gdLst>
              <a:ahLst/>
              <a:cxnLst>
                <a:cxn ang="0">
                  <a:pos x="T0" y="T1"/>
                </a:cxn>
                <a:cxn ang="0">
                  <a:pos x="T2" y="T3"/>
                </a:cxn>
                <a:cxn ang="0">
                  <a:pos x="T4" y="T5"/>
                </a:cxn>
                <a:cxn ang="0">
                  <a:pos x="T6" y="T7"/>
                </a:cxn>
                <a:cxn ang="0">
                  <a:pos x="T8" y="T9"/>
                </a:cxn>
                <a:cxn ang="0">
                  <a:pos x="T10" y="T11"/>
                </a:cxn>
                <a:cxn ang="0">
                  <a:pos x="T12" y="T13"/>
                </a:cxn>
              </a:cxnLst>
              <a:rect l="0" t="0" r="r" b="b"/>
              <a:pathLst>
                <a:path w="800" h="819">
                  <a:moveTo>
                    <a:pt x="0" y="819"/>
                  </a:moveTo>
                  <a:cubicBezTo>
                    <a:pt x="412" y="819"/>
                    <a:pt x="412" y="819"/>
                    <a:pt x="412" y="819"/>
                  </a:cubicBezTo>
                  <a:cubicBezTo>
                    <a:pt x="625" y="819"/>
                    <a:pt x="800" y="644"/>
                    <a:pt x="800" y="431"/>
                  </a:cubicBezTo>
                  <a:cubicBezTo>
                    <a:pt x="800" y="0"/>
                    <a:pt x="800" y="0"/>
                    <a:pt x="800" y="0"/>
                  </a:cubicBezTo>
                  <a:cubicBezTo>
                    <a:pt x="388" y="0"/>
                    <a:pt x="388" y="0"/>
                    <a:pt x="388" y="0"/>
                  </a:cubicBezTo>
                  <a:cubicBezTo>
                    <a:pt x="175" y="0"/>
                    <a:pt x="0" y="175"/>
                    <a:pt x="0" y="388"/>
                  </a:cubicBezTo>
                  <a:lnTo>
                    <a:pt x="0" y="819"/>
                  </a:lnTo>
                  <a:close/>
                </a:path>
              </a:pathLst>
            </a:custGeom>
            <a:solidFill>
              <a:schemeClr val="accent6"/>
            </a:solidFill>
            <a:ln>
              <a:noFill/>
            </a:ln>
          </p:spPr>
          <p:txBody>
            <a:bodyPr vert="horz" wrap="square" lIns="68580" tIns="34290" rIns="68580" bIns="3429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6" name="Freeform 6"/>
            <p:cNvSpPr/>
            <p:nvPr/>
          </p:nvSpPr>
          <p:spPr bwMode="auto">
            <a:xfrm>
              <a:off x="6978254" y="1295401"/>
              <a:ext cx="1687116" cy="1735931"/>
            </a:xfrm>
            <a:custGeom>
              <a:avLst/>
              <a:gdLst>
                <a:gd name="T0" fmla="*/ 0 w 705"/>
                <a:gd name="T1" fmla="*/ 725 h 725"/>
                <a:gd name="T2" fmla="*/ 365 w 705"/>
                <a:gd name="T3" fmla="*/ 725 h 725"/>
                <a:gd name="T4" fmla="*/ 705 w 705"/>
                <a:gd name="T5" fmla="*/ 384 h 725"/>
                <a:gd name="T6" fmla="*/ 705 w 705"/>
                <a:gd name="T7" fmla="*/ 0 h 725"/>
                <a:gd name="T8" fmla="*/ 341 w 705"/>
                <a:gd name="T9" fmla="*/ 0 h 725"/>
                <a:gd name="T10" fmla="*/ 0 w 705"/>
                <a:gd name="T11" fmla="*/ 341 h 725"/>
                <a:gd name="T12" fmla="*/ 0 w 705"/>
                <a:gd name="T13" fmla="*/ 725 h 725"/>
              </a:gdLst>
              <a:ahLst/>
              <a:cxnLst>
                <a:cxn ang="0">
                  <a:pos x="T0" y="T1"/>
                </a:cxn>
                <a:cxn ang="0">
                  <a:pos x="T2" y="T3"/>
                </a:cxn>
                <a:cxn ang="0">
                  <a:pos x="T4" y="T5"/>
                </a:cxn>
                <a:cxn ang="0">
                  <a:pos x="T6" y="T7"/>
                </a:cxn>
                <a:cxn ang="0">
                  <a:pos x="T8" y="T9"/>
                </a:cxn>
                <a:cxn ang="0">
                  <a:pos x="T10" y="T11"/>
                </a:cxn>
                <a:cxn ang="0">
                  <a:pos x="T12" y="T13"/>
                </a:cxn>
              </a:cxnLst>
              <a:rect l="0" t="0" r="r" b="b"/>
              <a:pathLst>
                <a:path w="705" h="725">
                  <a:moveTo>
                    <a:pt x="0" y="725"/>
                  </a:moveTo>
                  <a:cubicBezTo>
                    <a:pt x="365" y="725"/>
                    <a:pt x="365" y="725"/>
                    <a:pt x="365" y="725"/>
                  </a:cubicBezTo>
                  <a:cubicBezTo>
                    <a:pt x="552" y="725"/>
                    <a:pt x="705" y="571"/>
                    <a:pt x="705" y="384"/>
                  </a:cubicBezTo>
                  <a:cubicBezTo>
                    <a:pt x="705" y="0"/>
                    <a:pt x="705" y="0"/>
                    <a:pt x="705" y="0"/>
                  </a:cubicBezTo>
                  <a:cubicBezTo>
                    <a:pt x="341" y="0"/>
                    <a:pt x="341" y="0"/>
                    <a:pt x="341" y="0"/>
                  </a:cubicBezTo>
                  <a:cubicBezTo>
                    <a:pt x="154" y="0"/>
                    <a:pt x="0" y="154"/>
                    <a:pt x="0" y="341"/>
                  </a:cubicBezTo>
                  <a:lnTo>
                    <a:pt x="0" y="725"/>
                  </a:lnTo>
                  <a:close/>
                </a:path>
              </a:pathLst>
            </a:custGeom>
            <a:solidFill>
              <a:srgbClr val="FCFCFD"/>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7" name="Freeform 7"/>
            <p:cNvSpPr/>
            <p:nvPr/>
          </p:nvSpPr>
          <p:spPr bwMode="auto">
            <a:xfrm>
              <a:off x="6865145" y="3144441"/>
              <a:ext cx="1582341" cy="1620441"/>
            </a:xfrm>
            <a:custGeom>
              <a:avLst/>
              <a:gdLst>
                <a:gd name="T0" fmla="*/ 0 w 661"/>
                <a:gd name="T1" fmla="*/ 0 h 677"/>
                <a:gd name="T2" fmla="*/ 340 w 661"/>
                <a:gd name="T3" fmla="*/ 0 h 677"/>
                <a:gd name="T4" fmla="*/ 661 w 661"/>
                <a:gd name="T5" fmla="*/ 321 h 677"/>
                <a:gd name="T6" fmla="*/ 661 w 661"/>
                <a:gd name="T7" fmla="*/ 677 h 677"/>
                <a:gd name="T8" fmla="*/ 321 w 661"/>
                <a:gd name="T9" fmla="*/ 677 h 677"/>
                <a:gd name="T10" fmla="*/ 0 w 661"/>
                <a:gd name="T11" fmla="*/ 356 h 677"/>
                <a:gd name="T12" fmla="*/ 0 w 661"/>
                <a:gd name="T13" fmla="*/ 0 h 677"/>
              </a:gdLst>
              <a:ahLst/>
              <a:cxnLst>
                <a:cxn ang="0">
                  <a:pos x="T0" y="T1"/>
                </a:cxn>
                <a:cxn ang="0">
                  <a:pos x="T2" y="T3"/>
                </a:cxn>
                <a:cxn ang="0">
                  <a:pos x="T4" y="T5"/>
                </a:cxn>
                <a:cxn ang="0">
                  <a:pos x="T6" y="T7"/>
                </a:cxn>
                <a:cxn ang="0">
                  <a:pos x="T8" y="T9"/>
                </a:cxn>
                <a:cxn ang="0">
                  <a:pos x="T10" y="T11"/>
                </a:cxn>
                <a:cxn ang="0">
                  <a:pos x="T12" y="T13"/>
                </a:cxn>
              </a:cxnLst>
              <a:rect l="0" t="0" r="r" b="b"/>
              <a:pathLst>
                <a:path w="661" h="677">
                  <a:moveTo>
                    <a:pt x="0" y="0"/>
                  </a:moveTo>
                  <a:cubicBezTo>
                    <a:pt x="340" y="0"/>
                    <a:pt x="340" y="0"/>
                    <a:pt x="340" y="0"/>
                  </a:cubicBezTo>
                  <a:cubicBezTo>
                    <a:pt x="517" y="0"/>
                    <a:pt x="661" y="144"/>
                    <a:pt x="661" y="321"/>
                  </a:cubicBezTo>
                  <a:cubicBezTo>
                    <a:pt x="661" y="677"/>
                    <a:pt x="661" y="677"/>
                    <a:pt x="661" y="677"/>
                  </a:cubicBezTo>
                  <a:cubicBezTo>
                    <a:pt x="321" y="677"/>
                    <a:pt x="321" y="677"/>
                    <a:pt x="321" y="677"/>
                  </a:cubicBezTo>
                  <a:cubicBezTo>
                    <a:pt x="144" y="677"/>
                    <a:pt x="0" y="532"/>
                    <a:pt x="0" y="356"/>
                  </a:cubicBezTo>
                  <a:lnTo>
                    <a:pt x="0" y="0"/>
                  </a:lnTo>
                  <a:close/>
                </a:path>
              </a:pathLst>
            </a:custGeom>
            <a:solidFill>
              <a:srgbClr val="F39E02"/>
            </a:solidFill>
            <a:ln>
              <a:noFill/>
            </a:ln>
          </p:spPr>
          <p:txBody>
            <a:bodyPr vert="horz" wrap="square" lIns="68580" tIns="34290" rIns="68580" bIns="3429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8" name="Freeform 8"/>
            <p:cNvSpPr/>
            <p:nvPr/>
          </p:nvSpPr>
          <p:spPr bwMode="auto">
            <a:xfrm>
              <a:off x="6978253" y="3256360"/>
              <a:ext cx="1357313" cy="1395413"/>
            </a:xfrm>
            <a:custGeom>
              <a:avLst/>
              <a:gdLst>
                <a:gd name="T0" fmla="*/ 0 w 567"/>
                <a:gd name="T1" fmla="*/ 0 h 583"/>
                <a:gd name="T2" fmla="*/ 0 w 567"/>
                <a:gd name="T3" fmla="*/ 309 h 583"/>
                <a:gd name="T4" fmla="*/ 274 w 567"/>
                <a:gd name="T5" fmla="*/ 583 h 583"/>
                <a:gd name="T6" fmla="*/ 567 w 567"/>
                <a:gd name="T7" fmla="*/ 583 h 583"/>
                <a:gd name="T8" fmla="*/ 567 w 567"/>
                <a:gd name="T9" fmla="*/ 274 h 583"/>
                <a:gd name="T10" fmla="*/ 293 w 567"/>
                <a:gd name="T11" fmla="*/ 0 h 583"/>
                <a:gd name="T12" fmla="*/ 0 w 567"/>
                <a:gd name="T13" fmla="*/ 0 h 583"/>
              </a:gdLst>
              <a:ahLst/>
              <a:cxnLst>
                <a:cxn ang="0">
                  <a:pos x="T0" y="T1"/>
                </a:cxn>
                <a:cxn ang="0">
                  <a:pos x="T2" y="T3"/>
                </a:cxn>
                <a:cxn ang="0">
                  <a:pos x="T4" y="T5"/>
                </a:cxn>
                <a:cxn ang="0">
                  <a:pos x="T6" y="T7"/>
                </a:cxn>
                <a:cxn ang="0">
                  <a:pos x="T8" y="T9"/>
                </a:cxn>
                <a:cxn ang="0">
                  <a:pos x="T10" y="T11"/>
                </a:cxn>
                <a:cxn ang="0">
                  <a:pos x="T12" y="T13"/>
                </a:cxn>
              </a:cxnLst>
              <a:rect l="0" t="0" r="r" b="b"/>
              <a:pathLst>
                <a:path w="567" h="583">
                  <a:moveTo>
                    <a:pt x="0" y="0"/>
                  </a:moveTo>
                  <a:cubicBezTo>
                    <a:pt x="0" y="309"/>
                    <a:pt x="0" y="309"/>
                    <a:pt x="0" y="309"/>
                  </a:cubicBezTo>
                  <a:cubicBezTo>
                    <a:pt x="0" y="459"/>
                    <a:pt x="124" y="583"/>
                    <a:pt x="274" y="583"/>
                  </a:cubicBezTo>
                  <a:cubicBezTo>
                    <a:pt x="567" y="583"/>
                    <a:pt x="567" y="583"/>
                    <a:pt x="567" y="583"/>
                  </a:cubicBezTo>
                  <a:cubicBezTo>
                    <a:pt x="567" y="274"/>
                    <a:pt x="567" y="274"/>
                    <a:pt x="567" y="274"/>
                  </a:cubicBezTo>
                  <a:cubicBezTo>
                    <a:pt x="567" y="123"/>
                    <a:pt x="444" y="0"/>
                    <a:pt x="293" y="0"/>
                  </a:cubicBezTo>
                  <a:lnTo>
                    <a:pt x="0" y="0"/>
                  </a:lnTo>
                  <a:close/>
                </a:path>
              </a:pathLst>
            </a:custGeom>
            <a:solidFill>
              <a:srgbClr val="FCFCFD"/>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9" name="Freeform 9"/>
            <p:cNvSpPr/>
            <p:nvPr/>
          </p:nvSpPr>
          <p:spPr bwMode="auto">
            <a:xfrm>
              <a:off x="4787504" y="1183482"/>
              <a:ext cx="1915716" cy="1960960"/>
            </a:xfrm>
            <a:custGeom>
              <a:avLst/>
              <a:gdLst>
                <a:gd name="T0" fmla="*/ 800 w 800"/>
                <a:gd name="T1" fmla="*/ 819 h 819"/>
                <a:gd name="T2" fmla="*/ 388 w 800"/>
                <a:gd name="T3" fmla="*/ 819 h 819"/>
                <a:gd name="T4" fmla="*/ 0 w 800"/>
                <a:gd name="T5" fmla="*/ 431 h 819"/>
                <a:gd name="T6" fmla="*/ 0 w 800"/>
                <a:gd name="T7" fmla="*/ 0 h 819"/>
                <a:gd name="T8" fmla="*/ 412 w 800"/>
                <a:gd name="T9" fmla="*/ 0 h 819"/>
                <a:gd name="T10" fmla="*/ 800 w 800"/>
                <a:gd name="T11" fmla="*/ 388 h 819"/>
                <a:gd name="T12" fmla="*/ 800 w 800"/>
                <a:gd name="T13" fmla="*/ 819 h 819"/>
              </a:gdLst>
              <a:ahLst/>
              <a:cxnLst>
                <a:cxn ang="0">
                  <a:pos x="T0" y="T1"/>
                </a:cxn>
                <a:cxn ang="0">
                  <a:pos x="T2" y="T3"/>
                </a:cxn>
                <a:cxn ang="0">
                  <a:pos x="T4" y="T5"/>
                </a:cxn>
                <a:cxn ang="0">
                  <a:pos x="T6" y="T7"/>
                </a:cxn>
                <a:cxn ang="0">
                  <a:pos x="T8" y="T9"/>
                </a:cxn>
                <a:cxn ang="0">
                  <a:pos x="T10" y="T11"/>
                </a:cxn>
                <a:cxn ang="0">
                  <a:pos x="T12" y="T13"/>
                </a:cxn>
              </a:cxnLst>
              <a:rect l="0" t="0" r="r" b="b"/>
              <a:pathLst>
                <a:path w="800" h="819">
                  <a:moveTo>
                    <a:pt x="800" y="819"/>
                  </a:moveTo>
                  <a:cubicBezTo>
                    <a:pt x="388" y="819"/>
                    <a:pt x="388" y="819"/>
                    <a:pt x="388" y="819"/>
                  </a:cubicBezTo>
                  <a:cubicBezTo>
                    <a:pt x="175" y="819"/>
                    <a:pt x="0" y="644"/>
                    <a:pt x="0" y="431"/>
                  </a:cubicBezTo>
                  <a:cubicBezTo>
                    <a:pt x="0" y="0"/>
                    <a:pt x="0" y="0"/>
                    <a:pt x="0" y="0"/>
                  </a:cubicBezTo>
                  <a:cubicBezTo>
                    <a:pt x="412" y="0"/>
                    <a:pt x="412" y="0"/>
                    <a:pt x="412" y="0"/>
                  </a:cubicBezTo>
                  <a:cubicBezTo>
                    <a:pt x="625" y="0"/>
                    <a:pt x="800" y="175"/>
                    <a:pt x="800" y="388"/>
                  </a:cubicBezTo>
                  <a:lnTo>
                    <a:pt x="800" y="819"/>
                  </a:lnTo>
                  <a:close/>
                </a:path>
              </a:pathLst>
            </a:custGeom>
            <a:solidFill>
              <a:srgbClr val="A23C82"/>
            </a:solidFill>
            <a:ln>
              <a:noFill/>
            </a:ln>
          </p:spPr>
          <p:txBody>
            <a:bodyPr vert="horz" wrap="square" lIns="68580" tIns="34290" rIns="68580" bIns="3429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 name="Freeform 10"/>
            <p:cNvSpPr/>
            <p:nvPr/>
          </p:nvSpPr>
          <p:spPr bwMode="auto">
            <a:xfrm>
              <a:off x="4901804" y="1295401"/>
              <a:ext cx="1688306" cy="1735931"/>
            </a:xfrm>
            <a:custGeom>
              <a:avLst/>
              <a:gdLst>
                <a:gd name="T0" fmla="*/ 705 w 705"/>
                <a:gd name="T1" fmla="*/ 725 h 725"/>
                <a:gd name="T2" fmla="*/ 705 w 705"/>
                <a:gd name="T3" fmla="*/ 341 h 725"/>
                <a:gd name="T4" fmla="*/ 364 w 705"/>
                <a:gd name="T5" fmla="*/ 0 h 725"/>
                <a:gd name="T6" fmla="*/ 0 w 705"/>
                <a:gd name="T7" fmla="*/ 0 h 725"/>
                <a:gd name="T8" fmla="*/ 0 w 705"/>
                <a:gd name="T9" fmla="*/ 384 h 725"/>
                <a:gd name="T10" fmla="*/ 340 w 705"/>
                <a:gd name="T11" fmla="*/ 725 h 725"/>
                <a:gd name="T12" fmla="*/ 705 w 705"/>
                <a:gd name="T13" fmla="*/ 725 h 725"/>
              </a:gdLst>
              <a:ahLst/>
              <a:cxnLst>
                <a:cxn ang="0">
                  <a:pos x="T0" y="T1"/>
                </a:cxn>
                <a:cxn ang="0">
                  <a:pos x="T2" y="T3"/>
                </a:cxn>
                <a:cxn ang="0">
                  <a:pos x="T4" y="T5"/>
                </a:cxn>
                <a:cxn ang="0">
                  <a:pos x="T6" y="T7"/>
                </a:cxn>
                <a:cxn ang="0">
                  <a:pos x="T8" y="T9"/>
                </a:cxn>
                <a:cxn ang="0">
                  <a:pos x="T10" y="T11"/>
                </a:cxn>
                <a:cxn ang="0">
                  <a:pos x="T12" y="T13"/>
                </a:cxn>
              </a:cxnLst>
              <a:rect l="0" t="0" r="r" b="b"/>
              <a:pathLst>
                <a:path w="705" h="725">
                  <a:moveTo>
                    <a:pt x="705" y="725"/>
                  </a:moveTo>
                  <a:cubicBezTo>
                    <a:pt x="705" y="341"/>
                    <a:pt x="705" y="341"/>
                    <a:pt x="705" y="341"/>
                  </a:cubicBezTo>
                  <a:cubicBezTo>
                    <a:pt x="705" y="154"/>
                    <a:pt x="551" y="0"/>
                    <a:pt x="364" y="0"/>
                  </a:cubicBezTo>
                  <a:cubicBezTo>
                    <a:pt x="0" y="0"/>
                    <a:pt x="0" y="0"/>
                    <a:pt x="0" y="0"/>
                  </a:cubicBezTo>
                  <a:cubicBezTo>
                    <a:pt x="0" y="384"/>
                    <a:pt x="0" y="384"/>
                    <a:pt x="0" y="384"/>
                  </a:cubicBezTo>
                  <a:cubicBezTo>
                    <a:pt x="0" y="571"/>
                    <a:pt x="153" y="725"/>
                    <a:pt x="340" y="725"/>
                  </a:cubicBezTo>
                  <a:lnTo>
                    <a:pt x="705" y="725"/>
                  </a:lnTo>
                  <a:close/>
                </a:path>
              </a:pathLst>
            </a:custGeom>
            <a:solidFill>
              <a:srgbClr val="FCFCFD"/>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1" name="Freeform 11"/>
            <p:cNvSpPr/>
            <p:nvPr/>
          </p:nvSpPr>
          <p:spPr bwMode="auto">
            <a:xfrm>
              <a:off x="6232922" y="381000"/>
              <a:ext cx="539354" cy="1366838"/>
            </a:xfrm>
            <a:custGeom>
              <a:avLst/>
              <a:gdLst>
                <a:gd name="T0" fmla="*/ 117 w 225"/>
                <a:gd name="T1" fmla="*/ 132 h 571"/>
                <a:gd name="T2" fmla="*/ 63 w 225"/>
                <a:gd name="T3" fmla="*/ 132 h 571"/>
                <a:gd name="T4" fmla="*/ 0 w 225"/>
                <a:gd name="T5" fmla="*/ 69 h 571"/>
                <a:gd name="T6" fmla="*/ 0 w 225"/>
                <a:gd name="T7" fmla="*/ 0 h 571"/>
                <a:gd name="T8" fmla="*/ 66 w 225"/>
                <a:gd name="T9" fmla="*/ 0 h 571"/>
                <a:gd name="T10" fmla="*/ 129 w 225"/>
                <a:gd name="T11" fmla="*/ 63 h 571"/>
                <a:gd name="T12" fmla="*/ 129 w 225"/>
                <a:gd name="T13" fmla="*/ 115 h 571"/>
                <a:gd name="T14" fmla="*/ 225 w 225"/>
                <a:gd name="T15" fmla="*/ 558 h 571"/>
                <a:gd name="T16" fmla="*/ 205 w 225"/>
                <a:gd name="T17" fmla="*/ 558 h 571"/>
                <a:gd name="T18" fmla="*/ 117 w 225"/>
                <a:gd name="T19" fmla="*/ 132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571">
                  <a:moveTo>
                    <a:pt x="117" y="132"/>
                  </a:moveTo>
                  <a:cubicBezTo>
                    <a:pt x="63" y="132"/>
                    <a:pt x="63" y="132"/>
                    <a:pt x="63" y="132"/>
                  </a:cubicBezTo>
                  <a:cubicBezTo>
                    <a:pt x="28" y="132"/>
                    <a:pt x="0" y="104"/>
                    <a:pt x="0" y="69"/>
                  </a:cubicBezTo>
                  <a:cubicBezTo>
                    <a:pt x="0" y="0"/>
                    <a:pt x="0" y="0"/>
                    <a:pt x="0" y="0"/>
                  </a:cubicBezTo>
                  <a:cubicBezTo>
                    <a:pt x="66" y="0"/>
                    <a:pt x="66" y="0"/>
                    <a:pt x="66" y="0"/>
                  </a:cubicBezTo>
                  <a:cubicBezTo>
                    <a:pt x="101" y="0"/>
                    <a:pt x="129" y="28"/>
                    <a:pt x="129" y="63"/>
                  </a:cubicBezTo>
                  <a:cubicBezTo>
                    <a:pt x="129" y="115"/>
                    <a:pt x="129" y="115"/>
                    <a:pt x="129" y="115"/>
                  </a:cubicBezTo>
                  <a:cubicBezTo>
                    <a:pt x="219" y="218"/>
                    <a:pt x="225" y="428"/>
                    <a:pt x="225" y="558"/>
                  </a:cubicBezTo>
                  <a:cubicBezTo>
                    <a:pt x="225" y="571"/>
                    <a:pt x="205" y="571"/>
                    <a:pt x="205" y="558"/>
                  </a:cubicBezTo>
                  <a:cubicBezTo>
                    <a:pt x="205" y="420"/>
                    <a:pt x="204" y="247"/>
                    <a:pt x="117" y="132"/>
                  </a:cubicBezTo>
                  <a:close/>
                </a:path>
              </a:pathLst>
            </a:custGeom>
            <a:solidFill>
              <a:srgbClr val="E72918"/>
            </a:solidFill>
            <a:ln>
              <a:noFill/>
            </a:ln>
          </p:spPr>
          <p:txBody>
            <a:bodyPr vert="horz" wrap="square" lIns="68580" tIns="34290" rIns="68580" bIns="3429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2" name="Freeform 12"/>
            <p:cNvSpPr/>
            <p:nvPr/>
          </p:nvSpPr>
          <p:spPr bwMode="auto">
            <a:xfrm>
              <a:off x="6796088" y="381000"/>
              <a:ext cx="538163" cy="1366838"/>
            </a:xfrm>
            <a:custGeom>
              <a:avLst/>
              <a:gdLst>
                <a:gd name="T0" fmla="*/ 108 w 225"/>
                <a:gd name="T1" fmla="*/ 132 h 571"/>
                <a:gd name="T2" fmla="*/ 163 w 225"/>
                <a:gd name="T3" fmla="*/ 132 h 571"/>
                <a:gd name="T4" fmla="*/ 225 w 225"/>
                <a:gd name="T5" fmla="*/ 69 h 571"/>
                <a:gd name="T6" fmla="*/ 225 w 225"/>
                <a:gd name="T7" fmla="*/ 0 h 571"/>
                <a:gd name="T8" fmla="*/ 159 w 225"/>
                <a:gd name="T9" fmla="*/ 0 h 571"/>
                <a:gd name="T10" fmla="*/ 97 w 225"/>
                <a:gd name="T11" fmla="*/ 63 h 571"/>
                <a:gd name="T12" fmla="*/ 97 w 225"/>
                <a:gd name="T13" fmla="*/ 115 h 571"/>
                <a:gd name="T14" fmla="*/ 0 w 225"/>
                <a:gd name="T15" fmla="*/ 558 h 571"/>
                <a:gd name="T16" fmla="*/ 20 w 225"/>
                <a:gd name="T17" fmla="*/ 558 h 571"/>
                <a:gd name="T18" fmla="*/ 108 w 225"/>
                <a:gd name="T19" fmla="*/ 132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5" h="571">
                  <a:moveTo>
                    <a:pt x="108" y="132"/>
                  </a:moveTo>
                  <a:cubicBezTo>
                    <a:pt x="163" y="132"/>
                    <a:pt x="163" y="132"/>
                    <a:pt x="163" y="132"/>
                  </a:cubicBezTo>
                  <a:cubicBezTo>
                    <a:pt x="197" y="132"/>
                    <a:pt x="225" y="104"/>
                    <a:pt x="225" y="69"/>
                  </a:cubicBezTo>
                  <a:cubicBezTo>
                    <a:pt x="225" y="0"/>
                    <a:pt x="225" y="0"/>
                    <a:pt x="225" y="0"/>
                  </a:cubicBezTo>
                  <a:cubicBezTo>
                    <a:pt x="159" y="0"/>
                    <a:pt x="159" y="0"/>
                    <a:pt x="159" y="0"/>
                  </a:cubicBezTo>
                  <a:cubicBezTo>
                    <a:pt x="125" y="0"/>
                    <a:pt x="97" y="28"/>
                    <a:pt x="97" y="63"/>
                  </a:cubicBezTo>
                  <a:cubicBezTo>
                    <a:pt x="97" y="115"/>
                    <a:pt x="97" y="115"/>
                    <a:pt x="97" y="115"/>
                  </a:cubicBezTo>
                  <a:cubicBezTo>
                    <a:pt x="6" y="218"/>
                    <a:pt x="0" y="428"/>
                    <a:pt x="0" y="558"/>
                  </a:cubicBezTo>
                  <a:cubicBezTo>
                    <a:pt x="0" y="571"/>
                    <a:pt x="20" y="571"/>
                    <a:pt x="20" y="558"/>
                  </a:cubicBezTo>
                  <a:cubicBezTo>
                    <a:pt x="20" y="420"/>
                    <a:pt x="21" y="247"/>
                    <a:pt x="108" y="132"/>
                  </a:cubicBezTo>
                  <a:close/>
                </a:path>
              </a:pathLst>
            </a:custGeom>
            <a:solidFill>
              <a:srgbClr val="E72918"/>
            </a:solidFill>
            <a:ln>
              <a:noFill/>
            </a:ln>
          </p:spPr>
          <p:txBody>
            <a:bodyPr vert="horz" wrap="square" lIns="68580" tIns="34290" rIns="68580" bIns="3429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3" name="Freeform 13"/>
            <p:cNvSpPr/>
            <p:nvPr/>
          </p:nvSpPr>
          <p:spPr bwMode="auto">
            <a:xfrm>
              <a:off x="5119689" y="3144441"/>
              <a:ext cx="1583531" cy="1620441"/>
            </a:xfrm>
            <a:custGeom>
              <a:avLst/>
              <a:gdLst>
                <a:gd name="T0" fmla="*/ 661 w 661"/>
                <a:gd name="T1" fmla="*/ 0 h 677"/>
                <a:gd name="T2" fmla="*/ 321 w 661"/>
                <a:gd name="T3" fmla="*/ 0 h 677"/>
                <a:gd name="T4" fmla="*/ 0 w 661"/>
                <a:gd name="T5" fmla="*/ 321 h 677"/>
                <a:gd name="T6" fmla="*/ 0 w 661"/>
                <a:gd name="T7" fmla="*/ 677 h 677"/>
                <a:gd name="T8" fmla="*/ 340 w 661"/>
                <a:gd name="T9" fmla="*/ 677 h 677"/>
                <a:gd name="T10" fmla="*/ 661 w 661"/>
                <a:gd name="T11" fmla="*/ 356 h 677"/>
                <a:gd name="T12" fmla="*/ 661 w 661"/>
                <a:gd name="T13" fmla="*/ 0 h 677"/>
              </a:gdLst>
              <a:ahLst/>
              <a:cxnLst>
                <a:cxn ang="0">
                  <a:pos x="T0" y="T1"/>
                </a:cxn>
                <a:cxn ang="0">
                  <a:pos x="T2" y="T3"/>
                </a:cxn>
                <a:cxn ang="0">
                  <a:pos x="T4" y="T5"/>
                </a:cxn>
                <a:cxn ang="0">
                  <a:pos x="T6" y="T7"/>
                </a:cxn>
                <a:cxn ang="0">
                  <a:pos x="T8" y="T9"/>
                </a:cxn>
                <a:cxn ang="0">
                  <a:pos x="T10" y="T11"/>
                </a:cxn>
                <a:cxn ang="0">
                  <a:pos x="T12" y="T13"/>
                </a:cxn>
              </a:cxnLst>
              <a:rect l="0" t="0" r="r" b="b"/>
              <a:pathLst>
                <a:path w="661" h="677">
                  <a:moveTo>
                    <a:pt x="661" y="0"/>
                  </a:moveTo>
                  <a:cubicBezTo>
                    <a:pt x="321" y="0"/>
                    <a:pt x="321" y="0"/>
                    <a:pt x="321" y="0"/>
                  </a:cubicBezTo>
                  <a:cubicBezTo>
                    <a:pt x="144" y="0"/>
                    <a:pt x="0" y="144"/>
                    <a:pt x="0" y="321"/>
                  </a:cubicBezTo>
                  <a:cubicBezTo>
                    <a:pt x="0" y="677"/>
                    <a:pt x="0" y="677"/>
                    <a:pt x="0" y="677"/>
                  </a:cubicBezTo>
                  <a:cubicBezTo>
                    <a:pt x="340" y="677"/>
                    <a:pt x="340" y="677"/>
                    <a:pt x="340" y="677"/>
                  </a:cubicBezTo>
                  <a:cubicBezTo>
                    <a:pt x="517" y="677"/>
                    <a:pt x="661" y="532"/>
                    <a:pt x="661" y="356"/>
                  </a:cubicBezTo>
                  <a:lnTo>
                    <a:pt x="661" y="0"/>
                  </a:lnTo>
                  <a:close/>
                </a:path>
              </a:pathLst>
            </a:custGeom>
            <a:solidFill>
              <a:srgbClr val="009E9F"/>
            </a:solidFill>
            <a:ln>
              <a:noFill/>
            </a:ln>
          </p:spPr>
          <p:txBody>
            <a:bodyPr vert="horz" wrap="square" lIns="68580" tIns="34290" rIns="68580" bIns="3429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4" name="Freeform 14"/>
            <p:cNvSpPr/>
            <p:nvPr/>
          </p:nvSpPr>
          <p:spPr bwMode="auto">
            <a:xfrm>
              <a:off x="5232797" y="3256360"/>
              <a:ext cx="1357313" cy="1395413"/>
            </a:xfrm>
            <a:custGeom>
              <a:avLst/>
              <a:gdLst>
                <a:gd name="T0" fmla="*/ 567 w 567"/>
                <a:gd name="T1" fmla="*/ 0 h 583"/>
                <a:gd name="T2" fmla="*/ 274 w 567"/>
                <a:gd name="T3" fmla="*/ 0 h 583"/>
                <a:gd name="T4" fmla="*/ 0 w 567"/>
                <a:gd name="T5" fmla="*/ 274 h 583"/>
                <a:gd name="T6" fmla="*/ 0 w 567"/>
                <a:gd name="T7" fmla="*/ 583 h 583"/>
                <a:gd name="T8" fmla="*/ 293 w 567"/>
                <a:gd name="T9" fmla="*/ 583 h 583"/>
                <a:gd name="T10" fmla="*/ 567 w 567"/>
                <a:gd name="T11" fmla="*/ 309 h 583"/>
                <a:gd name="T12" fmla="*/ 567 w 567"/>
                <a:gd name="T13" fmla="*/ 0 h 583"/>
              </a:gdLst>
              <a:ahLst/>
              <a:cxnLst>
                <a:cxn ang="0">
                  <a:pos x="T0" y="T1"/>
                </a:cxn>
                <a:cxn ang="0">
                  <a:pos x="T2" y="T3"/>
                </a:cxn>
                <a:cxn ang="0">
                  <a:pos x="T4" y="T5"/>
                </a:cxn>
                <a:cxn ang="0">
                  <a:pos x="T6" y="T7"/>
                </a:cxn>
                <a:cxn ang="0">
                  <a:pos x="T8" y="T9"/>
                </a:cxn>
                <a:cxn ang="0">
                  <a:pos x="T10" y="T11"/>
                </a:cxn>
                <a:cxn ang="0">
                  <a:pos x="T12" y="T13"/>
                </a:cxn>
              </a:cxnLst>
              <a:rect l="0" t="0" r="r" b="b"/>
              <a:pathLst>
                <a:path w="567" h="583">
                  <a:moveTo>
                    <a:pt x="567" y="0"/>
                  </a:moveTo>
                  <a:cubicBezTo>
                    <a:pt x="274" y="0"/>
                    <a:pt x="274" y="0"/>
                    <a:pt x="274" y="0"/>
                  </a:cubicBezTo>
                  <a:cubicBezTo>
                    <a:pt x="123" y="0"/>
                    <a:pt x="0" y="123"/>
                    <a:pt x="0" y="274"/>
                  </a:cubicBezTo>
                  <a:cubicBezTo>
                    <a:pt x="0" y="583"/>
                    <a:pt x="0" y="583"/>
                    <a:pt x="0" y="583"/>
                  </a:cubicBezTo>
                  <a:cubicBezTo>
                    <a:pt x="293" y="583"/>
                    <a:pt x="293" y="583"/>
                    <a:pt x="293" y="583"/>
                  </a:cubicBezTo>
                  <a:cubicBezTo>
                    <a:pt x="443" y="583"/>
                    <a:pt x="567" y="459"/>
                    <a:pt x="567" y="309"/>
                  </a:cubicBezTo>
                  <a:lnTo>
                    <a:pt x="567" y="0"/>
                  </a:lnTo>
                  <a:close/>
                </a:path>
              </a:pathLst>
            </a:custGeom>
            <a:solidFill>
              <a:srgbClr val="FCFCFD"/>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5" name="Freeform 15"/>
            <p:cNvSpPr/>
            <p:nvPr/>
          </p:nvSpPr>
          <p:spPr bwMode="auto">
            <a:xfrm>
              <a:off x="6703220" y="1553766"/>
              <a:ext cx="161925" cy="2981325"/>
            </a:xfrm>
            <a:custGeom>
              <a:avLst/>
              <a:gdLst>
                <a:gd name="T0" fmla="*/ 34 w 68"/>
                <a:gd name="T1" fmla="*/ 0 h 1245"/>
                <a:gd name="T2" fmla="*/ 34 w 68"/>
                <a:gd name="T3" fmla="*/ 0 h 1245"/>
                <a:gd name="T4" fmla="*/ 68 w 68"/>
                <a:gd name="T5" fmla="*/ 34 h 1245"/>
                <a:gd name="T6" fmla="*/ 68 w 68"/>
                <a:gd name="T7" fmla="*/ 1211 h 1245"/>
                <a:gd name="T8" fmla="*/ 34 w 68"/>
                <a:gd name="T9" fmla="*/ 1245 h 1245"/>
                <a:gd name="T10" fmla="*/ 34 w 68"/>
                <a:gd name="T11" fmla="*/ 1245 h 1245"/>
                <a:gd name="T12" fmla="*/ 0 w 68"/>
                <a:gd name="T13" fmla="*/ 1211 h 1245"/>
                <a:gd name="T14" fmla="*/ 0 w 68"/>
                <a:gd name="T15" fmla="*/ 34 h 1245"/>
                <a:gd name="T16" fmla="*/ 34 w 68"/>
                <a:gd name="T17" fmla="*/ 0 h 1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1245">
                  <a:moveTo>
                    <a:pt x="34" y="0"/>
                  </a:moveTo>
                  <a:cubicBezTo>
                    <a:pt x="34" y="0"/>
                    <a:pt x="34" y="0"/>
                    <a:pt x="34" y="0"/>
                  </a:cubicBezTo>
                  <a:cubicBezTo>
                    <a:pt x="53" y="0"/>
                    <a:pt x="68" y="16"/>
                    <a:pt x="68" y="34"/>
                  </a:cubicBezTo>
                  <a:cubicBezTo>
                    <a:pt x="68" y="1211"/>
                    <a:pt x="68" y="1211"/>
                    <a:pt x="68" y="1211"/>
                  </a:cubicBezTo>
                  <a:cubicBezTo>
                    <a:pt x="68" y="1229"/>
                    <a:pt x="53" y="1245"/>
                    <a:pt x="34" y="1245"/>
                  </a:cubicBezTo>
                  <a:cubicBezTo>
                    <a:pt x="34" y="1245"/>
                    <a:pt x="34" y="1245"/>
                    <a:pt x="34" y="1245"/>
                  </a:cubicBezTo>
                  <a:cubicBezTo>
                    <a:pt x="15" y="1245"/>
                    <a:pt x="0" y="1229"/>
                    <a:pt x="0" y="1211"/>
                  </a:cubicBezTo>
                  <a:cubicBezTo>
                    <a:pt x="0" y="34"/>
                    <a:pt x="0" y="34"/>
                    <a:pt x="0" y="34"/>
                  </a:cubicBezTo>
                  <a:cubicBezTo>
                    <a:pt x="0" y="16"/>
                    <a:pt x="15" y="0"/>
                    <a:pt x="34" y="0"/>
                  </a:cubicBezTo>
                  <a:close/>
                </a:path>
              </a:pathLst>
            </a:custGeom>
            <a:solidFill>
              <a:srgbClr val="E72918"/>
            </a:solidFill>
            <a:ln>
              <a:noFill/>
            </a:ln>
          </p:spPr>
          <p:txBody>
            <a:bodyPr vert="horz" wrap="square" lIns="68580" tIns="34290" rIns="68580" bIns="3429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6" name="Freeform 16"/>
            <p:cNvSpPr>
              <a:spLocks noEditPoints="1"/>
            </p:cNvSpPr>
            <p:nvPr/>
          </p:nvSpPr>
          <p:spPr bwMode="auto">
            <a:xfrm>
              <a:off x="4969670" y="1363267"/>
              <a:ext cx="305991" cy="327422"/>
            </a:xfrm>
            <a:custGeom>
              <a:avLst/>
              <a:gdLst>
                <a:gd name="T0" fmla="*/ 35 w 128"/>
                <a:gd name="T1" fmla="*/ 115 h 137"/>
                <a:gd name="T2" fmla="*/ 28 w 128"/>
                <a:gd name="T3" fmla="*/ 128 h 137"/>
                <a:gd name="T4" fmla="*/ 14 w 128"/>
                <a:gd name="T5" fmla="*/ 137 h 137"/>
                <a:gd name="T6" fmla="*/ 5 w 128"/>
                <a:gd name="T7" fmla="*/ 135 h 137"/>
                <a:gd name="T8" fmla="*/ 0 w 128"/>
                <a:gd name="T9" fmla="*/ 122 h 137"/>
                <a:gd name="T10" fmla="*/ 1 w 128"/>
                <a:gd name="T11" fmla="*/ 116 h 137"/>
                <a:gd name="T12" fmla="*/ 50 w 128"/>
                <a:gd name="T13" fmla="*/ 8 h 137"/>
                <a:gd name="T14" fmla="*/ 56 w 128"/>
                <a:gd name="T15" fmla="*/ 2 h 137"/>
                <a:gd name="T16" fmla="*/ 64 w 128"/>
                <a:gd name="T17" fmla="*/ 0 h 137"/>
                <a:gd name="T18" fmla="*/ 73 w 128"/>
                <a:gd name="T19" fmla="*/ 2 h 137"/>
                <a:gd name="T20" fmla="*/ 79 w 128"/>
                <a:gd name="T21" fmla="*/ 8 h 137"/>
                <a:gd name="T22" fmla="*/ 127 w 128"/>
                <a:gd name="T23" fmla="*/ 116 h 137"/>
                <a:gd name="T24" fmla="*/ 128 w 128"/>
                <a:gd name="T25" fmla="*/ 122 h 137"/>
                <a:gd name="T26" fmla="*/ 122 w 128"/>
                <a:gd name="T27" fmla="*/ 135 h 137"/>
                <a:gd name="T28" fmla="*/ 113 w 128"/>
                <a:gd name="T29" fmla="*/ 137 h 137"/>
                <a:gd name="T30" fmla="*/ 100 w 128"/>
                <a:gd name="T31" fmla="*/ 128 h 137"/>
                <a:gd name="T32" fmla="*/ 93 w 128"/>
                <a:gd name="T33" fmla="*/ 115 h 137"/>
                <a:gd name="T34" fmla="*/ 35 w 128"/>
                <a:gd name="T35" fmla="*/ 115 h 137"/>
                <a:gd name="T36" fmla="*/ 81 w 128"/>
                <a:gd name="T37" fmla="*/ 89 h 137"/>
                <a:gd name="T38" fmla="*/ 64 w 128"/>
                <a:gd name="T39" fmla="*/ 49 h 137"/>
                <a:gd name="T40" fmla="*/ 46 w 128"/>
                <a:gd name="T41" fmla="*/ 89 h 137"/>
                <a:gd name="T42" fmla="*/ 81 w 128"/>
                <a:gd name="T43" fmla="*/ 89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8" h="137">
                  <a:moveTo>
                    <a:pt x="35" y="115"/>
                  </a:moveTo>
                  <a:cubicBezTo>
                    <a:pt x="28" y="128"/>
                    <a:pt x="28" y="128"/>
                    <a:pt x="28" y="128"/>
                  </a:cubicBezTo>
                  <a:cubicBezTo>
                    <a:pt x="25" y="134"/>
                    <a:pt x="21" y="137"/>
                    <a:pt x="14" y="137"/>
                  </a:cubicBezTo>
                  <a:cubicBezTo>
                    <a:pt x="12" y="137"/>
                    <a:pt x="9" y="136"/>
                    <a:pt x="5" y="135"/>
                  </a:cubicBezTo>
                  <a:cubicBezTo>
                    <a:pt x="1" y="133"/>
                    <a:pt x="0" y="129"/>
                    <a:pt x="0" y="122"/>
                  </a:cubicBezTo>
                  <a:cubicBezTo>
                    <a:pt x="0" y="120"/>
                    <a:pt x="0" y="118"/>
                    <a:pt x="1" y="116"/>
                  </a:cubicBezTo>
                  <a:cubicBezTo>
                    <a:pt x="50" y="8"/>
                    <a:pt x="50" y="8"/>
                    <a:pt x="50" y="8"/>
                  </a:cubicBezTo>
                  <a:cubicBezTo>
                    <a:pt x="51" y="5"/>
                    <a:pt x="53" y="3"/>
                    <a:pt x="56" y="2"/>
                  </a:cubicBezTo>
                  <a:cubicBezTo>
                    <a:pt x="59" y="1"/>
                    <a:pt x="61" y="0"/>
                    <a:pt x="64" y="0"/>
                  </a:cubicBezTo>
                  <a:cubicBezTo>
                    <a:pt x="67" y="0"/>
                    <a:pt x="70" y="1"/>
                    <a:pt x="73" y="2"/>
                  </a:cubicBezTo>
                  <a:cubicBezTo>
                    <a:pt x="76" y="3"/>
                    <a:pt x="78" y="5"/>
                    <a:pt x="79" y="8"/>
                  </a:cubicBezTo>
                  <a:cubicBezTo>
                    <a:pt x="127" y="116"/>
                    <a:pt x="127" y="116"/>
                    <a:pt x="127" y="116"/>
                  </a:cubicBezTo>
                  <a:cubicBezTo>
                    <a:pt x="128" y="118"/>
                    <a:pt x="128" y="120"/>
                    <a:pt x="128" y="122"/>
                  </a:cubicBezTo>
                  <a:cubicBezTo>
                    <a:pt x="128" y="128"/>
                    <a:pt x="126" y="133"/>
                    <a:pt x="122" y="135"/>
                  </a:cubicBezTo>
                  <a:cubicBezTo>
                    <a:pt x="118" y="136"/>
                    <a:pt x="115" y="137"/>
                    <a:pt x="113" y="137"/>
                  </a:cubicBezTo>
                  <a:cubicBezTo>
                    <a:pt x="107" y="137"/>
                    <a:pt x="103" y="134"/>
                    <a:pt x="100" y="128"/>
                  </a:cubicBezTo>
                  <a:cubicBezTo>
                    <a:pt x="93" y="115"/>
                    <a:pt x="93" y="115"/>
                    <a:pt x="93" y="115"/>
                  </a:cubicBezTo>
                  <a:cubicBezTo>
                    <a:pt x="35" y="115"/>
                    <a:pt x="35" y="115"/>
                    <a:pt x="35" y="115"/>
                  </a:cubicBezTo>
                  <a:close/>
                  <a:moveTo>
                    <a:pt x="81" y="89"/>
                  </a:moveTo>
                  <a:cubicBezTo>
                    <a:pt x="64" y="49"/>
                    <a:pt x="64" y="49"/>
                    <a:pt x="64" y="49"/>
                  </a:cubicBezTo>
                  <a:cubicBezTo>
                    <a:pt x="46" y="89"/>
                    <a:pt x="46" y="89"/>
                    <a:pt x="46" y="89"/>
                  </a:cubicBezTo>
                  <a:lnTo>
                    <a:pt x="81" y="89"/>
                  </a:lnTo>
                  <a:close/>
                </a:path>
              </a:pathLst>
            </a:custGeom>
            <a:solidFill>
              <a:srgbClr val="A23C82"/>
            </a:solidFill>
            <a:ln>
              <a:noFill/>
            </a:ln>
          </p:spPr>
          <p:txBody>
            <a:bodyPr vert="horz" wrap="square" lIns="68580" tIns="34290" rIns="68580" bIns="3429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7" name="Freeform 17"/>
            <p:cNvSpPr>
              <a:spLocks noEditPoints="1"/>
            </p:cNvSpPr>
            <p:nvPr/>
          </p:nvSpPr>
          <p:spPr bwMode="auto">
            <a:xfrm>
              <a:off x="8349854" y="1363266"/>
              <a:ext cx="241697" cy="320279"/>
            </a:xfrm>
            <a:custGeom>
              <a:avLst/>
              <a:gdLst>
                <a:gd name="T0" fmla="*/ 101 w 101"/>
                <a:gd name="T1" fmla="*/ 99 h 134"/>
                <a:gd name="T2" fmla="*/ 87 w 101"/>
                <a:gd name="T3" fmla="*/ 125 h 134"/>
                <a:gd name="T4" fmla="*/ 57 w 101"/>
                <a:gd name="T5" fmla="*/ 134 h 134"/>
                <a:gd name="T6" fmla="*/ 15 w 101"/>
                <a:gd name="T7" fmla="*/ 134 h 134"/>
                <a:gd name="T8" fmla="*/ 4 w 101"/>
                <a:gd name="T9" fmla="*/ 130 h 134"/>
                <a:gd name="T10" fmla="*/ 0 w 101"/>
                <a:gd name="T11" fmla="*/ 120 h 134"/>
                <a:gd name="T12" fmla="*/ 0 w 101"/>
                <a:gd name="T13" fmla="*/ 15 h 134"/>
                <a:gd name="T14" fmla="*/ 4 w 101"/>
                <a:gd name="T15" fmla="*/ 4 h 134"/>
                <a:gd name="T16" fmla="*/ 15 w 101"/>
                <a:gd name="T17" fmla="*/ 0 h 134"/>
                <a:gd name="T18" fmla="*/ 49 w 101"/>
                <a:gd name="T19" fmla="*/ 0 h 134"/>
                <a:gd name="T20" fmla="*/ 75 w 101"/>
                <a:gd name="T21" fmla="*/ 4 h 134"/>
                <a:gd name="T22" fmla="*/ 90 w 101"/>
                <a:gd name="T23" fmla="*/ 18 h 134"/>
                <a:gd name="T24" fmla="*/ 95 w 101"/>
                <a:gd name="T25" fmla="*/ 38 h 134"/>
                <a:gd name="T26" fmla="*/ 92 w 101"/>
                <a:gd name="T27" fmla="*/ 53 h 134"/>
                <a:gd name="T28" fmla="*/ 88 w 101"/>
                <a:gd name="T29" fmla="*/ 59 h 134"/>
                <a:gd name="T30" fmla="*/ 84 w 101"/>
                <a:gd name="T31" fmla="*/ 64 h 134"/>
                <a:gd name="T32" fmla="*/ 97 w 101"/>
                <a:gd name="T33" fmla="*/ 76 h 134"/>
                <a:gd name="T34" fmla="*/ 101 w 101"/>
                <a:gd name="T35" fmla="*/ 94 h 134"/>
                <a:gd name="T36" fmla="*/ 101 w 101"/>
                <a:gd name="T37" fmla="*/ 97 h 134"/>
                <a:gd name="T38" fmla="*/ 101 w 101"/>
                <a:gd name="T39" fmla="*/ 99 h 134"/>
                <a:gd name="T40" fmla="*/ 71 w 101"/>
                <a:gd name="T41" fmla="*/ 93 h 134"/>
                <a:gd name="T42" fmla="*/ 66 w 101"/>
                <a:gd name="T43" fmla="*/ 82 h 134"/>
                <a:gd name="T44" fmla="*/ 56 w 101"/>
                <a:gd name="T45" fmla="*/ 78 h 134"/>
                <a:gd name="T46" fmla="*/ 30 w 101"/>
                <a:gd name="T47" fmla="*/ 78 h 134"/>
                <a:gd name="T48" fmla="*/ 30 w 101"/>
                <a:gd name="T49" fmla="*/ 108 h 134"/>
                <a:gd name="T50" fmla="*/ 57 w 101"/>
                <a:gd name="T51" fmla="*/ 108 h 134"/>
                <a:gd name="T52" fmla="*/ 67 w 101"/>
                <a:gd name="T53" fmla="*/ 103 h 134"/>
                <a:gd name="T54" fmla="*/ 71 w 101"/>
                <a:gd name="T55" fmla="*/ 93 h 134"/>
                <a:gd name="T56" fmla="*/ 30 w 101"/>
                <a:gd name="T57" fmla="*/ 28 h 134"/>
                <a:gd name="T58" fmla="*/ 30 w 101"/>
                <a:gd name="T59" fmla="*/ 54 h 134"/>
                <a:gd name="T60" fmla="*/ 54 w 101"/>
                <a:gd name="T61" fmla="*/ 54 h 134"/>
                <a:gd name="T62" fmla="*/ 63 w 101"/>
                <a:gd name="T63" fmla="*/ 50 h 134"/>
                <a:gd name="T64" fmla="*/ 67 w 101"/>
                <a:gd name="T65" fmla="*/ 41 h 134"/>
                <a:gd name="T66" fmla="*/ 63 w 101"/>
                <a:gd name="T67" fmla="*/ 32 h 134"/>
                <a:gd name="T68" fmla="*/ 54 w 101"/>
                <a:gd name="T69" fmla="*/ 28 h 134"/>
                <a:gd name="T70" fmla="*/ 30 w 101"/>
                <a:gd name="T71" fmla="*/ 2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1" h="134">
                  <a:moveTo>
                    <a:pt x="101" y="99"/>
                  </a:moveTo>
                  <a:cubicBezTo>
                    <a:pt x="100" y="110"/>
                    <a:pt x="95" y="118"/>
                    <a:pt x="87" y="125"/>
                  </a:cubicBezTo>
                  <a:cubicBezTo>
                    <a:pt x="78" y="131"/>
                    <a:pt x="68" y="134"/>
                    <a:pt x="57" y="134"/>
                  </a:cubicBezTo>
                  <a:cubicBezTo>
                    <a:pt x="15" y="134"/>
                    <a:pt x="15" y="134"/>
                    <a:pt x="15" y="134"/>
                  </a:cubicBezTo>
                  <a:cubicBezTo>
                    <a:pt x="11" y="134"/>
                    <a:pt x="7" y="133"/>
                    <a:pt x="4" y="130"/>
                  </a:cubicBezTo>
                  <a:cubicBezTo>
                    <a:pt x="1" y="127"/>
                    <a:pt x="0" y="124"/>
                    <a:pt x="0" y="120"/>
                  </a:cubicBezTo>
                  <a:cubicBezTo>
                    <a:pt x="0" y="15"/>
                    <a:pt x="0" y="15"/>
                    <a:pt x="0" y="15"/>
                  </a:cubicBezTo>
                  <a:cubicBezTo>
                    <a:pt x="0" y="11"/>
                    <a:pt x="1" y="7"/>
                    <a:pt x="4" y="4"/>
                  </a:cubicBezTo>
                  <a:cubicBezTo>
                    <a:pt x="7" y="1"/>
                    <a:pt x="10" y="0"/>
                    <a:pt x="15" y="0"/>
                  </a:cubicBezTo>
                  <a:cubicBezTo>
                    <a:pt x="49" y="0"/>
                    <a:pt x="49" y="0"/>
                    <a:pt x="49" y="0"/>
                  </a:cubicBezTo>
                  <a:cubicBezTo>
                    <a:pt x="60" y="0"/>
                    <a:pt x="69" y="1"/>
                    <a:pt x="75" y="4"/>
                  </a:cubicBezTo>
                  <a:cubicBezTo>
                    <a:pt x="81" y="7"/>
                    <a:pt x="86" y="11"/>
                    <a:pt x="90" y="18"/>
                  </a:cubicBezTo>
                  <a:cubicBezTo>
                    <a:pt x="93" y="24"/>
                    <a:pt x="95" y="31"/>
                    <a:pt x="95" y="38"/>
                  </a:cubicBezTo>
                  <a:cubicBezTo>
                    <a:pt x="95" y="44"/>
                    <a:pt x="94" y="49"/>
                    <a:pt x="92" y="53"/>
                  </a:cubicBezTo>
                  <a:cubicBezTo>
                    <a:pt x="88" y="59"/>
                    <a:pt x="88" y="59"/>
                    <a:pt x="88" y="59"/>
                  </a:cubicBezTo>
                  <a:cubicBezTo>
                    <a:pt x="84" y="64"/>
                    <a:pt x="84" y="64"/>
                    <a:pt x="84" y="64"/>
                  </a:cubicBezTo>
                  <a:cubicBezTo>
                    <a:pt x="90" y="67"/>
                    <a:pt x="94" y="71"/>
                    <a:pt x="97" y="76"/>
                  </a:cubicBezTo>
                  <a:cubicBezTo>
                    <a:pt x="100" y="81"/>
                    <a:pt x="101" y="87"/>
                    <a:pt x="101" y="94"/>
                  </a:cubicBezTo>
                  <a:cubicBezTo>
                    <a:pt x="101" y="97"/>
                    <a:pt x="101" y="97"/>
                    <a:pt x="101" y="97"/>
                  </a:cubicBezTo>
                  <a:cubicBezTo>
                    <a:pt x="101" y="99"/>
                    <a:pt x="101" y="99"/>
                    <a:pt x="101" y="99"/>
                  </a:cubicBezTo>
                  <a:close/>
                  <a:moveTo>
                    <a:pt x="71" y="93"/>
                  </a:moveTo>
                  <a:cubicBezTo>
                    <a:pt x="71" y="89"/>
                    <a:pt x="69" y="85"/>
                    <a:pt x="66" y="82"/>
                  </a:cubicBezTo>
                  <a:cubicBezTo>
                    <a:pt x="64" y="80"/>
                    <a:pt x="60" y="78"/>
                    <a:pt x="56" y="78"/>
                  </a:cubicBezTo>
                  <a:cubicBezTo>
                    <a:pt x="30" y="78"/>
                    <a:pt x="30" y="78"/>
                    <a:pt x="30" y="78"/>
                  </a:cubicBezTo>
                  <a:cubicBezTo>
                    <a:pt x="30" y="108"/>
                    <a:pt x="30" y="108"/>
                    <a:pt x="30" y="108"/>
                  </a:cubicBezTo>
                  <a:cubicBezTo>
                    <a:pt x="57" y="108"/>
                    <a:pt x="57" y="108"/>
                    <a:pt x="57" y="108"/>
                  </a:cubicBezTo>
                  <a:cubicBezTo>
                    <a:pt x="60" y="108"/>
                    <a:pt x="64" y="106"/>
                    <a:pt x="67" y="103"/>
                  </a:cubicBezTo>
                  <a:cubicBezTo>
                    <a:pt x="70" y="101"/>
                    <a:pt x="71" y="97"/>
                    <a:pt x="71" y="93"/>
                  </a:cubicBezTo>
                  <a:close/>
                  <a:moveTo>
                    <a:pt x="30" y="28"/>
                  </a:moveTo>
                  <a:cubicBezTo>
                    <a:pt x="30" y="54"/>
                    <a:pt x="30" y="54"/>
                    <a:pt x="30" y="54"/>
                  </a:cubicBezTo>
                  <a:cubicBezTo>
                    <a:pt x="54" y="54"/>
                    <a:pt x="54" y="54"/>
                    <a:pt x="54" y="54"/>
                  </a:cubicBezTo>
                  <a:cubicBezTo>
                    <a:pt x="57" y="54"/>
                    <a:pt x="60" y="53"/>
                    <a:pt x="63" y="50"/>
                  </a:cubicBezTo>
                  <a:cubicBezTo>
                    <a:pt x="66" y="48"/>
                    <a:pt x="67" y="45"/>
                    <a:pt x="67" y="41"/>
                  </a:cubicBezTo>
                  <a:cubicBezTo>
                    <a:pt x="67" y="38"/>
                    <a:pt x="66" y="34"/>
                    <a:pt x="63" y="32"/>
                  </a:cubicBezTo>
                  <a:cubicBezTo>
                    <a:pt x="61" y="29"/>
                    <a:pt x="58" y="28"/>
                    <a:pt x="54" y="28"/>
                  </a:cubicBezTo>
                  <a:lnTo>
                    <a:pt x="30" y="28"/>
                  </a:lnTo>
                  <a:close/>
                </a:path>
              </a:pathLst>
            </a:custGeom>
            <a:solidFill>
              <a:srgbClr val="E72918"/>
            </a:solidFill>
            <a:ln>
              <a:noFill/>
            </a:ln>
          </p:spPr>
          <p:txBody>
            <a:bodyPr vert="horz" wrap="square" lIns="68580" tIns="34290" rIns="68580" bIns="3429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8" name="Freeform 18"/>
            <p:cNvSpPr/>
            <p:nvPr/>
          </p:nvSpPr>
          <p:spPr bwMode="auto">
            <a:xfrm>
              <a:off x="5294710" y="4314825"/>
              <a:ext cx="260747" cy="286941"/>
            </a:xfrm>
            <a:custGeom>
              <a:avLst/>
              <a:gdLst>
                <a:gd name="T0" fmla="*/ 61 w 109"/>
                <a:gd name="T1" fmla="*/ 120 h 120"/>
                <a:gd name="T2" fmla="*/ 18 w 109"/>
                <a:gd name="T3" fmla="*/ 102 h 120"/>
                <a:gd name="T4" fmla="*/ 0 w 109"/>
                <a:gd name="T5" fmla="*/ 60 h 120"/>
                <a:gd name="T6" fmla="*/ 18 w 109"/>
                <a:gd name="T7" fmla="*/ 18 h 120"/>
                <a:gd name="T8" fmla="*/ 61 w 109"/>
                <a:gd name="T9" fmla="*/ 0 h 120"/>
                <a:gd name="T10" fmla="*/ 85 w 109"/>
                <a:gd name="T11" fmla="*/ 5 h 120"/>
                <a:gd name="T12" fmla="*/ 101 w 109"/>
                <a:gd name="T13" fmla="*/ 16 h 120"/>
                <a:gd name="T14" fmla="*/ 107 w 109"/>
                <a:gd name="T15" fmla="*/ 24 h 120"/>
                <a:gd name="T16" fmla="*/ 109 w 109"/>
                <a:gd name="T17" fmla="*/ 29 h 120"/>
                <a:gd name="T18" fmla="*/ 105 w 109"/>
                <a:gd name="T19" fmla="*/ 37 h 120"/>
                <a:gd name="T20" fmla="*/ 100 w 109"/>
                <a:gd name="T21" fmla="*/ 41 h 120"/>
                <a:gd name="T22" fmla="*/ 98 w 109"/>
                <a:gd name="T23" fmla="*/ 41 h 120"/>
                <a:gd name="T24" fmla="*/ 96 w 109"/>
                <a:gd name="T25" fmla="*/ 42 h 120"/>
                <a:gd name="T26" fmla="*/ 86 w 109"/>
                <a:gd name="T27" fmla="*/ 37 h 120"/>
                <a:gd name="T28" fmla="*/ 75 w 109"/>
                <a:gd name="T29" fmla="*/ 29 h 120"/>
                <a:gd name="T30" fmla="*/ 61 w 109"/>
                <a:gd name="T31" fmla="*/ 26 h 120"/>
                <a:gd name="T32" fmla="*/ 36 w 109"/>
                <a:gd name="T33" fmla="*/ 36 h 120"/>
                <a:gd name="T34" fmla="*/ 26 w 109"/>
                <a:gd name="T35" fmla="*/ 60 h 120"/>
                <a:gd name="T36" fmla="*/ 36 w 109"/>
                <a:gd name="T37" fmla="*/ 84 h 120"/>
                <a:gd name="T38" fmla="*/ 61 w 109"/>
                <a:gd name="T39" fmla="*/ 95 h 120"/>
                <a:gd name="T40" fmla="*/ 75 w 109"/>
                <a:gd name="T41" fmla="*/ 91 h 120"/>
                <a:gd name="T42" fmla="*/ 86 w 109"/>
                <a:gd name="T43" fmla="*/ 83 h 120"/>
                <a:gd name="T44" fmla="*/ 96 w 109"/>
                <a:gd name="T45" fmla="*/ 79 h 120"/>
                <a:gd name="T46" fmla="*/ 104 w 109"/>
                <a:gd name="T47" fmla="*/ 81 h 120"/>
                <a:gd name="T48" fmla="*/ 108 w 109"/>
                <a:gd name="T49" fmla="*/ 86 h 120"/>
                <a:gd name="T50" fmla="*/ 109 w 109"/>
                <a:gd name="T51" fmla="*/ 91 h 120"/>
                <a:gd name="T52" fmla="*/ 103 w 109"/>
                <a:gd name="T53" fmla="*/ 103 h 120"/>
                <a:gd name="T54" fmla="*/ 85 w 109"/>
                <a:gd name="T55" fmla="*/ 115 h 120"/>
                <a:gd name="T56" fmla="*/ 61 w 109"/>
                <a:gd name="T57"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9" h="120">
                  <a:moveTo>
                    <a:pt x="61" y="120"/>
                  </a:moveTo>
                  <a:cubicBezTo>
                    <a:pt x="44" y="120"/>
                    <a:pt x="30" y="114"/>
                    <a:pt x="18" y="102"/>
                  </a:cubicBezTo>
                  <a:cubicBezTo>
                    <a:pt x="6" y="90"/>
                    <a:pt x="0" y="76"/>
                    <a:pt x="0" y="60"/>
                  </a:cubicBezTo>
                  <a:cubicBezTo>
                    <a:pt x="0" y="43"/>
                    <a:pt x="6" y="29"/>
                    <a:pt x="18" y="18"/>
                  </a:cubicBezTo>
                  <a:cubicBezTo>
                    <a:pt x="30" y="6"/>
                    <a:pt x="44" y="0"/>
                    <a:pt x="61" y="0"/>
                  </a:cubicBezTo>
                  <a:cubicBezTo>
                    <a:pt x="69" y="0"/>
                    <a:pt x="77" y="2"/>
                    <a:pt x="85" y="5"/>
                  </a:cubicBezTo>
                  <a:cubicBezTo>
                    <a:pt x="92" y="9"/>
                    <a:pt x="98" y="12"/>
                    <a:pt x="101" y="16"/>
                  </a:cubicBezTo>
                  <a:cubicBezTo>
                    <a:pt x="105" y="19"/>
                    <a:pt x="107" y="22"/>
                    <a:pt x="107" y="24"/>
                  </a:cubicBezTo>
                  <a:cubicBezTo>
                    <a:pt x="108" y="25"/>
                    <a:pt x="109" y="27"/>
                    <a:pt x="109" y="29"/>
                  </a:cubicBezTo>
                  <a:cubicBezTo>
                    <a:pt x="109" y="33"/>
                    <a:pt x="107" y="35"/>
                    <a:pt x="105" y="37"/>
                  </a:cubicBezTo>
                  <a:cubicBezTo>
                    <a:pt x="103" y="39"/>
                    <a:pt x="102" y="40"/>
                    <a:pt x="100" y="41"/>
                  </a:cubicBezTo>
                  <a:cubicBezTo>
                    <a:pt x="99" y="41"/>
                    <a:pt x="99" y="41"/>
                    <a:pt x="98" y="41"/>
                  </a:cubicBezTo>
                  <a:cubicBezTo>
                    <a:pt x="97" y="41"/>
                    <a:pt x="96" y="41"/>
                    <a:pt x="96" y="42"/>
                  </a:cubicBezTo>
                  <a:cubicBezTo>
                    <a:pt x="92" y="42"/>
                    <a:pt x="88" y="40"/>
                    <a:pt x="86" y="37"/>
                  </a:cubicBezTo>
                  <a:cubicBezTo>
                    <a:pt x="83" y="34"/>
                    <a:pt x="79" y="31"/>
                    <a:pt x="75" y="29"/>
                  </a:cubicBezTo>
                  <a:cubicBezTo>
                    <a:pt x="70" y="27"/>
                    <a:pt x="65" y="26"/>
                    <a:pt x="61" y="26"/>
                  </a:cubicBezTo>
                  <a:cubicBezTo>
                    <a:pt x="51" y="26"/>
                    <a:pt x="43" y="29"/>
                    <a:pt x="36" y="36"/>
                  </a:cubicBezTo>
                  <a:cubicBezTo>
                    <a:pt x="30" y="43"/>
                    <a:pt x="26" y="51"/>
                    <a:pt x="26" y="60"/>
                  </a:cubicBezTo>
                  <a:cubicBezTo>
                    <a:pt x="26" y="69"/>
                    <a:pt x="29" y="77"/>
                    <a:pt x="36" y="84"/>
                  </a:cubicBezTo>
                  <a:cubicBezTo>
                    <a:pt x="43" y="91"/>
                    <a:pt x="51" y="95"/>
                    <a:pt x="61" y="95"/>
                  </a:cubicBezTo>
                  <a:cubicBezTo>
                    <a:pt x="66" y="95"/>
                    <a:pt x="71" y="93"/>
                    <a:pt x="75" y="91"/>
                  </a:cubicBezTo>
                  <a:cubicBezTo>
                    <a:pt x="79" y="89"/>
                    <a:pt x="83" y="87"/>
                    <a:pt x="86" y="83"/>
                  </a:cubicBezTo>
                  <a:cubicBezTo>
                    <a:pt x="89" y="80"/>
                    <a:pt x="92" y="79"/>
                    <a:pt x="96" y="79"/>
                  </a:cubicBezTo>
                  <a:cubicBezTo>
                    <a:pt x="100" y="79"/>
                    <a:pt x="102" y="79"/>
                    <a:pt x="104" y="81"/>
                  </a:cubicBezTo>
                  <a:cubicBezTo>
                    <a:pt x="106" y="83"/>
                    <a:pt x="107" y="84"/>
                    <a:pt x="108" y="86"/>
                  </a:cubicBezTo>
                  <a:cubicBezTo>
                    <a:pt x="108" y="88"/>
                    <a:pt x="109" y="89"/>
                    <a:pt x="109" y="91"/>
                  </a:cubicBezTo>
                  <a:cubicBezTo>
                    <a:pt x="109" y="95"/>
                    <a:pt x="107" y="99"/>
                    <a:pt x="103" y="103"/>
                  </a:cubicBezTo>
                  <a:cubicBezTo>
                    <a:pt x="99" y="107"/>
                    <a:pt x="93" y="111"/>
                    <a:pt x="85" y="115"/>
                  </a:cubicBezTo>
                  <a:cubicBezTo>
                    <a:pt x="77" y="118"/>
                    <a:pt x="69" y="120"/>
                    <a:pt x="61" y="120"/>
                  </a:cubicBezTo>
                  <a:close/>
                </a:path>
              </a:pathLst>
            </a:custGeom>
            <a:solidFill>
              <a:srgbClr val="009E9F"/>
            </a:solidFill>
            <a:ln>
              <a:noFill/>
            </a:ln>
          </p:spPr>
          <p:txBody>
            <a:bodyPr vert="horz" wrap="square" lIns="68580" tIns="34290" rIns="68580" bIns="3429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9" name="Freeform 19"/>
            <p:cNvSpPr>
              <a:spLocks noEditPoints="1"/>
            </p:cNvSpPr>
            <p:nvPr/>
          </p:nvSpPr>
          <p:spPr bwMode="auto">
            <a:xfrm>
              <a:off x="8027195" y="4314826"/>
              <a:ext cx="251222" cy="279797"/>
            </a:xfrm>
            <a:custGeom>
              <a:avLst/>
              <a:gdLst>
                <a:gd name="T0" fmla="*/ 13 w 105"/>
                <a:gd name="T1" fmla="*/ 117 h 117"/>
                <a:gd name="T2" fmla="*/ 4 w 105"/>
                <a:gd name="T3" fmla="*/ 114 h 117"/>
                <a:gd name="T4" fmla="*/ 0 w 105"/>
                <a:gd name="T5" fmla="*/ 104 h 117"/>
                <a:gd name="T6" fmla="*/ 0 w 105"/>
                <a:gd name="T7" fmla="*/ 13 h 117"/>
                <a:gd name="T8" fmla="*/ 4 w 105"/>
                <a:gd name="T9" fmla="*/ 3 h 117"/>
                <a:gd name="T10" fmla="*/ 13 w 105"/>
                <a:gd name="T11" fmla="*/ 0 h 117"/>
                <a:gd name="T12" fmla="*/ 43 w 105"/>
                <a:gd name="T13" fmla="*/ 0 h 117"/>
                <a:gd name="T14" fmla="*/ 87 w 105"/>
                <a:gd name="T15" fmla="*/ 16 h 117"/>
                <a:gd name="T16" fmla="*/ 105 w 105"/>
                <a:gd name="T17" fmla="*/ 57 h 117"/>
                <a:gd name="T18" fmla="*/ 89 w 105"/>
                <a:gd name="T19" fmla="*/ 100 h 117"/>
                <a:gd name="T20" fmla="*/ 47 w 105"/>
                <a:gd name="T21" fmla="*/ 117 h 117"/>
                <a:gd name="T22" fmla="*/ 13 w 105"/>
                <a:gd name="T23" fmla="*/ 117 h 117"/>
                <a:gd name="T24" fmla="*/ 43 w 105"/>
                <a:gd name="T25" fmla="*/ 93 h 117"/>
                <a:gd name="T26" fmla="*/ 68 w 105"/>
                <a:gd name="T27" fmla="*/ 83 h 117"/>
                <a:gd name="T28" fmla="*/ 78 w 105"/>
                <a:gd name="T29" fmla="*/ 59 h 117"/>
                <a:gd name="T30" fmla="*/ 67 w 105"/>
                <a:gd name="T31" fmla="*/ 34 h 117"/>
                <a:gd name="T32" fmla="*/ 42 w 105"/>
                <a:gd name="T33" fmla="*/ 24 h 117"/>
                <a:gd name="T34" fmla="*/ 26 w 105"/>
                <a:gd name="T35" fmla="*/ 24 h 117"/>
                <a:gd name="T36" fmla="*/ 26 w 105"/>
                <a:gd name="T37" fmla="*/ 93 h 117"/>
                <a:gd name="T38" fmla="*/ 43 w 105"/>
                <a:gd name="T39" fmla="*/ 93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5" h="117">
                  <a:moveTo>
                    <a:pt x="13" y="117"/>
                  </a:moveTo>
                  <a:cubicBezTo>
                    <a:pt x="10" y="117"/>
                    <a:pt x="7" y="116"/>
                    <a:pt x="4" y="114"/>
                  </a:cubicBezTo>
                  <a:cubicBezTo>
                    <a:pt x="2" y="111"/>
                    <a:pt x="0" y="108"/>
                    <a:pt x="0" y="104"/>
                  </a:cubicBezTo>
                  <a:cubicBezTo>
                    <a:pt x="0" y="13"/>
                    <a:pt x="0" y="13"/>
                    <a:pt x="0" y="13"/>
                  </a:cubicBezTo>
                  <a:cubicBezTo>
                    <a:pt x="0" y="9"/>
                    <a:pt x="1" y="6"/>
                    <a:pt x="4" y="3"/>
                  </a:cubicBezTo>
                  <a:cubicBezTo>
                    <a:pt x="6" y="1"/>
                    <a:pt x="10" y="0"/>
                    <a:pt x="13" y="0"/>
                  </a:cubicBezTo>
                  <a:cubicBezTo>
                    <a:pt x="43" y="0"/>
                    <a:pt x="43" y="0"/>
                    <a:pt x="43" y="0"/>
                  </a:cubicBezTo>
                  <a:cubicBezTo>
                    <a:pt x="61" y="0"/>
                    <a:pt x="75" y="5"/>
                    <a:pt x="87" y="16"/>
                  </a:cubicBezTo>
                  <a:cubicBezTo>
                    <a:pt x="99" y="27"/>
                    <a:pt x="105" y="40"/>
                    <a:pt x="105" y="57"/>
                  </a:cubicBezTo>
                  <a:cubicBezTo>
                    <a:pt x="105" y="74"/>
                    <a:pt x="99" y="88"/>
                    <a:pt x="89" y="100"/>
                  </a:cubicBezTo>
                  <a:cubicBezTo>
                    <a:pt x="78" y="111"/>
                    <a:pt x="64" y="117"/>
                    <a:pt x="47" y="117"/>
                  </a:cubicBezTo>
                  <a:cubicBezTo>
                    <a:pt x="13" y="117"/>
                    <a:pt x="13" y="117"/>
                    <a:pt x="13" y="117"/>
                  </a:cubicBezTo>
                  <a:close/>
                  <a:moveTo>
                    <a:pt x="43" y="93"/>
                  </a:moveTo>
                  <a:cubicBezTo>
                    <a:pt x="53" y="93"/>
                    <a:pt x="61" y="90"/>
                    <a:pt x="68" y="83"/>
                  </a:cubicBezTo>
                  <a:cubicBezTo>
                    <a:pt x="75" y="77"/>
                    <a:pt x="78" y="69"/>
                    <a:pt x="78" y="59"/>
                  </a:cubicBezTo>
                  <a:cubicBezTo>
                    <a:pt x="78" y="49"/>
                    <a:pt x="74" y="41"/>
                    <a:pt x="67" y="34"/>
                  </a:cubicBezTo>
                  <a:cubicBezTo>
                    <a:pt x="60" y="28"/>
                    <a:pt x="52" y="24"/>
                    <a:pt x="42" y="24"/>
                  </a:cubicBezTo>
                  <a:cubicBezTo>
                    <a:pt x="26" y="24"/>
                    <a:pt x="26" y="24"/>
                    <a:pt x="26" y="24"/>
                  </a:cubicBezTo>
                  <a:cubicBezTo>
                    <a:pt x="26" y="93"/>
                    <a:pt x="26" y="93"/>
                    <a:pt x="26" y="93"/>
                  </a:cubicBezTo>
                  <a:lnTo>
                    <a:pt x="43" y="93"/>
                  </a:lnTo>
                  <a:close/>
                </a:path>
              </a:pathLst>
            </a:custGeom>
            <a:solidFill>
              <a:srgbClr val="F39E02"/>
            </a:solidFill>
            <a:ln>
              <a:noFill/>
            </a:ln>
          </p:spPr>
          <p:txBody>
            <a:bodyPr vert="horz" wrap="square" lIns="68580" tIns="34290" rIns="68580" bIns="3429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20" name="文本框 41"/>
            <p:cNvSpPr txBox="1"/>
            <p:nvPr/>
          </p:nvSpPr>
          <p:spPr>
            <a:xfrm>
              <a:off x="5313320" y="3663981"/>
              <a:ext cx="1074312" cy="221619"/>
            </a:xfrm>
            <a:prstGeom prst="rect">
              <a:avLst/>
            </a:prstGeom>
            <a:noFill/>
          </p:spPr>
          <p:txBody>
            <a:bodyPr wrap="none" lIns="68580" tIns="34290" rIns="68580" bIns="34290"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rPr>
                <a:t>请在此添加文本</a:t>
              </a:r>
            </a:p>
          </p:txBody>
        </p:sp>
        <p:sp>
          <p:nvSpPr>
            <p:cNvPr id="21" name="文本框 42"/>
            <p:cNvSpPr txBox="1"/>
            <p:nvPr/>
          </p:nvSpPr>
          <p:spPr>
            <a:xfrm>
              <a:off x="5313320" y="3864041"/>
              <a:ext cx="1074312" cy="221619"/>
            </a:xfrm>
            <a:prstGeom prst="rect">
              <a:avLst/>
            </a:prstGeom>
            <a:noFill/>
          </p:spPr>
          <p:txBody>
            <a:bodyPr wrap="none" lIns="68580" tIns="34290" rIns="68580" bIns="34290"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rPr>
                <a:t>请在此添加文本</a:t>
              </a:r>
            </a:p>
          </p:txBody>
        </p:sp>
        <p:sp>
          <p:nvSpPr>
            <p:cNvPr id="22" name="文本框 43"/>
            <p:cNvSpPr txBox="1"/>
            <p:nvPr/>
          </p:nvSpPr>
          <p:spPr>
            <a:xfrm>
              <a:off x="5313320" y="4064101"/>
              <a:ext cx="1074312" cy="221619"/>
            </a:xfrm>
            <a:prstGeom prst="rect">
              <a:avLst/>
            </a:prstGeom>
            <a:noFill/>
          </p:spPr>
          <p:txBody>
            <a:bodyPr wrap="none" lIns="68580" tIns="34290" rIns="68580" bIns="34290"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rPr>
                <a:t>请在此添加文本</a:t>
              </a:r>
            </a:p>
          </p:txBody>
        </p:sp>
        <p:sp>
          <p:nvSpPr>
            <p:cNvPr id="23" name="文本框 44"/>
            <p:cNvSpPr txBox="1"/>
            <p:nvPr/>
          </p:nvSpPr>
          <p:spPr>
            <a:xfrm>
              <a:off x="5313320" y="3463922"/>
              <a:ext cx="1074312" cy="221619"/>
            </a:xfrm>
            <a:prstGeom prst="rect">
              <a:avLst/>
            </a:prstGeom>
            <a:noFill/>
          </p:spPr>
          <p:txBody>
            <a:bodyPr wrap="none" lIns="68580" tIns="34290" rIns="68580" bIns="34290"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rPr>
                <a:t>请在此添加文本</a:t>
              </a:r>
            </a:p>
          </p:txBody>
        </p:sp>
        <p:sp>
          <p:nvSpPr>
            <p:cNvPr id="24" name="文本框 45"/>
            <p:cNvSpPr txBox="1"/>
            <p:nvPr/>
          </p:nvSpPr>
          <p:spPr>
            <a:xfrm>
              <a:off x="6992373" y="3663981"/>
              <a:ext cx="1074312" cy="221619"/>
            </a:xfrm>
            <a:prstGeom prst="rect">
              <a:avLst/>
            </a:prstGeom>
            <a:noFill/>
          </p:spPr>
          <p:txBody>
            <a:bodyPr wrap="none" lIns="68580" tIns="34290" rIns="68580" bIns="34290"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rPr>
                <a:t>请在此添加文本</a:t>
              </a:r>
            </a:p>
          </p:txBody>
        </p:sp>
        <p:sp>
          <p:nvSpPr>
            <p:cNvPr id="25" name="文本框 46"/>
            <p:cNvSpPr txBox="1"/>
            <p:nvPr/>
          </p:nvSpPr>
          <p:spPr>
            <a:xfrm>
              <a:off x="6992373" y="3864041"/>
              <a:ext cx="1074312" cy="221619"/>
            </a:xfrm>
            <a:prstGeom prst="rect">
              <a:avLst/>
            </a:prstGeom>
            <a:noFill/>
          </p:spPr>
          <p:txBody>
            <a:bodyPr wrap="none" lIns="68580" tIns="34290" rIns="68580" bIns="34290"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rPr>
                <a:t>请在此添加文本</a:t>
              </a:r>
            </a:p>
          </p:txBody>
        </p:sp>
        <p:sp>
          <p:nvSpPr>
            <p:cNvPr id="26" name="文本框 47"/>
            <p:cNvSpPr txBox="1"/>
            <p:nvPr/>
          </p:nvSpPr>
          <p:spPr>
            <a:xfrm>
              <a:off x="6992373" y="4064101"/>
              <a:ext cx="1074312" cy="221619"/>
            </a:xfrm>
            <a:prstGeom prst="rect">
              <a:avLst/>
            </a:prstGeom>
            <a:noFill/>
          </p:spPr>
          <p:txBody>
            <a:bodyPr wrap="none" lIns="68580" tIns="34290" rIns="68580" bIns="34290"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rPr>
                <a:t>请在此添加文本</a:t>
              </a:r>
            </a:p>
          </p:txBody>
        </p:sp>
        <p:sp>
          <p:nvSpPr>
            <p:cNvPr id="27" name="文本框 48"/>
            <p:cNvSpPr txBox="1"/>
            <p:nvPr/>
          </p:nvSpPr>
          <p:spPr>
            <a:xfrm>
              <a:off x="6992373" y="3463922"/>
              <a:ext cx="1074312" cy="221619"/>
            </a:xfrm>
            <a:prstGeom prst="rect">
              <a:avLst/>
            </a:prstGeom>
            <a:noFill/>
          </p:spPr>
          <p:txBody>
            <a:bodyPr wrap="none" lIns="68580" tIns="34290" rIns="68580" bIns="34290"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rPr>
                <a:t>请在此添加文本</a:t>
              </a:r>
            </a:p>
          </p:txBody>
        </p:sp>
        <p:sp>
          <p:nvSpPr>
            <p:cNvPr id="28" name="文本框 49"/>
            <p:cNvSpPr txBox="1"/>
            <p:nvPr/>
          </p:nvSpPr>
          <p:spPr>
            <a:xfrm>
              <a:off x="5121729" y="2064615"/>
              <a:ext cx="1074312" cy="221619"/>
            </a:xfrm>
            <a:prstGeom prst="rect">
              <a:avLst/>
            </a:prstGeom>
            <a:noFill/>
          </p:spPr>
          <p:txBody>
            <a:bodyPr wrap="none" lIns="68580" tIns="34290" rIns="68580" bIns="34290"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rPr>
                <a:t>请在此添加文本</a:t>
              </a:r>
            </a:p>
          </p:txBody>
        </p:sp>
        <p:sp>
          <p:nvSpPr>
            <p:cNvPr id="29" name="文本框 50"/>
            <p:cNvSpPr txBox="1"/>
            <p:nvPr/>
          </p:nvSpPr>
          <p:spPr>
            <a:xfrm>
              <a:off x="5121729" y="2264676"/>
              <a:ext cx="1074312" cy="221619"/>
            </a:xfrm>
            <a:prstGeom prst="rect">
              <a:avLst/>
            </a:prstGeom>
            <a:noFill/>
          </p:spPr>
          <p:txBody>
            <a:bodyPr wrap="none" lIns="68580" tIns="34290" rIns="68580" bIns="34290"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rPr>
                <a:t>请在此添加文本</a:t>
              </a:r>
            </a:p>
          </p:txBody>
        </p:sp>
        <p:sp>
          <p:nvSpPr>
            <p:cNvPr id="30" name="文本框 51"/>
            <p:cNvSpPr txBox="1"/>
            <p:nvPr/>
          </p:nvSpPr>
          <p:spPr>
            <a:xfrm>
              <a:off x="5121729" y="2464735"/>
              <a:ext cx="1074312" cy="221619"/>
            </a:xfrm>
            <a:prstGeom prst="rect">
              <a:avLst/>
            </a:prstGeom>
            <a:noFill/>
          </p:spPr>
          <p:txBody>
            <a:bodyPr wrap="none" lIns="68580" tIns="34290" rIns="68580" bIns="34290"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rPr>
                <a:t>请在此添加文本</a:t>
              </a:r>
            </a:p>
          </p:txBody>
        </p:sp>
        <p:sp>
          <p:nvSpPr>
            <p:cNvPr id="31" name="文本框 52"/>
            <p:cNvSpPr txBox="1"/>
            <p:nvPr/>
          </p:nvSpPr>
          <p:spPr>
            <a:xfrm>
              <a:off x="5121729" y="1864557"/>
              <a:ext cx="1074312" cy="221619"/>
            </a:xfrm>
            <a:prstGeom prst="rect">
              <a:avLst/>
            </a:prstGeom>
            <a:noFill/>
          </p:spPr>
          <p:txBody>
            <a:bodyPr wrap="none" lIns="68580" tIns="34290" rIns="68580" bIns="34290"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rPr>
                <a:t>请在此添加文本</a:t>
              </a:r>
            </a:p>
          </p:txBody>
        </p:sp>
        <p:sp>
          <p:nvSpPr>
            <p:cNvPr id="32" name="文本框 53"/>
            <p:cNvSpPr txBox="1"/>
            <p:nvPr/>
          </p:nvSpPr>
          <p:spPr>
            <a:xfrm>
              <a:off x="7195057" y="2064615"/>
              <a:ext cx="1074312" cy="221619"/>
            </a:xfrm>
            <a:prstGeom prst="rect">
              <a:avLst/>
            </a:prstGeom>
            <a:noFill/>
          </p:spPr>
          <p:txBody>
            <a:bodyPr wrap="none" lIns="68580" tIns="34290" rIns="68580" bIns="34290"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rPr>
                <a:t>请在此添加文本</a:t>
              </a:r>
            </a:p>
          </p:txBody>
        </p:sp>
        <p:sp>
          <p:nvSpPr>
            <p:cNvPr id="33" name="文本框 54"/>
            <p:cNvSpPr txBox="1"/>
            <p:nvPr/>
          </p:nvSpPr>
          <p:spPr>
            <a:xfrm>
              <a:off x="7195057" y="2264676"/>
              <a:ext cx="1074312" cy="221619"/>
            </a:xfrm>
            <a:prstGeom prst="rect">
              <a:avLst/>
            </a:prstGeom>
            <a:noFill/>
          </p:spPr>
          <p:txBody>
            <a:bodyPr wrap="none" lIns="68580" tIns="34290" rIns="68580" bIns="34290"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rPr>
                <a:t>请在此添加文本</a:t>
              </a:r>
            </a:p>
          </p:txBody>
        </p:sp>
        <p:sp>
          <p:nvSpPr>
            <p:cNvPr id="34" name="文本框 55"/>
            <p:cNvSpPr txBox="1"/>
            <p:nvPr/>
          </p:nvSpPr>
          <p:spPr>
            <a:xfrm>
              <a:off x="7195057" y="2464735"/>
              <a:ext cx="1074312" cy="221619"/>
            </a:xfrm>
            <a:prstGeom prst="rect">
              <a:avLst/>
            </a:prstGeom>
            <a:noFill/>
          </p:spPr>
          <p:txBody>
            <a:bodyPr wrap="none" lIns="68580" tIns="34290" rIns="68580" bIns="34290"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rPr>
                <a:t>请在此添加文本</a:t>
              </a:r>
            </a:p>
          </p:txBody>
        </p:sp>
        <p:sp>
          <p:nvSpPr>
            <p:cNvPr id="35" name="文本框 56"/>
            <p:cNvSpPr txBox="1"/>
            <p:nvPr/>
          </p:nvSpPr>
          <p:spPr>
            <a:xfrm>
              <a:off x="7195057" y="1864557"/>
              <a:ext cx="1074312" cy="221619"/>
            </a:xfrm>
            <a:prstGeom prst="rect">
              <a:avLst/>
            </a:prstGeom>
            <a:noFill/>
          </p:spPr>
          <p:txBody>
            <a:bodyPr wrap="none" lIns="68580" tIns="34290" rIns="68580" bIns="34290"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rPr>
                <a:t>请在此添加文本</a:t>
              </a:r>
            </a:p>
          </p:txBody>
        </p:sp>
      </p:grpSp>
      <p:sp>
        <p:nvSpPr>
          <p:cNvPr id="36" name="文本框 86"/>
          <p:cNvSpPr txBox="1"/>
          <p:nvPr/>
        </p:nvSpPr>
        <p:spPr>
          <a:xfrm>
            <a:off x="1580675" y="3154200"/>
            <a:ext cx="3703668" cy="1066438"/>
          </a:xfrm>
          <a:prstGeom prst="rect">
            <a:avLst/>
          </a:prstGeom>
          <a:noFill/>
        </p:spPr>
        <p:txBody>
          <a:bodyPr wrap="square" lIns="68572" tIns="34286" rIns="68572" bIns="34286" rtlCol="0">
            <a:spAutoFit/>
          </a:bodyPr>
          <a:lstStyle/>
          <a:p>
            <a:pPr marL="213995" indent="-213995">
              <a:lnSpc>
                <a:spcPct val="120000"/>
              </a:lnSpc>
              <a:buFont typeface="Wingdings" panose="05000000000000000000" pitchFamily="2" charset="2"/>
              <a:buChar char="n"/>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1630804" y="2554363"/>
            <a:ext cx="1584248" cy="447180"/>
            <a:chOff x="755298" y="2917165"/>
            <a:chExt cx="1584454" cy="447077"/>
          </a:xfrm>
        </p:grpSpPr>
        <p:sp>
          <p:nvSpPr>
            <p:cNvPr id="38" name="Freeform 60"/>
            <p:cNvSpPr/>
            <p:nvPr/>
          </p:nvSpPr>
          <p:spPr bwMode="auto">
            <a:xfrm>
              <a:off x="755298" y="2917165"/>
              <a:ext cx="416207" cy="447076"/>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rgbClr val="E72918"/>
            </a:solidFill>
            <a:ln>
              <a:noFill/>
            </a:ln>
          </p:spPr>
          <p:txBody>
            <a:bodyPr vert="horz" wrap="square" lIns="68580" tIns="34290" rIns="68580" bIns="3429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39" name="圆角矩形 38"/>
            <p:cNvSpPr/>
            <p:nvPr/>
          </p:nvSpPr>
          <p:spPr>
            <a:xfrm>
              <a:off x="1256066" y="3036629"/>
              <a:ext cx="1083686" cy="327613"/>
            </a:xfrm>
            <a:prstGeom prst="roundRect">
              <a:avLst>
                <a:gd name="adj" fmla="val 9938"/>
              </a:avLst>
            </a:prstGeom>
            <a:solidFill>
              <a:srgbClr val="E7291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dirty="0" smtClean="0">
                  <a:latin typeface="微软雅黑" panose="020B0503020204020204" pitchFamily="34" charset="-122"/>
                  <a:ea typeface="微软雅黑" panose="020B0503020204020204" pitchFamily="34" charset="-122"/>
                  <a:cs typeface="Arial Unicode MS" panose="020B0604020202020204" pitchFamily="34" charset="-122"/>
                </a:rPr>
                <a:t>简要说明</a:t>
              </a:r>
              <a:endParaRPr lang="zh-CN" altLang="en-US" dirty="0">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40" name="等腰三角形 39"/>
            <p:cNvSpPr/>
            <p:nvPr/>
          </p:nvSpPr>
          <p:spPr>
            <a:xfrm rot="16200000">
              <a:off x="1200093" y="3087287"/>
              <a:ext cx="55973" cy="113148"/>
            </a:xfrm>
            <a:prstGeom prst="triangle">
              <a:avLst/>
            </a:prstGeom>
            <a:solidFill>
              <a:srgbClr val="E7291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a:latin typeface="微软雅黑" panose="020B0503020204020204" pitchFamily="34" charset="-122"/>
                <a:ea typeface="微软雅黑" panose="020B0503020204020204" pitchFamily="34" charset="-122"/>
                <a:cs typeface="Arial Unicode MS" panose="020B0604020202020204" pitchFamily="34" charset="-122"/>
              </a:endParaRPr>
            </a:p>
          </p:txBody>
        </p:sp>
      </p:grpSp>
      <p:cxnSp>
        <p:nvCxnSpPr>
          <p:cNvPr id="41" name="直接连接符 46"/>
          <p:cNvCxnSpPr>
            <a:cxnSpLocks noChangeShapeType="1"/>
          </p:cNvCxnSpPr>
          <p:nvPr/>
        </p:nvCxnSpPr>
        <p:spPr bwMode="auto">
          <a:xfrm flipH="1">
            <a:off x="815165" y="854032"/>
            <a:ext cx="11037873" cy="0"/>
          </a:xfrm>
          <a:prstGeom prst="line">
            <a:avLst/>
          </a:prstGeom>
          <a:noFill/>
          <a:ln w="19050" cmpd="sng">
            <a:solidFill>
              <a:srgbClr val="FF66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42" name="图片 4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503" y="217990"/>
            <a:ext cx="630788" cy="636042"/>
          </a:xfrm>
          <a:prstGeom prst="rect">
            <a:avLst/>
          </a:prstGeom>
        </p:spPr>
      </p:pic>
      <p:sp>
        <p:nvSpPr>
          <p:cNvPr id="43" name="TextBox 42"/>
          <p:cNvSpPr txBox="1"/>
          <p:nvPr/>
        </p:nvSpPr>
        <p:spPr>
          <a:xfrm>
            <a:off x="815166" y="280240"/>
            <a:ext cx="2502489" cy="570948"/>
          </a:xfrm>
          <a:prstGeom prst="rect">
            <a:avLst/>
          </a:prstGeom>
          <a:noFill/>
        </p:spPr>
        <p:txBody>
          <a:bodyPr wrap="none" lIns="121615" tIns="60808" rIns="121615" bIns="60808" rtlCol="0">
            <a:spAutoFit/>
          </a:bodyPr>
          <a:lstStyle/>
          <a:p>
            <a:pPr defTabSz="1085215">
              <a:defRPr/>
            </a:pPr>
            <a:r>
              <a:rPr lang="zh-CN" altLang="en-US" sz="2900" kern="0" dirty="0">
                <a:latin typeface="+mj-ea"/>
              </a:rPr>
              <a:t>年度工作概述</a:t>
            </a:r>
          </a:p>
        </p:txBody>
      </p:sp>
      <p:pic>
        <p:nvPicPr>
          <p:cNvPr id="44" name="图片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5565755"/>
            <a:ext cx="12192000" cy="12922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ppt_x"/>
                                          </p:val>
                                        </p:tav>
                                        <p:tav tm="100000">
                                          <p:val>
                                            <p:strVal val="#ppt_x"/>
                                          </p:val>
                                        </p:tav>
                                      </p:tavLst>
                                    </p:anim>
                                    <p:anim calcmode="lin" valueType="num">
                                      <p:cBhvr additive="base">
                                        <p:cTn id="12" dur="500" fill="hold"/>
                                        <p:tgtEl>
                                          <p:spTgt spid="36"/>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46"/>
          <p:cNvCxnSpPr>
            <a:cxnSpLocks noChangeShapeType="1"/>
          </p:cNvCxnSpPr>
          <p:nvPr/>
        </p:nvCxnSpPr>
        <p:spPr bwMode="auto">
          <a:xfrm flipH="1">
            <a:off x="815165" y="854032"/>
            <a:ext cx="11037873" cy="0"/>
          </a:xfrm>
          <a:prstGeom prst="line">
            <a:avLst/>
          </a:prstGeom>
          <a:noFill/>
          <a:ln w="19050" cmpd="sng">
            <a:solidFill>
              <a:srgbClr val="FF66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503" y="217990"/>
            <a:ext cx="630788" cy="636042"/>
          </a:xfrm>
          <a:prstGeom prst="rect">
            <a:avLst/>
          </a:prstGeom>
        </p:spPr>
      </p:pic>
      <p:sp>
        <p:nvSpPr>
          <p:cNvPr id="4" name="TextBox 3"/>
          <p:cNvSpPr txBox="1"/>
          <p:nvPr/>
        </p:nvSpPr>
        <p:spPr>
          <a:xfrm>
            <a:off x="815166" y="280240"/>
            <a:ext cx="2502489" cy="570948"/>
          </a:xfrm>
          <a:prstGeom prst="rect">
            <a:avLst/>
          </a:prstGeom>
          <a:noFill/>
        </p:spPr>
        <p:txBody>
          <a:bodyPr wrap="none" lIns="121615" tIns="60808" rIns="121615" bIns="60808" rtlCol="0">
            <a:spAutoFit/>
          </a:bodyPr>
          <a:lstStyle/>
          <a:p>
            <a:pPr defTabSz="1085215">
              <a:defRPr/>
            </a:pPr>
            <a:r>
              <a:rPr lang="zh-CN" altLang="en-US" sz="2900" kern="0" dirty="0">
                <a:latin typeface="+mj-ea"/>
              </a:rPr>
              <a:t>年度工作概述</a:t>
            </a:r>
          </a:p>
        </p:txBody>
      </p:sp>
      <p:pic>
        <p:nvPicPr>
          <p:cNvPr id="5" name="Picture 3" descr="E:\丫头\png\小人\卡通类素材\vb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35620" y="3847163"/>
            <a:ext cx="4413032" cy="25065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E:\丫头\png\对话框\信纸\ppt宝藏_www.pptbz.com_留言本信纸素材42334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78653">
            <a:off x="4187063" y="545065"/>
            <a:ext cx="5779990" cy="5517929"/>
          </a:xfrm>
          <a:prstGeom prst="rect">
            <a:avLst/>
          </a:prstGeom>
          <a:noFill/>
          <a:effectLst>
            <a:outerShdw blurRad="50800" dist="635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7" name="TextBox 6"/>
          <p:cNvSpPr txBox="1"/>
          <p:nvPr/>
        </p:nvSpPr>
        <p:spPr>
          <a:xfrm rot="551350">
            <a:off x="6676004" y="3055823"/>
            <a:ext cx="2533467" cy="2079884"/>
          </a:xfrm>
          <a:prstGeom prst="rect">
            <a:avLst/>
          </a:prstGeom>
          <a:noFill/>
        </p:spPr>
        <p:txBody>
          <a:bodyPr wrap="square" lIns="121615" tIns="60808" rIns="121615" bIns="60808" rtlCol="0">
            <a:spAutoFit/>
          </a:bodyPr>
          <a:lstStyle/>
          <a:p>
            <a:pPr>
              <a:lnSpc>
                <a:spcPct val="120000"/>
              </a:lnSpc>
            </a:pPr>
            <a:r>
              <a:rPr lang="zh-CN" altLang="en-US" sz="2100" dirty="0">
                <a:solidFill>
                  <a:schemeClr val="accent6">
                    <a:lumMod val="75000"/>
                  </a:schemeClr>
                </a:solidFill>
              </a:rPr>
              <a:t>点击此处添加文本点击此处添加文本点击此处添加文本点击此处添加文本点击此处添加文本</a:t>
            </a:r>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5565755"/>
            <a:ext cx="12192000" cy="12922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anim calcmode="lin" valueType="num">
                                      <p:cBhvr>
                                        <p:cTn id="8" dur="750" fill="hold"/>
                                        <p:tgtEl>
                                          <p:spTgt spid="6"/>
                                        </p:tgtEl>
                                        <p:attrNameLst>
                                          <p:attrName>ppt_x</p:attrName>
                                        </p:attrNameLst>
                                      </p:cBhvr>
                                      <p:tavLst>
                                        <p:tav tm="0">
                                          <p:val>
                                            <p:strVal val="#ppt_x"/>
                                          </p:val>
                                        </p:tav>
                                        <p:tav tm="100000">
                                          <p:val>
                                            <p:strVal val="#ppt_x"/>
                                          </p:val>
                                        </p:tav>
                                      </p:tavLst>
                                    </p:anim>
                                    <p:anim calcmode="lin" valueType="num">
                                      <p:cBhvr>
                                        <p:cTn id="9" dur="75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iterate type="lt">
                                    <p:tmPct val="6000"/>
                                  </p:iterate>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2420"/>
                            </p:stCondLst>
                            <p:childTnLst>
                              <p:par>
                                <p:cTn id="17" presetID="53" presetClass="entr" presetSubtype="16"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46"/>
          <p:cNvCxnSpPr>
            <a:cxnSpLocks noChangeShapeType="1"/>
          </p:cNvCxnSpPr>
          <p:nvPr/>
        </p:nvCxnSpPr>
        <p:spPr bwMode="auto">
          <a:xfrm flipH="1">
            <a:off x="815165" y="854032"/>
            <a:ext cx="11037873" cy="0"/>
          </a:xfrm>
          <a:prstGeom prst="line">
            <a:avLst/>
          </a:prstGeom>
          <a:noFill/>
          <a:ln w="19050" cmpd="sng">
            <a:solidFill>
              <a:srgbClr val="FF66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503" y="217990"/>
            <a:ext cx="630788" cy="636042"/>
          </a:xfrm>
          <a:prstGeom prst="rect">
            <a:avLst/>
          </a:prstGeom>
        </p:spPr>
      </p:pic>
      <p:sp>
        <p:nvSpPr>
          <p:cNvPr id="4" name="TextBox 3"/>
          <p:cNvSpPr txBox="1"/>
          <p:nvPr/>
        </p:nvSpPr>
        <p:spPr>
          <a:xfrm>
            <a:off x="815166" y="280240"/>
            <a:ext cx="2502489" cy="570948"/>
          </a:xfrm>
          <a:prstGeom prst="rect">
            <a:avLst/>
          </a:prstGeom>
          <a:noFill/>
        </p:spPr>
        <p:txBody>
          <a:bodyPr wrap="none" lIns="121615" tIns="60808" rIns="121615" bIns="60808" rtlCol="0">
            <a:spAutoFit/>
          </a:bodyPr>
          <a:lstStyle/>
          <a:p>
            <a:pPr defTabSz="1085215">
              <a:defRPr/>
            </a:pPr>
            <a:r>
              <a:rPr lang="zh-CN" altLang="en-US" sz="2900" kern="0" dirty="0">
                <a:latin typeface="+mj-ea"/>
              </a:rPr>
              <a:t>年度工作概述</a:t>
            </a:r>
          </a:p>
        </p:txBody>
      </p:sp>
      <p:sp>
        <p:nvSpPr>
          <p:cNvPr id="5" name="椭圆 4"/>
          <p:cNvSpPr/>
          <p:nvPr/>
        </p:nvSpPr>
        <p:spPr bwMode="auto">
          <a:xfrm>
            <a:off x="3433418" y="2509755"/>
            <a:ext cx="3379845" cy="3349212"/>
          </a:xfrm>
          <a:prstGeom prst="ellipse">
            <a:avLst/>
          </a:prstGeom>
          <a:noFill/>
          <a:ln w="12700" cap="flat" cmpd="sng" algn="ctr">
            <a:solidFill>
              <a:srgbClr val="56B52F"/>
            </a:solidFill>
            <a:prstDash val="solid"/>
          </a:ln>
          <a:effectLst/>
        </p:spPr>
        <p:txBody>
          <a:bodyPr lIns="100442" tIns="50221" rIns="100442" bIns="50221" anchor="ctr"/>
          <a:lstStyle/>
          <a:p>
            <a:pPr algn="ctr" defTabSz="1216025">
              <a:defRPr/>
            </a:pP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sp>
        <p:nvSpPr>
          <p:cNvPr id="6" name="椭圆 5"/>
          <p:cNvSpPr/>
          <p:nvPr/>
        </p:nvSpPr>
        <p:spPr bwMode="auto">
          <a:xfrm>
            <a:off x="5296981" y="2509755"/>
            <a:ext cx="3381317" cy="3349212"/>
          </a:xfrm>
          <a:prstGeom prst="ellipse">
            <a:avLst/>
          </a:prstGeom>
          <a:noFill/>
          <a:ln w="12700" cap="flat" cmpd="sng" algn="ctr">
            <a:solidFill>
              <a:srgbClr val="56B52F"/>
            </a:solidFill>
            <a:prstDash val="solid"/>
          </a:ln>
          <a:effectLst/>
        </p:spPr>
        <p:txBody>
          <a:bodyPr lIns="100442" tIns="50221" rIns="100442" bIns="50221" anchor="ctr"/>
          <a:lstStyle/>
          <a:p>
            <a:pPr algn="ctr" defTabSz="1216025">
              <a:defRPr/>
            </a:pPr>
            <a:endParaRPr lang="zh-CN" altLang="en-US" sz="2400" kern="0" dirty="0">
              <a:solidFill>
                <a:sysClr val="window" lastClr="FFFFFF"/>
              </a:solidFill>
              <a:latin typeface="微软雅黑" panose="020B0503020204020204" pitchFamily="34" charset="-122"/>
              <a:ea typeface="微软雅黑" panose="020B0503020204020204" pitchFamily="34" charset="-122"/>
            </a:endParaRPr>
          </a:p>
        </p:txBody>
      </p:sp>
      <p:cxnSp>
        <p:nvCxnSpPr>
          <p:cNvPr id="7" name="直接连接符 6"/>
          <p:cNvCxnSpPr>
            <a:cxnSpLocks noChangeShapeType="1"/>
          </p:cNvCxnSpPr>
          <p:nvPr/>
        </p:nvCxnSpPr>
        <p:spPr bwMode="auto">
          <a:xfrm>
            <a:off x="4361479" y="3327383"/>
            <a:ext cx="529480" cy="246308"/>
          </a:xfrm>
          <a:prstGeom prst="line">
            <a:avLst/>
          </a:prstGeom>
          <a:noFill/>
          <a:ln w="12700" algn="ctr">
            <a:solidFill>
              <a:srgbClr val="C56DB4"/>
            </a:solidFill>
            <a:round/>
            <a:headEnd type="none" w="med" len="med"/>
            <a:tailEnd type="arrow" w="med" len="med"/>
          </a:ln>
        </p:spPr>
      </p:cxnSp>
      <p:cxnSp>
        <p:nvCxnSpPr>
          <p:cNvPr id="8" name="直接连接符 7"/>
          <p:cNvCxnSpPr>
            <a:cxnSpLocks noChangeShapeType="1"/>
          </p:cNvCxnSpPr>
          <p:nvPr/>
        </p:nvCxnSpPr>
        <p:spPr bwMode="auto">
          <a:xfrm>
            <a:off x="4079087" y="4083796"/>
            <a:ext cx="547130" cy="0"/>
          </a:xfrm>
          <a:prstGeom prst="line">
            <a:avLst/>
          </a:prstGeom>
          <a:noFill/>
          <a:ln w="12700" algn="ctr">
            <a:solidFill>
              <a:srgbClr val="3FB2E5"/>
            </a:solidFill>
            <a:round/>
            <a:headEnd type="none" w="med" len="med"/>
            <a:tailEnd type="arrow" w="med" len="med"/>
          </a:ln>
        </p:spPr>
      </p:cxnSp>
      <p:cxnSp>
        <p:nvCxnSpPr>
          <p:cNvPr id="9" name="直接连接符 8"/>
          <p:cNvCxnSpPr>
            <a:cxnSpLocks noChangeShapeType="1"/>
          </p:cNvCxnSpPr>
          <p:nvPr/>
        </p:nvCxnSpPr>
        <p:spPr bwMode="auto">
          <a:xfrm flipV="1">
            <a:off x="4361478" y="4573497"/>
            <a:ext cx="547130" cy="287118"/>
          </a:xfrm>
          <a:prstGeom prst="line">
            <a:avLst/>
          </a:prstGeom>
          <a:noFill/>
          <a:ln w="12700" algn="ctr">
            <a:solidFill>
              <a:srgbClr val="EE6EA2"/>
            </a:solidFill>
            <a:round/>
            <a:headEnd type="none" w="med" len="med"/>
            <a:tailEnd type="arrow" w="med" len="med"/>
          </a:ln>
        </p:spPr>
      </p:cxnSp>
      <p:cxnSp>
        <p:nvCxnSpPr>
          <p:cNvPr id="10" name="直接连接符 9"/>
          <p:cNvCxnSpPr>
            <a:cxnSpLocks noChangeShapeType="1"/>
          </p:cNvCxnSpPr>
          <p:nvPr/>
        </p:nvCxnSpPr>
        <p:spPr bwMode="auto">
          <a:xfrm flipH="1" flipV="1">
            <a:off x="7289882" y="4561838"/>
            <a:ext cx="547130" cy="287118"/>
          </a:xfrm>
          <a:prstGeom prst="line">
            <a:avLst/>
          </a:prstGeom>
          <a:noFill/>
          <a:ln w="12700" algn="ctr">
            <a:solidFill>
              <a:srgbClr val="56B52F"/>
            </a:solidFill>
            <a:round/>
            <a:headEnd type="none" w="med" len="med"/>
            <a:tailEnd type="arrow" w="med" len="med"/>
          </a:ln>
        </p:spPr>
      </p:cxnSp>
      <p:cxnSp>
        <p:nvCxnSpPr>
          <p:cNvPr id="11" name="直接连接符 10"/>
          <p:cNvCxnSpPr>
            <a:cxnSpLocks noChangeShapeType="1"/>
          </p:cNvCxnSpPr>
          <p:nvPr/>
        </p:nvCxnSpPr>
        <p:spPr bwMode="auto">
          <a:xfrm flipH="1">
            <a:off x="7563447" y="4080882"/>
            <a:ext cx="547130" cy="0"/>
          </a:xfrm>
          <a:prstGeom prst="line">
            <a:avLst/>
          </a:prstGeom>
          <a:noFill/>
          <a:ln w="12700" algn="ctr">
            <a:solidFill>
              <a:srgbClr val="EE6EA2"/>
            </a:solidFill>
            <a:round/>
            <a:headEnd type="none" w="med" len="med"/>
            <a:tailEnd type="arrow" w="med" len="med"/>
          </a:ln>
        </p:spPr>
      </p:cxnSp>
      <p:cxnSp>
        <p:nvCxnSpPr>
          <p:cNvPr id="12" name="直接连接符 11"/>
          <p:cNvCxnSpPr>
            <a:cxnSpLocks noChangeShapeType="1"/>
          </p:cNvCxnSpPr>
          <p:nvPr/>
        </p:nvCxnSpPr>
        <p:spPr bwMode="auto">
          <a:xfrm flipH="1">
            <a:off x="7307533" y="3327383"/>
            <a:ext cx="529480" cy="246308"/>
          </a:xfrm>
          <a:prstGeom prst="line">
            <a:avLst/>
          </a:prstGeom>
          <a:noFill/>
          <a:ln w="12700" algn="ctr">
            <a:solidFill>
              <a:srgbClr val="3FB2E5"/>
            </a:solidFill>
            <a:round/>
            <a:headEnd type="none" w="med" len="med"/>
            <a:tailEnd type="arrow" w="med" len="med"/>
          </a:ln>
        </p:spPr>
      </p:cxnSp>
      <p:sp>
        <p:nvSpPr>
          <p:cNvPr id="13" name="Oval 19"/>
          <p:cNvSpPr>
            <a:spLocks noChangeArrowheads="1"/>
          </p:cNvSpPr>
          <p:nvPr/>
        </p:nvSpPr>
        <p:spPr bwMode="auto">
          <a:xfrm>
            <a:off x="3449595" y="2588457"/>
            <a:ext cx="919237" cy="910903"/>
          </a:xfrm>
          <a:prstGeom prst="ellipse">
            <a:avLst/>
          </a:prstGeom>
          <a:solidFill>
            <a:srgbClr val="C56DB4"/>
          </a:solidFill>
          <a:ln w="12700" cap="flat" cmpd="sng" algn="ctr">
            <a:noFill/>
            <a:prstDash val="solid"/>
          </a:ln>
          <a:effectLst/>
        </p:spPr>
        <p:txBody>
          <a:bodyPr lIns="121615" tIns="60808" rIns="121615" bIns="60808" rtlCol="0" anchor="ctr"/>
          <a:lstStyle/>
          <a:p>
            <a:pPr algn="ctr" defTabSz="1216025">
              <a:defRPr/>
            </a:pPr>
            <a:endParaRPr lang="zh-CN" altLang="en-US" sz="2400" kern="0" dirty="0">
              <a:solidFill>
                <a:srgbClr val="FFFFFF"/>
              </a:solidFill>
              <a:latin typeface="微软雅黑" panose="020B0503020204020204" pitchFamily="34" charset="-122"/>
              <a:ea typeface="微软雅黑" panose="020B0503020204020204" pitchFamily="34" charset="-122"/>
            </a:endParaRPr>
          </a:p>
        </p:txBody>
      </p:sp>
      <p:sp>
        <p:nvSpPr>
          <p:cNvPr id="14" name="Oval 19"/>
          <p:cNvSpPr>
            <a:spLocks noChangeArrowheads="1"/>
          </p:cNvSpPr>
          <p:nvPr/>
        </p:nvSpPr>
        <p:spPr bwMode="auto">
          <a:xfrm>
            <a:off x="7789948" y="2603031"/>
            <a:ext cx="919235" cy="912362"/>
          </a:xfrm>
          <a:prstGeom prst="ellipse">
            <a:avLst/>
          </a:prstGeom>
          <a:solidFill>
            <a:srgbClr val="3FB2E5"/>
          </a:solidFill>
          <a:ln w="12700" cap="flat" cmpd="sng" algn="ctr">
            <a:noFill/>
            <a:prstDash val="solid"/>
          </a:ln>
          <a:effectLst/>
        </p:spPr>
        <p:txBody>
          <a:bodyPr lIns="121615" tIns="60808" rIns="121615" bIns="60808" rtlCol="0" anchor="ctr"/>
          <a:lstStyle/>
          <a:p>
            <a:pPr algn="ctr" defTabSz="1216025">
              <a:defRPr/>
            </a:pPr>
            <a:endParaRPr lang="zh-CN" altLang="en-US" sz="2400" kern="0" dirty="0">
              <a:solidFill>
                <a:srgbClr val="FFFFFF"/>
              </a:solidFill>
              <a:latin typeface="微软雅黑" panose="020B0503020204020204" pitchFamily="34" charset="-122"/>
              <a:ea typeface="微软雅黑" panose="020B0503020204020204" pitchFamily="34" charset="-122"/>
            </a:endParaRPr>
          </a:p>
        </p:txBody>
      </p:sp>
      <p:sp>
        <p:nvSpPr>
          <p:cNvPr id="15" name="Oval 19"/>
          <p:cNvSpPr>
            <a:spLocks noChangeArrowheads="1"/>
          </p:cNvSpPr>
          <p:nvPr/>
        </p:nvSpPr>
        <p:spPr bwMode="auto">
          <a:xfrm>
            <a:off x="8207649" y="3661137"/>
            <a:ext cx="920707" cy="912362"/>
          </a:xfrm>
          <a:prstGeom prst="ellipse">
            <a:avLst/>
          </a:prstGeom>
          <a:solidFill>
            <a:srgbClr val="EE6EA2"/>
          </a:solidFill>
          <a:ln w="12700" cap="flat" cmpd="sng" algn="ctr">
            <a:noFill/>
            <a:prstDash val="solid"/>
          </a:ln>
          <a:effectLst/>
        </p:spPr>
        <p:txBody>
          <a:bodyPr lIns="121615" tIns="60808" rIns="121615" bIns="60808" rtlCol="0" anchor="ctr"/>
          <a:lstStyle/>
          <a:p>
            <a:pPr algn="ctr" defTabSz="1216025">
              <a:defRPr/>
            </a:pPr>
            <a:endParaRPr lang="zh-CN" altLang="en-US" sz="2400" kern="0" dirty="0">
              <a:solidFill>
                <a:srgbClr val="FFFFFF"/>
              </a:solidFill>
              <a:latin typeface="微软雅黑" panose="020B0503020204020204" pitchFamily="34" charset="-122"/>
              <a:ea typeface="微软雅黑" panose="020B0503020204020204" pitchFamily="34" charset="-122"/>
            </a:endParaRPr>
          </a:p>
        </p:txBody>
      </p:sp>
      <p:sp>
        <p:nvSpPr>
          <p:cNvPr id="16" name="Oval 19"/>
          <p:cNvSpPr>
            <a:spLocks noChangeArrowheads="1"/>
          </p:cNvSpPr>
          <p:nvPr/>
        </p:nvSpPr>
        <p:spPr bwMode="auto">
          <a:xfrm>
            <a:off x="7835541" y="4707584"/>
            <a:ext cx="920707" cy="912362"/>
          </a:xfrm>
          <a:prstGeom prst="ellipse">
            <a:avLst/>
          </a:prstGeom>
          <a:solidFill>
            <a:srgbClr val="92D050"/>
          </a:solidFill>
          <a:ln w="12700" cap="flat" cmpd="sng" algn="ctr">
            <a:noFill/>
            <a:prstDash val="solid"/>
          </a:ln>
          <a:effectLst/>
        </p:spPr>
        <p:txBody>
          <a:bodyPr lIns="121615" tIns="60808" rIns="121615" bIns="60808" rtlCol="0" anchor="ctr"/>
          <a:lstStyle/>
          <a:p>
            <a:pPr algn="ctr" defTabSz="1216025">
              <a:defRPr/>
            </a:pPr>
            <a:endParaRPr lang="zh-CN" altLang="en-US" sz="2400" kern="0" dirty="0">
              <a:solidFill>
                <a:srgbClr val="FFFFFF"/>
              </a:solidFill>
              <a:latin typeface="微软雅黑" panose="020B0503020204020204" pitchFamily="34" charset="-122"/>
              <a:ea typeface="微软雅黑" panose="020B0503020204020204" pitchFamily="34" charset="-122"/>
            </a:endParaRPr>
          </a:p>
        </p:txBody>
      </p:sp>
      <p:sp>
        <p:nvSpPr>
          <p:cNvPr id="17" name="Oval 19"/>
          <p:cNvSpPr>
            <a:spLocks noChangeArrowheads="1"/>
          </p:cNvSpPr>
          <p:nvPr/>
        </p:nvSpPr>
        <p:spPr bwMode="auto">
          <a:xfrm>
            <a:off x="3037779" y="3626160"/>
            <a:ext cx="920707" cy="912362"/>
          </a:xfrm>
          <a:prstGeom prst="ellipse">
            <a:avLst/>
          </a:prstGeom>
          <a:solidFill>
            <a:srgbClr val="3FB2E5"/>
          </a:solidFill>
          <a:ln w="12700" cap="flat" cmpd="sng" algn="ctr">
            <a:noFill/>
            <a:prstDash val="solid"/>
          </a:ln>
          <a:effectLst/>
        </p:spPr>
        <p:txBody>
          <a:bodyPr lIns="121615" tIns="60808" rIns="121615" bIns="60808" rtlCol="0" anchor="ctr"/>
          <a:lstStyle/>
          <a:p>
            <a:pPr algn="ctr" defTabSz="1216025">
              <a:defRPr/>
            </a:pPr>
            <a:endParaRPr lang="zh-CN" altLang="en-US" sz="2400" kern="0" dirty="0">
              <a:solidFill>
                <a:srgbClr val="FFFFFF"/>
              </a:solidFill>
              <a:latin typeface="微软雅黑" panose="020B0503020204020204" pitchFamily="34" charset="-122"/>
              <a:ea typeface="微软雅黑" panose="020B0503020204020204" pitchFamily="34" charset="-122"/>
            </a:endParaRPr>
          </a:p>
        </p:txBody>
      </p:sp>
      <p:sp>
        <p:nvSpPr>
          <p:cNvPr id="18" name="Oval 19"/>
          <p:cNvSpPr>
            <a:spLocks noChangeArrowheads="1"/>
          </p:cNvSpPr>
          <p:nvPr/>
        </p:nvSpPr>
        <p:spPr bwMode="auto">
          <a:xfrm>
            <a:off x="3414298" y="4701753"/>
            <a:ext cx="920707" cy="912362"/>
          </a:xfrm>
          <a:prstGeom prst="ellipse">
            <a:avLst/>
          </a:prstGeom>
          <a:solidFill>
            <a:srgbClr val="EE6EA2"/>
          </a:solidFill>
          <a:ln w="12700" cap="flat" cmpd="sng" algn="ctr">
            <a:noFill/>
            <a:prstDash val="solid"/>
          </a:ln>
          <a:effectLst/>
        </p:spPr>
        <p:txBody>
          <a:bodyPr lIns="121615" tIns="60808" rIns="121615" bIns="60808" rtlCol="0" anchor="ctr"/>
          <a:lstStyle/>
          <a:p>
            <a:pPr algn="ctr" defTabSz="1216025">
              <a:defRPr/>
            </a:pPr>
            <a:endParaRPr lang="zh-CN" altLang="en-US" sz="2400" kern="0" dirty="0">
              <a:solidFill>
                <a:srgbClr val="FFFFFF"/>
              </a:solidFill>
              <a:latin typeface="微软雅黑" panose="020B0503020204020204" pitchFamily="34" charset="-122"/>
              <a:ea typeface="微软雅黑" panose="020B0503020204020204" pitchFamily="34" charset="-122"/>
            </a:endParaRPr>
          </a:p>
        </p:txBody>
      </p:sp>
      <p:sp>
        <p:nvSpPr>
          <p:cNvPr id="19" name="Oval 19"/>
          <p:cNvSpPr>
            <a:spLocks noChangeArrowheads="1"/>
          </p:cNvSpPr>
          <p:nvPr/>
        </p:nvSpPr>
        <p:spPr bwMode="auto">
          <a:xfrm>
            <a:off x="5162489" y="3163123"/>
            <a:ext cx="1856857" cy="1840028"/>
          </a:xfrm>
          <a:prstGeom prst="ellipse">
            <a:avLst/>
          </a:prstGeom>
          <a:solidFill>
            <a:srgbClr val="FFC000"/>
          </a:solidFill>
          <a:ln w="25400" cap="flat" cmpd="sng" algn="ctr">
            <a:noFill/>
            <a:prstDash val="solid"/>
          </a:ln>
          <a:effectLst/>
        </p:spPr>
        <p:txBody>
          <a:bodyPr lIns="121615" tIns="60808" rIns="121615" bIns="60808" rtlCol="0" anchor="ctr"/>
          <a:lstStyle/>
          <a:p>
            <a:pPr algn="ctr" defTabSz="1216025">
              <a:defRPr/>
            </a:pPr>
            <a:endParaRPr lang="zh-CN" altLang="en-US" sz="2400" kern="0" dirty="0">
              <a:solidFill>
                <a:srgbClr val="7F7F7F"/>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861258" y="2700178"/>
            <a:ext cx="2356917" cy="1035642"/>
            <a:chOff x="1256119" y="1638320"/>
            <a:chExt cx="1923767" cy="781585"/>
          </a:xfrm>
        </p:grpSpPr>
        <p:sp>
          <p:nvSpPr>
            <p:cNvPr id="21" name="TextBox 20"/>
            <p:cNvSpPr txBox="1"/>
            <p:nvPr/>
          </p:nvSpPr>
          <p:spPr>
            <a:xfrm>
              <a:off x="1256119" y="1958240"/>
              <a:ext cx="1923767" cy="461665"/>
            </a:xfrm>
            <a:prstGeom prst="rect">
              <a:avLst/>
            </a:prstGeom>
            <a:noFill/>
          </p:spPr>
          <p:txBody>
            <a:bodyPr wrap="square" lIns="0" tIns="0" rtlCol="0" anchor="t">
              <a:spAutoFit/>
            </a:bodyPr>
            <a:lstStyle/>
            <a:p>
              <a:pPr defTabSz="1216025"/>
              <a:r>
                <a:rPr lang="zh-CN" altLang="en-US" sz="1200" dirty="0">
                  <a:solidFill>
                    <a:srgbClr val="1C1C1C"/>
                  </a:solidFill>
                  <a:latin typeface="微软雅黑" panose="020B0503020204020204" pitchFamily="34" charset="-122"/>
                  <a:ea typeface="微软雅黑" panose="020B0503020204020204" pitchFamily="34" charset="-122"/>
                </a:rPr>
                <a:t>单击此处添加文本单击此处添加</a:t>
              </a:r>
              <a:endParaRPr lang="en-US" altLang="zh-CN" sz="1200" dirty="0">
                <a:solidFill>
                  <a:srgbClr val="1C1C1C"/>
                </a:solidFill>
                <a:latin typeface="微软雅黑" panose="020B0503020204020204" pitchFamily="34" charset="-122"/>
                <a:ea typeface="微软雅黑" panose="020B0503020204020204" pitchFamily="34" charset="-122"/>
              </a:endParaRPr>
            </a:p>
            <a:p>
              <a:pPr defTabSz="1216025"/>
              <a:r>
                <a:rPr lang="zh-CN" altLang="en-US" sz="1200" dirty="0">
                  <a:solidFill>
                    <a:srgbClr val="1C1C1C"/>
                  </a:solidFill>
                  <a:latin typeface="微软雅黑" panose="020B0503020204020204" pitchFamily="34" charset="-122"/>
                  <a:ea typeface="微软雅黑" panose="020B0503020204020204" pitchFamily="34" charset="-122"/>
                </a:rPr>
                <a:t>单击此处添加文本单击此处添加</a:t>
              </a:r>
              <a:endParaRPr lang="en-US" altLang="zh-CN" sz="1200" dirty="0">
                <a:solidFill>
                  <a:srgbClr val="1C1C1C"/>
                </a:solidFill>
                <a:latin typeface="微软雅黑" panose="020B0503020204020204" pitchFamily="34" charset="-122"/>
                <a:ea typeface="微软雅黑" panose="020B0503020204020204" pitchFamily="34" charset="-122"/>
              </a:endParaRPr>
            </a:p>
            <a:p>
              <a:pPr defTabSz="1216025"/>
              <a:r>
                <a:rPr lang="zh-CN" altLang="en-US" sz="1200" dirty="0">
                  <a:solidFill>
                    <a:srgbClr val="1C1C1C"/>
                  </a:solidFill>
                  <a:latin typeface="微软雅黑" panose="020B0503020204020204" pitchFamily="34" charset="-122"/>
                  <a:ea typeface="微软雅黑" panose="020B0503020204020204" pitchFamily="34" charset="-122"/>
                </a:rPr>
                <a:t>单击此处添加文本单击此处添加</a:t>
              </a:r>
              <a:endParaRPr lang="en-US" altLang="zh-CN" sz="1200" dirty="0">
                <a:solidFill>
                  <a:srgbClr val="1C1C1C"/>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1572548" y="1638320"/>
              <a:ext cx="892934" cy="246221"/>
            </a:xfrm>
            <a:prstGeom prst="rect">
              <a:avLst/>
            </a:prstGeom>
            <a:noFill/>
          </p:spPr>
          <p:txBody>
            <a:bodyPr wrap="none" lIns="0" tIns="0" rIns="0" bIns="0" rtlCol="0" anchor="t">
              <a:spAutoFit/>
            </a:bodyPr>
            <a:lstStyle/>
            <a:p>
              <a:pPr algn="ctr" defTabSz="1216025"/>
              <a:r>
                <a:rPr lang="zh-CN" altLang="en-US" sz="2100" dirty="0">
                  <a:solidFill>
                    <a:srgbClr val="C56DB4"/>
                  </a:solidFill>
                  <a:latin typeface="微软雅黑" panose="020B0503020204020204" pitchFamily="34" charset="-122"/>
                  <a:ea typeface="微软雅黑" panose="020B0503020204020204" pitchFamily="34" charset="-122"/>
                </a:rPr>
                <a:t>标题文字</a:t>
              </a:r>
              <a:endParaRPr lang="en-US" sz="2100" dirty="0">
                <a:solidFill>
                  <a:srgbClr val="C56DB4"/>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861258" y="4538091"/>
            <a:ext cx="2356917" cy="1035642"/>
            <a:chOff x="1256119" y="1638320"/>
            <a:chExt cx="1923767" cy="781585"/>
          </a:xfrm>
        </p:grpSpPr>
        <p:sp>
          <p:nvSpPr>
            <p:cNvPr id="24" name="TextBox 23"/>
            <p:cNvSpPr txBox="1"/>
            <p:nvPr/>
          </p:nvSpPr>
          <p:spPr>
            <a:xfrm>
              <a:off x="1256119" y="1958240"/>
              <a:ext cx="1923767" cy="461665"/>
            </a:xfrm>
            <a:prstGeom prst="rect">
              <a:avLst/>
            </a:prstGeom>
            <a:noFill/>
          </p:spPr>
          <p:txBody>
            <a:bodyPr wrap="square" lIns="0" tIns="0" rtlCol="0" anchor="t">
              <a:spAutoFit/>
            </a:bodyPr>
            <a:lstStyle/>
            <a:p>
              <a:pPr defTabSz="1216025"/>
              <a:r>
                <a:rPr lang="zh-CN" altLang="en-US" sz="1200" dirty="0">
                  <a:solidFill>
                    <a:srgbClr val="1C1C1C"/>
                  </a:solidFill>
                  <a:latin typeface="微软雅黑" panose="020B0503020204020204" pitchFamily="34" charset="-122"/>
                  <a:ea typeface="微软雅黑" panose="020B0503020204020204" pitchFamily="34" charset="-122"/>
                </a:rPr>
                <a:t>单击此处添加文本单击此处添加</a:t>
              </a:r>
              <a:endParaRPr lang="en-US" altLang="zh-CN" sz="1200" dirty="0">
                <a:solidFill>
                  <a:srgbClr val="1C1C1C"/>
                </a:solidFill>
                <a:latin typeface="微软雅黑" panose="020B0503020204020204" pitchFamily="34" charset="-122"/>
                <a:ea typeface="微软雅黑" panose="020B0503020204020204" pitchFamily="34" charset="-122"/>
              </a:endParaRPr>
            </a:p>
            <a:p>
              <a:pPr defTabSz="1216025"/>
              <a:r>
                <a:rPr lang="zh-CN" altLang="en-US" sz="1200" dirty="0">
                  <a:solidFill>
                    <a:srgbClr val="1C1C1C"/>
                  </a:solidFill>
                  <a:latin typeface="微软雅黑" panose="020B0503020204020204" pitchFamily="34" charset="-122"/>
                  <a:ea typeface="微软雅黑" panose="020B0503020204020204" pitchFamily="34" charset="-122"/>
                </a:rPr>
                <a:t>单击此处添加文本单击此处添加</a:t>
              </a:r>
              <a:endParaRPr lang="en-US" altLang="zh-CN" sz="1200" dirty="0">
                <a:solidFill>
                  <a:srgbClr val="1C1C1C"/>
                </a:solidFill>
                <a:latin typeface="微软雅黑" panose="020B0503020204020204" pitchFamily="34" charset="-122"/>
                <a:ea typeface="微软雅黑" panose="020B0503020204020204" pitchFamily="34" charset="-122"/>
              </a:endParaRPr>
            </a:p>
            <a:p>
              <a:pPr defTabSz="1216025"/>
              <a:r>
                <a:rPr lang="zh-CN" altLang="en-US" sz="1200" dirty="0">
                  <a:solidFill>
                    <a:srgbClr val="1C1C1C"/>
                  </a:solidFill>
                  <a:latin typeface="微软雅黑" panose="020B0503020204020204" pitchFamily="34" charset="-122"/>
                  <a:ea typeface="微软雅黑" panose="020B0503020204020204" pitchFamily="34" charset="-122"/>
                </a:rPr>
                <a:t>单击此处添加文本单击此处添加</a:t>
              </a:r>
              <a:endParaRPr lang="en-US" altLang="zh-CN" sz="1200" dirty="0">
                <a:solidFill>
                  <a:srgbClr val="1C1C1C"/>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1572548" y="1638320"/>
              <a:ext cx="892934" cy="246221"/>
            </a:xfrm>
            <a:prstGeom prst="rect">
              <a:avLst/>
            </a:prstGeom>
            <a:noFill/>
          </p:spPr>
          <p:txBody>
            <a:bodyPr wrap="none" lIns="0" tIns="0" rIns="0" bIns="0" rtlCol="0" anchor="t">
              <a:spAutoFit/>
            </a:bodyPr>
            <a:lstStyle/>
            <a:p>
              <a:pPr algn="ctr" defTabSz="1216025"/>
              <a:r>
                <a:rPr lang="zh-CN" altLang="en-US" sz="2100" dirty="0">
                  <a:solidFill>
                    <a:srgbClr val="3FB2E5"/>
                  </a:solidFill>
                  <a:latin typeface="微软雅黑" panose="020B0503020204020204" pitchFamily="34" charset="-122"/>
                  <a:ea typeface="微软雅黑" panose="020B0503020204020204" pitchFamily="34" charset="-122"/>
                </a:rPr>
                <a:t>标题文字</a:t>
              </a:r>
              <a:endParaRPr lang="en-US" sz="2100" dirty="0">
                <a:solidFill>
                  <a:srgbClr val="3FB2E5"/>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9169028" y="2700178"/>
            <a:ext cx="2356917" cy="1035642"/>
            <a:chOff x="1256119" y="1638320"/>
            <a:chExt cx="1923767" cy="781585"/>
          </a:xfrm>
        </p:grpSpPr>
        <p:sp>
          <p:nvSpPr>
            <p:cNvPr id="27" name="TextBox 26"/>
            <p:cNvSpPr txBox="1"/>
            <p:nvPr/>
          </p:nvSpPr>
          <p:spPr>
            <a:xfrm>
              <a:off x="1256119" y="1958240"/>
              <a:ext cx="1923767" cy="461665"/>
            </a:xfrm>
            <a:prstGeom prst="rect">
              <a:avLst/>
            </a:prstGeom>
            <a:noFill/>
          </p:spPr>
          <p:txBody>
            <a:bodyPr wrap="square" lIns="0" tIns="0" rtlCol="0" anchor="t">
              <a:spAutoFit/>
            </a:bodyPr>
            <a:lstStyle/>
            <a:p>
              <a:pPr defTabSz="1216025"/>
              <a:r>
                <a:rPr lang="zh-CN" altLang="en-US" sz="1200" dirty="0">
                  <a:solidFill>
                    <a:srgbClr val="1C1C1C"/>
                  </a:solidFill>
                  <a:latin typeface="微软雅黑" panose="020B0503020204020204" pitchFamily="34" charset="-122"/>
                  <a:ea typeface="微软雅黑" panose="020B0503020204020204" pitchFamily="34" charset="-122"/>
                </a:rPr>
                <a:t>单击此处添加文本单击此处添加</a:t>
              </a:r>
              <a:endParaRPr lang="en-US" altLang="zh-CN" sz="1200" dirty="0">
                <a:solidFill>
                  <a:srgbClr val="1C1C1C"/>
                </a:solidFill>
                <a:latin typeface="微软雅黑" panose="020B0503020204020204" pitchFamily="34" charset="-122"/>
                <a:ea typeface="微软雅黑" panose="020B0503020204020204" pitchFamily="34" charset="-122"/>
              </a:endParaRPr>
            </a:p>
            <a:p>
              <a:pPr defTabSz="1216025"/>
              <a:r>
                <a:rPr lang="zh-CN" altLang="en-US" sz="1200" dirty="0">
                  <a:solidFill>
                    <a:srgbClr val="1C1C1C"/>
                  </a:solidFill>
                  <a:latin typeface="微软雅黑" panose="020B0503020204020204" pitchFamily="34" charset="-122"/>
                  <a:ea typeface="微软雅黑" panose="020B0503020204020204" pitchFamily="34" charset="-122"/>
                </a:rPr>
                <a:t>单击此处添加文本单击此处添加</a:t>
              </a:r>
              <a:endParaRPr lang="en-US" altLang="zh-CN" sz="1200" dirty="0">
                <a:solidFill>
                  <a:srgbClr val="1C1C1C"/>
                </a:solidFill>
                <a:latin typeface="微软雅黑" panose="020B0503020204020204" pitchFamily="34" charset="-122"/>
                <a:ea typeface="微软雅黑" panose="020B0503020204020204" pitchFamily="34" charset="-122"/>
              </a:endParaRPr>
            </a:p>
            <a:p>
              <a:pPr defTabSz="1216025"/>
              <a:r>
                <a:rPr lang="zh-CN" altLang="en-US" sz="1200" dirty="0">
                  <a:solidFill>
                    <a:srgbClr val="1C1C1C"/>
                  </a:solidFill>
                  <a:latin typeface="微软雅黑" panose="020B0503020204020204" pitchFamily="34" charset="-122"/>
                  <a:ea typeface="微软雅黑" panose="020B0503020204020204" pitchFamily="34" charset="-122"/>
                </a:rPr>
                <a:t>单击此处添加文本单击此处添加</a:t>
              </a:r>
              <a:endParaRPr lang="en-US" altLang="zh-CN" sz="1200" dirty="0">
                <a:solidFill>
                  <a:srgbClr val="1C1C1C"/>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1572548" y="1638320"/>
              <a:ext cx="892934" cy="246221"/>
            </a:xfrm>
            <a:prstGeom prst="rect">
              <a:avLst/>
            </a:prstGeom>
            <a:noFill/>
          </p:spPr>
          <p:txBody>
            <a:bodyPr wrap="none" lIns="0" tIns="0" rIns="0" bIns="0" rtlCol="0" anchor="t">
              <a:spAutoFit/>
            </a:bodyPr>
            <a:lstStyle/>
            <a:p>
              <a:pPr algn="ctr" defTabSz="1216025"/>
              <a:r>
                <a:rPr lang="zh-CN" altLang="en-US" sz="2100" dirty="0">
                  <a:solidFill>
                    <a:srgbClr val="EE6EA2"/>
                  </a:solidFill>
                  <a:latin typeface="微软雅黑" panose="020B0503020204020204" pitchFamily="34" charset="-122"/>
                  <a:ea typeface="微软雅黑" panose="020B0503020204020204" pitchFamily="34" charset="-122"/>
                </a:rPr>
                <a:t>标题文字</a:t>
              </a:r>
              <a:endParaRPr lang="en-US" sz="2100" dirty="0">
                <a:solidFill>
                  <a:srgbClr val="EE6EA2"/>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9169028" y="4538091"/>
            <a:ext cx="2356917" cy="1035642"/>
            <a:chOff x="1256119" y="1638320"/>
            <a:chExt cx="1923767" cy="781585"/>
          </a:xfrm>
        </p:grpSpPr>
        <p:sp>
          <p:nvSpPr>
            <p:cNvPr id="30" name="TextBox 29"/>
            <p:cNvSpPr txBox="1"/>
            <p:nvPr/>
          </p:nvSpPr>
          <p:spPr>
            <a:xfrm>
              <a:off x="1256119" y="1958240"/>
              <a:ext cx="1923767" cy="461665"/>
            </a:xfrm>
            <a:prstGeom prst="rect">
              <a:avLst/>
            </a:prstGeom>
            <a:noFill/>
          </p:spPr>
          <p:txBody>
            <a:bodyPr wrap="square" lIns="0" tIns="0" rtlCol="0" anchor="t">
              <a:spAutoFit/>
            </a:bodyPr>
            <a:lstStyle/>
            <a:p>
              <a:pPr defTabSz="1216025"/>
              <a:r>
                <a:rPr lang="zh-CN" altLang="en-US" sz="1200" dirty="0">
                  <a:solidFill>
                    <a:srgbClr val="1C1C1C"/>
                  </a:solidFill>
                  <a:latin typeface="微软雅黑" panose="020B0503020204020204" pitchFamily="34" charset="-122"/>
                  <a:ea typeface="微软雅黑" panose="020B0503020204020204" pitchFamily="34" charset="-122"/>
                </a:rPr>
                <a:t>单击此处添加文本单击此处添加</a:t>
              </a:r>
              <a:endParaRPr lang="en-US" altLang="zh-CN" sz="1200" dirty="0">
                <a:solidFill>
                  <a:srgbClr val="1C1C1C"/>
                </a:solidFill>
                <a:latin typeface="微软雅黑" panose="020B0503020204020204" pitchFamily="34" charset="-122"/>
                <a:ea typeface="微软雅黑" panose="020B0503020204020204" pitchFamily="34" charset="-122"/>
              </a:endParaRPr>
            </a:p>
            <a:p>
              <a:pPr defTabSz="1216025"/>
              <a:r>
                <a:rPr lang="zh-CN" altLang="en-US" sz="1200" dirty="0">
                  <a:solidFill>
                    <a:srgbClr val="1C1C1C"/>
                  </a:solidFill>
                  <a:latin typeface="微软雅黑" panose="020B0503020204020204" pitchFamily="34" charset="-122"/>
                  <a:ea typeface="微软雅黑" panose="020B0503020204020204" pitchFamily="34" charset="-122"/>
                </a:rPr>
                <a:t>单击此处添加文本单击此处添加</a:t>
              </a:r>
              <a:endParaRPr lang="en-US" altLang="zh-CN" sz="1200" dirty="0">
                <a:solidFill>
                  <a:srgbClr val="1C1C1C"/>
                </a:solidFill>
                <a:latin typeface="微软雅黑" panose="020B0503020204020204" pitchFamily="34" charset="-122"/>
                <a:ea typeface="微软雅黑" panose="020B0503020204020204" pitchFamily="34" charset="-122"/>
              </a:endParaRPr>
            </a:p>
            <a:p>
              <a:pPr defTabSz="1216025"/>
              <a:r>
                <a:rPr lang="zh-CN" altLang="en-US" sz="1200" dirty="0">
                  <a:solidFill>
                    <a:srgbClr val="1C1C1C"/>
                  </a:solidFill>
                  <a:latin typeface="微软雅黑" panose="020B0503020204020204" pitchFamily="34" charset="-122"/>
                  <a:ea typeface="微软雅黑" panose="020B0503020204020204" pitchFamily="34" charset="-122"/>
                </a:rPr>
                <a:t>单击此处添加文本单击此处添加</a:t>
              </a:r>
              <a:endParaRPr lang="en-US" altLang="zh-CN" sz="1200" dirty="0">
                <a:solidFill>
                  <a:srgbClr val="1C1C1C"/>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1572548" y="1638320"/>
              <a:ext cx="892934" cy="246221"/>
            </a:xfrm>
            <a:prstGeom prst="rect">
              <a:avLst/>
            </a:prstGeom>
            <a:noFill/>
          </p:spPr>
          <p:txBody>
            <a:bodyPr wrap="none" lIns="0" tIns="0" rIns="0" bIns="0" rtlCol="0" anchor="t">
              <a:spAutoFit/>
            </a:bodyPr>
            <a:lstStyle/>
            <a:p>
              <a:pPr algn="ctr" defTabSz="1216025"/>
              <a:r>
                <a:rPr lang="zh-CN" altLang="en-US" sz="2100" dirty="0">
                  <a:solidFill>
                    <a:srgbClr val="56B52F"/>
                  </a:solidFill>
                  <a:latin typeface="微软雅黑" panose="020B0503020204020204" pitchFamily="34" charset="-122"/>
                  <a:ea typeface="微软雅黑" panose="020B0503020204020204" pitchFamily="34" charset="-122"/>
                </a:rPr>
                <a:t>标题文字</a:t>
              </a:r>
              <a:endParaRPr lang="en-US" sz="2100" dirty="0">
                <a:solidFill>
                  <a:srgbClr val="56B52F"/>
                </a:solidFill>
                <a:latin typeface="微软雅黑" panose="020B0503020204020204" pitchFamily="34" charset="-122"/>
                <a:ea typeface="微软雅黑" panose="020B0503020204020204" pitchFamily="34" charset="-122"/>
              </a:endParaRPr>
            </a:p>
          </p:txBody>
        </p:sp>
      </p:grpSp>
      <p:sp>
        <p:nvSpPr>
          <p:cNvPr id="32" name="TextBox 31"/>
          <p:cNvSpPr txBox="1"/>
          <p:nvPr/>
        </p:nvSpPr>
        <p:spPr>
          <a:xfrm>
            <a:off x="5657433" y="3667349"/>
            <a:ext cx="892582" cy="871865"/>
          </a:xfrm>
          <a:prstGeom prst="rect">
            <a:avLst/>
          </a:prstGeom>
          <a:noFill/>
        </p:spPr>
        <p:txBody>
          <a:bodyPr wrap="none" lIns="136966" tIns="68483" rIns="136966" bIns="68483" rtlCol="0">
            <a:spAutoFit/>
          </a:bodyPr>
          <a:lstStyle/>
          <a:p>
            <a:pPr defTabSz="1216025"/>
            <a:r>
              <a:rPr lang="zh-CN" altLang="en-US" sz="2400" dirty="0">
                <a:solidFill>
                  <a:srgbClr val="FFFFFF"/>
                </a:solidFill>
                <a:latin typeface="微软雅黑" panose="020B0503020204020204" pitchFamily="34" charset="-122"/>
                <a:ea typeface="微软雅黑" panose="020B0503020204020204" pitchFamily="34" charset="-122"/>
              </a:rPr>
              <a:t>标题</a:t>
            </a:r>
            <a:endParaRPr lang="en-US" altLang="zh-CN" sz="2400" dirty="0">
              <a:solidFill>
                <a:srgbClr val="FFFFFF"/>
              </a:solidFill>
              <a:latin typeface="微软雅黑" panose="020B0503020204020204" pitchFamily="34" charset="-122"/>
              <a:ea typeface="微软雅黑" panose="020B0503020204020204" pitchFamily="34" charset="-122"/>
            </a:endParaRPr>
          </a:p>
          <a:p>
            <a:pPr defTabSz="1216025"/>
            <a:r>
              <a:rPr lang="zh-CN" altLang="en-US" sz="2400" dirty="0">
                <a:solidFill>
                  <a:srgbClr val="FFFFFF"/>
                </a:solidFill>
                <a:latin typeface="微软雅黑" panose="020B0503020204020204" pitchFamily="34" charset="-122"/>
                <a:ea typeface="微软雅黑" panose="020B0503020204020204" pitchFamily="34" charset="-122"/>
              </a:rPr>
              <a:t>文字</a:t>
            </a:r>
          </a:p>
        </p:txBody>
      </p:sp>
      <p:sp>
        <p:nvSpPr>
          <p:cNvPr id="33" name="TextBox 32"/>
          <p:cNvSpPr txBox="1"/>
          <p:nvPr/>
        </p:nvSpPr>
        <p:spPr>
          <a:xfrm>
            <a:off x="3574251" y="2743065"/>
            <a:ext cx="687460" cy="627174"/>
          </a:xfrm>
          <a:prstGeom prst="rect">
            <a:avLst/>
          </a:prstGeom>
          <a:noFill/>
        </p:spPr>
        <p:txBody>
          <a:bodyPr wrap="none" lIns="136966" tIns="68483" rIns="136966" bIns="68483" rtlCol="0">
            <a:spAutoFit/>
          </a:bodyPr>
          <a:lstStyle/>
          <a:p>
            <a:pPr defTabSz="1216025"/>
            <a:r>
              <a:rPr lang="zh-CN" altLang="en-US" sz="1600" dirty="0">
                <a:solidFill>
                  <a:srgbClr val="FFFFFF"/>
                </a:solidFill>
                <a:latin typeface="微软雅黑" panose="020B0503020204020204" pitchFamily="34" charset="-122"/>
                <a:ea typeface="微软雅黑" panose="020B0503020204020204" pitchFamily="34" charset="-122"/>
              </a:rPr>
              <a:t>标题</a:t>
            </a:r>
            <a:endParaRPr lang="en-US" altLang="zh-CN" sz="1600" dirty="0">
              <a:solidFill>
                <a:srgbClr val="FFFFFF"/>
              </a:solidFill>
              <a:latin typeface="微软雅黑" panose="020B0503020204020204" pitchFamily="34" charset="-122"/>
              <a:ea typeface="微软雅黑" panose="020B0503020204020204" pitchFamily="34" charset="-122"/>
            </a:endParaRPr>
          </a:p>
          <a:p>
            <a:pPr defTabSz="1216025"/>
            <a:r>
              <a:rPr lang="zh-CN" altLang="en-US" sz="1600" dirty="0">
                <a:solidFill>
                  <a:srgbClr val="FFFFFF"/>
                </a:solidFill>
                <a:latin typeface="微软雅黑" panose="020B0503020204020204" pitchFamily="34" charset="-122"/>
                <a:ea typeface="微软雅黑" panose="020B0503020204020204" pitchFamily="34" charset="-122"/>
              </a:rPr>
              <a:t>文字</a:t>
            </a:r>
          </a:p>
        </p:txBody>
      </p:sp>
      <p:sp>
        <p:nvSpPr>
          <p:cNvPr id="34" name="TextBox 33"/>
          <p:cNvSpPr txBox="1"/>
          <p:nvPr/>
        </p:nvSpPr>
        <p:spPr>
          <a:xfrm>
            <a:off x="3128098" y="3776037"/>
            <a:ext cx="687460" cy="627174"/>
          </a:xfrm>
          <a:prstGeom prst="rect">
            <a:avLst/>
          </a:prstGeom>
          <a:noFill/>
        </p:spPr>
        <p:txBody>
          <a:bodyPr wrap="none" lIns="136966" tIns="68483" rIns="136966" bIns="68483" rtlCol="0">
            <a:spAutoFit/>
          </a:bodyPr>
          <a:lstStyle/>
          <a:p>
            <a:pPr defTabSz="1216025"/>
            <a:r>
              <a:rPr lang="zh-CN" altLang="en-US" sz="1600" dirty="0">
                <a:solidFill>
                  <a:srgbClr val="FFFFFF"/>
                </a:solidFill>
                <a:latin typeface="微软雅黑" panose="020B0503020204020204" pitchFamily="34" charset="-122"/>
                <a:ea typeface="微软雅黑" panose="020B0503020204020204" pitchFamily="34" charset="-122"/>
              </a:rPr>
              <a:t>标题</a:t>
            </a:r>
            <a:endParaRPr lang="en-US" altLang="zh-CN" sz="1600" dirty="0">
              <a:solidFill>
                <a:srgbClr val="FFFFFF"/>
              </a:solidFill>
              <a:latin typeface="微软雅黑" panose="020B0503020204020204" pitchFamily="34" charset="-122"/>
              <a:ea typeface="微软雅黑" panose="020B0503020204020204" pitchFamily="34" charset="-122"/>
            </a:endParaRPr>
          </a:p>
          <a:p>
            <a:pPr defTabSz="1216025"/>
            <a:r>
              <a:rPr lang="zh-CN" altLang="en-US" sz="1600" dirty="0">
                <a:solidFill>
                  <a:srgbClr val="FFFFFF"/>
                </a:solidFill>
                <a:latin typeface="微软雅黑" panose="020B0503020204020204" pitchFamily="34" charset="-122"/>
                <a:ea typeface="微软雅黑" panose="020B0503020204020204" pitchFamily="34" charset="-122"/>
              </a:rPr>
              <a:t>文字</a:t>
            </a:r>
          </a:p>
        </p:txBody>
      </p:sp>
      <p:sp>
        <p:nvSpPr>
          <p:cNvPr id="35" name="TextBox 34"/>
          <p:cNvSpPr txBox="1"/>
          <p:nvPr/>
        </p:nvSpPr>
        <p:spPr>
          <a:xfrm>
            <a:off x="3504107" y="4860615"/>
            <a:ext cx="687460" cy="627174"/>
          </a:xfrm>
          <a:prstGeom prst="rect">
            <a:avLst/>
          </a:prstGeom>
          <a:noFill/>
        </p:spPr>
        <p:txBody>
          <a:bodyPr wrap="none" lIns="136966" tIns="68483" rIns="136966" bIns="68483" rtlCol="0">
            <a:spAutoFit/>
          </a:bodyPr>
          <a:lstStyle/>
          <a:p>
            <a:pPr defTabSz="1216025"/>
            <a:r>
              <a:rPr lang="zh-CN" altLang="en-US" sz="1600" dirty="0">
                <a:solidFill>
                  <a:srgbClr val="FFFFFF"/>
                </a:solidFill>
                <a:latin typeface="微软雅黑" panose="020B0503020204020204" pitchFamily="34" charset="-122"/>
                <a:ea typeface="微软雅黑" panose="020B0503020204020204" pitchFamily="34" charset="-122"/>
              </a:rPr>
              <a:t>标题</a:t>
            </a:r>
            <a:endParaRPr lang="en-US" altLang="zh-CN" sz="1600" dirty="0">
              <a:solidFill>
                <a:srgbClr val="FFFFFF"/>
              </a:solidFill>
              <a:latin typeface="微软雅黑" panose="020B0503020204020204" pitchFamily="34" charset="-122"/>
              <a:ea typeface="微软雅黑" panose="020B0503020204020204" pitchFamily="34" charset="-122"/>
            </a:endParaRPr>
          </a:p>
          <a:p>
            <a:pPr defTabSz="1216025"/>
            <a:r>
              <a:rPr lang="zh-CN" altLang="en-US" sz="1600" dirty="0">
                <a:solidFill>
                  <a:srgbClr val="FFFFFF"/>
                </a:solidFill>
                <a:latin typeface="微软雅黑" panose="020B0503020204020204" pitchFamily="34" charset="-122"/>
                <a:ea typeface="微软雅黑" panose="020B0503020204020204" pitchFamily="34" charset="-122"/>
              </a:rPr>
              <a:t>文字</a:t>
            </a:r>
          </a:p>
        </p:txBody>
      </p:sp>
      <p:sp>
        <p:nvSpPr>
          <p:cNvPr id="36" name="TextBox 35"/>
          <p:cNvSpPr txBox="1"/>
          <p:nvPr/>
        </p:nvSpPr>
        <p:spPr>
          <a:xfrm>
            <a:off x="7905836" y="2743065"/>
            <a:ext cx="687460" cy="627174"/>
          </a:xfrm>
          <a:prstGeom prst="rect">
            <a:avLst/>
          </a:prstGeom>
          <a:noFill/>
        </p:spPr>
        <p:txBody>
          <a:bodyPr wrap="none" lIns="136966" tIns="68483" rIns="136966" bIns="68483" rtlCol="0">
            <a:spAutoFit/>
          </a:bodyPr>
          <a:lstStyle/>
          <a:p>
            <a:pPr defTabSz="1216025"/>
            <a:r>
              <a:rPr lang="zh-CN" altLang="en-US" sz="1600" dirty="0">
                <a:solidFill>
                  <a:srgbClr val="FFFFFF"/>
                </a:solidFill>
                <a:latin typeface="微软雅黑" panose="020B0503020204020204" pitchFamily="34" charset="-122"/>
                <a:ea typeface="微软雅黑" panose="020B0503020204020204" pitchFamily="34" charset="-122"/>
              </a:rPr>
              <a:t>标题</a:t>
            </a:r>
            <a:endParaRPr lang="en-US" altLang="zh-CN" sz="1600" dirty="0">
              <a:solidFill>
                <a:srgbClr val="FFFFFF"/>
              </a:solidFill>
              <a:latin typeface="微软雅黑" panose="020B0503020204020204" pitchFamily="34" charset="-122"/>
              <a:ea typeface="微软雅黑" panose="020B0503020204020204" pitchFamily="34" charset="-122"/>
            </a:endParaRPr>
          </a:p>
          <a:p>
            <a:pPr defTabSz="1216025"/>
            <a:r>
              <a:rPr lang="zh-CN" altLang="en-US" sz="1600" dirty="0">
                <a:solidFill>
                  <a:srgbClr val="FFFFFF"/>
                </a:solidFill>
                <a:latin typeface="微软雅黑" panose="020B0503020204020204" pitchFamily="34" charset="-122"/>
                <a:ea typeface="微软雅黑" panose="020B0503020204020204" pitchFamily="34" charset="-122"/>
              </a:rPr>
              <a:t>文字</a:t>
            </a:r>
          </a:p>
        </p:txBody>
      </p:sp>
      <p:sp>
        <p:nvSpPr>
          <p:cNvPr id="37" name="TextBox 36"/>
          <p:cNvSpPr txBox="1"/>
          <p:nvPr/>
        </p:nvSpPr>
        <p:spPr>
          <a:xfrm>
            <a:off x="8339149" y="3776037"/>
            <a:ext cx="687460" cy="627174"/>
          </a:xfrm>
          <a:prstGeom prst="rect">
            <a:avLst/>
          </a:prstGeom>
          <a:noFill/>
        </p:spPr>
        <p:txBody>
          <a:bodyPr wrap="none" lIns="136966" tIns="68483" rIns="136966" bIns="68483" rtlCol="0">
            <a:spAutoFit/>
          </a:bodyPr>
          <a:lstStyle/>
          <a:p>
            <a:pPr defTabSz="1216025"/>
            <a:r>
              <a:rPr lang="zh-CN" altLang="en-US" sz="1600" dirty="0">
                <a:solidFill>
                  <a:srgbClr val="FFFFFF"/>
                </a:solidFill>
                <a:latin typeface="微软雅黑" panose="020B0503020204020204" pitchFamily="34" charset="-122"/>
                <a:ea typeface="微软雅黑" panose="020B0503020204020204" pitchFamily="34" charset="-122"/>
              </a:rPr>
              <a:t>标题</a:t>
            </a:r>
            <a:endParaRPr lang="en-US" altLang="zh-CN" sz="1600" dirty="0">
              <a:solidFill>
                <a:srgbClr val="FFFFFF"/>
              </a:solidFill>
              <a:latin typeface="微软雅黑" panose="020B0503020204020204" pitchFamily="34" charset="-122"/>
              <a:ea typeface="微软雅黑" panose="020B0503020204020204" pitchFamily="34" charset="-122"/>
            </a:endParaRPr>
          </a:p>
          <a:p>
            <a:pPr defTabSz="1216025"/>
            <a:r>
              <a:rPr lang="zh-CN" altLang="en-US" sz="1600" dirty="0">
                <a:solidFill>
                  <a:srgbClr val="FFFFFF"/>
                </a:solidFill>
                <a:latin typeface="微软雅黑" panose="020B0503020204020204" pitchFamily="34" charset="-122"/>
                <a:ea typeface="微软雅黑" panose="020B0503020204020204" pitchFamily="34" charset="-122"/>
              </a:rPr>
              <a:t>文字</a:t>
            </a:r>
          </a:p>
        </p:txBody>
      </p:sp>
      <p:sp>
        <p:nvSpPr>
          <p:cNvPr id="38" name="TextBox 37"/>
          <p:cNvSpPr txBox="1"/>
          <p:nvPr/>
        </p:nvSpPr>
        <p:spPr>
          <a:xfrm>
            <a:off x="7964534" y="4860615"/>
            <a:ext cx="687460" cy="627174"/>
          </a:xfrm>
          <a:prstGeom prst="rect">
            <a:avLst/>
          </a:prstGeom>
          <a:noFill/>
        </p:spPr>
        <p:txBody>
          <a:bodyPr wrap="none" lIns="136966" tIns="68483" rIns="136966" bIns="68483" rtlCol="0">
            <a:spAutoFit/>
          </a:bodyPr>
          <a:lstStyle/>
          <a:p>
            <a:pPr defTabSz="1216025"/>
            <a:r>
              <a:rPr lang="zh-CN" altLang="en-US" sz="1600" dirty="0">
                <a:solidFill>
                  <a:srgbClr val="FFFFFF"/>
                </a:solidFill>
                <a:latin typeface="微软雅黑" panose="020B0503020204020204" pitchFamily="34" charset="-122"/>
                <a:ea typeface="微软雅黑" panose="020B0503020204020204" pitchFamily="34" charset="-122"/>
              </a:rPr>
              <a:t>标题</a:t>
            </a:r>
            <a:endParaRPr lang="en-US" altLang="zh-CN" sz="1600" dirty="0">
              <a:solidFill>
                <a:srgbClr val="FFFFFF"/>
              </a:solidFill>
              <a:latin typeface="微软雅黑" panose="020B0503020204020204" pitchFamily="34" charset="-122"/>
              <a:ea typeface="微软雅黑" panose="020B0503020204020204" pitchFamily="34" charset="-122"/>
            </a:endParaRPr>
          </a:p>
          <a:p>
            <a:pPr defTabSz="1216025"/>
            <a:r>
              <a:rPr lang="zh-CN" altLang="en-US" sz="1600" dirty="0">
                <a:solidFill>
                  <a:srgbClr val="FFFFFF"/>
                </a:solidFill>
                <a:latin typeface="微软雅黑" panose="020B0503020204020204" pitchFamily="34" charset="-122"/>
                <a:ea typeface="微软雅黑" panose="020B0503020204020204" pitchFamily="34" charset="-122"/>
              </a:rPr>
              <a:t>文字</a:t>
            </a:r>
          </a:p>
        </p:txBody>
      </p:sp>
      <p:pic>
        <p:nvPicPr>
          <p:cNvPr id="39" name="图片 3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5565755"/>
            <a:ext cx="12192000" cy="12922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p:cTn id="27" dur="500" fill="hold"/>
                                        <p:tgtEl>
                                          <p:spTgt spid="35"/>
                                        </p:tgtEl>
                                        <p:attrNameLst>
                                          <p:attrName>ppt_w</p:attrName>
                                        </p:attrNameLst>
                                      </p:cBhvr>
                                      <p:tavLst>
                                        <p:tav tm="0">
                                          <p:val>
                                            <p:fltVal val="0"/>
                                          </p:val>
                                        </p:tav>
                                        <p:tav tm="100000">
                                          <p:val>
                                            <p:strVal val="#ppt_w"/>
                                          </p:val>
                                        </p:tav>
                                      </p:tavLst>
                                    </p:anim>
                                    <p:anim calcmode="lin" valueType="num">
                                      <p:cBhvr>
                                        <p:cTn id="28" dur="500" fill="hold"/>
                                        <p:tgtEl>
                                          <p:spTgt spid="35"/>
                                        </p:tgtEl>
                                        <p:attrNameLst>
                                          <p:attrName>ppt_h</p:attrName>
                                        </p:attrNameLst>
                                      </p:cBhvr>
                                      <p:tavLst>
                                        <p:tav tm="0">
                                          <p:val>
                                            <p:fltVal val="0"/>
                                          </p:val>
                                        </p:tav>
                                        <p:tav tm="100000">
                                          <p:val>
                                            <p:strVal val="#ppt_h"/>
                                          </p:val>
                                        </p:tav>
                                      </p:tavLst>
                                    </p:anim>
                                    <p:animEffect transition="in" filter="fade">
                                      <p:cBhvr>
                                        <p:cTn id="29" dur="500"/>
                                        <p:tgtEl>
                                          <p:spTgt spid="35"/>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6"/>
                                        </p:tgtEl>
                                        <p:attrNameLst>
                                          <p:attrName>style.visibility</p:attrName>
                                        </p:attrNameLst>
                                      </p:cBhvr>
                                      <p:to>
                                        <p:strVal val="visible"/>
                                      </p:to>
                                    </p:set>
                                    <p:anim calcmode="lin" valueType="num">
                                      <p:cBhvr>
                                        <p:cTn id="32" dur="500" fill="hold"/>
                                        <p:tgtEl>
                                          <p:spTgt spid="36"/>
                                        </p:tgtEl>
                                        <p:attrNameLst>
                                          <p:attrName>ppt_w</p:attrName>
                                        </p:attrNameLst>
                                      </p:cBhvr>
                                      <p:tavLst>
                                        <p:tav tm="0">
                                          <p:val>
                                            <p:fltVal val="0"/>
                                          </p:val>
                                        </p:tav>
                                        <p:tav tm="100000">
                                          <p:val>
                                            <p:strVal val="#ppt_w"/>
                                          </p:val>
                                        </p:tav>
                                      </p:tavLst>
                                    </p:anim>
                                    <p:anim calcmode="lin" valueType="num">
                                      <p:cBhvr>
                                        <p:cTn id="33" dur="500" fill="hold"/>
                                        <p:tgtEl>
                                          <p:spTgt spid="36"/>
                                        </p:tgtEl>
                                        <p:attrNameLst>
                                          <p:attrName>ppt_h</p:attrName>
                                        </p:attrNameLst>
                                      </p:cBhvr>
                                      <p:tavLst>
                                        <p:tav tm="0">
                                          <p:val>
                                            <p:fltVal val="0"/>
                                          </p:val>
                                        </p:tav>
                                        <p:tav tm="100000">
                                          <p:val>
                                            <p:strVal val="#ppt_h"/>
                                          </p:val>
                                        </p:tav>
                                      </p:tavLst>
                                    </p:anim>
                                    <p:animEffect transition="in" filter="fade">
                                      <p:cBhvr>
                                        <p:cTn id="34" dur="500"/>
                                        <p:tgtEl>
                                          <p:spTgt spid="36"/>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p:cTn id="37" dur="500" fill="hold"/>
                                        <p:tgtEl>
                                          <p:spTgt spid="37"/>
                                        </p:tgtEl>
                                        <p:attrNameLst>
                                          <p:attrName>ppt_w</p:attrName>
                                        </p:attrNameLst>
                                      </p:cBhvr>
                                      <p:tavLst>
                                        <p:tav tm="0">
                                          <p:val>
                                            <p:fltVal val="0"/>
                                          </p:val>
                                        </p:tav>
                                        <p:tav tm="100000">
                                          <p:val>
                                            <p:strVal val="#ppt_w"/>
                                          </p:val>
                                        </p:tav>
                                      </p:tavLst>
                                    </p:anim>
                                    <p:anim calcmode="lin" valueType="num">
                                      <p:cBhvr>
                                        <p:cTn id="38" dur="500" fill="hold"/>
                                        <p:tgtEl>
                                          <p:spTgt spid="37"/>
                                        </p:tgtEl>
                                        <p:attrNameLst>
                                          <p:attrName>ppt_h</p:attrName>
                                        </p:attrNameLst>
                                      </p:cBhvr>
                                      <p:tavLst>
                                        <p:tav tm="0">
                                          <p:val>
                                            <p:fltVal val="0"/>
                                          </p:val>
                                        </p:tav>
                                        <p:tav tm="100000">
                                          <p:val>
                                            <p:strVal val="#ppt_h"/>
                                          </p:val>
                                        </p:tav>
                                      </p:tavLst>
                                    </p:anim>
                                    <p:animEffect transition="in" filter="fade">
                                      <p:cBhvr>
                                        <p:cTn id="39" dur="500"/>
                                        <p:tgtEl>
                                          <p:spTgt spid="37"/>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8"/>
                                        </p:tgtEl>
                                        <p:attrNameLst>
                                          <p:attrName>style.visibility</p:attrName>
                                        </p:attrNameLst>
                                      </p:cBhvr>
                                      <p:to>
                                        <p:strVal val="visible"/>
                                      </p:to>
                                    </p:set>
                                    <p:anim calcmode="lin" valueType="num">
                                      <p:cBhvr>
                                        <p:cTn id="42" dur="500" fill="hold"/>
                                        <p:tgtEl>
                                          <p:spTgt spid="38"/>
                                        </p:tgtEl>
                                        <p:attrNameLst>
                                          <p:attrName>ppt_w</p:attrName>
                                        </p:attrNameLst>
                                      </p:cBhvr>
                                      <p:tavLst>
                                        <p:tav tm="0">
                                          <p:val>
                                            <p:fltVal val="0"/>
                                          </p:val>
                                        </p:tav>
                                        <p:tav tm="100000">
                                          <p:val>
                                            <p:strVal val="#ppt_w"/>
                                          </p:val>
                                        </p:tav>
                                      </p:tavLst>
                                    </p:anim>
                                    <p:anim calcmode="lin" valueType="num">
                                      <p:cBhvr>
                                        <p:cTn id="43" dur="500" fill="hold"/>
                                        <p:tgtEl>
                                          <p:spTgt spid="38"/>
                                        </p:tgtEl>
                                        <p:attrNameLst>
                                          <p:attrName>ppt_h</p:attrName>
                                        </p:attrNameLst>
                                      </p:cBhvr>
                                      <p:tavLst>
                                        <p:tav tm="0">
                                          <p:val>
                                            <p:fltVal val="0"/>
                                          </p:val>
                                        </p:tav>
                                        <p:tav tm="100000">
                                          <p:val>
                                            <p:strVal val="#ppt_h"/>
                                          </p:val>
                                        </p:tav>
                                      </p:tavLst>
                                    </p:anim>
                                    <p:animEffect transition="in" filter="fade">
                                      <p:cBhvr>
                                        <p:cTn id="44" dur="500"/>
                                        <p:tgtEl>
                                          <p:spTgt spid="38"/>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p:cTn id="47" dur="500" fill="hold"/>
                                        <p:tgtEl>
                                          <p:spTgt spid="5"/>
                                        </p:tgtEl>
                                        <p:attrNameLst>
                                          <p:attrName>ppt_w</p:attrName>
                                        </p:attrNameLst>
                                      </p:cBhvr>
                                      <p:tavLst>
                                        <p:tav tm="0">
                                          <p:val>
                                            <p:fltVal val="0"/>
                                          </p:val>
                                        </p:tav>
                                        <p:tav tm="100000">
                                          <p:val>
                                            <p:strVal val="#ppt_w"/>
                                          </p:val>
                                        </p:tav>
                                      </p:tavLst>
                                    </p:anim>
                                    <p:anim calcmode="lin" valueType="num">
                                      <p:cBhvr>
                                        <p:cTn id="48" dur="500" fill="hold"/>
                                        <p:tgtEl>
                                          <p:spTgt spid="5"/>
                                        </p:tgtEl>
                                        <p:attrNameLst>
                                          <p:attrName>ppt_h</p:attrName>
                                        </p:attrNameLst>
                                      </p:cBhvr>
                                      <p:tavLst>
                                        <p:tav tm="0">
                                          <p:val>
                                            <p:fltVal val="0"/>
                                          </p:val>
                                        </p:tav>
                                        <p:tav tm="100000">
                                          <p:val>
                                            <p:strVal val="#ppt_h"/>
                                          </p:val>
                                        </p:tav>
                                      </p:tavLst>
                                    </p:anim>
                                    <p:animEffect transition="in" filter="fade">
                                      <p:cBhvr>
                                        <p:cTn id="49" dur="500"/>
                                        <p:tgtEl>
                                          <p:spTgt spid="5"/>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6"/>
                                        </p:tgtEl>
                                        <p:attrNameLst>
                                          <p:attrName>style.visibility</p:attrName>
                                        </p:attrNameLst>
                                      </p:cBhvr>
                                      <p:to>
                                        <p:strVal val="visible"/>
                                      </p:to>
                                    </p:set>
                                    <p:anim calcmode="lin" valueType="num">
                                      <p:cBhvr>
                                        <p:cTn id="52" dur="500" fill="hold"/>
                                        <p:tgtEl>
                                          <p:spTgt spid="6"/>
                                        </p:tgtEl>
                                        <p:attrNameLst>
                                          <p:attrName>ppt_w</p:attrName>
                                        </p:attrNameLst>
                                      </p:cBhvr>
                                      <p:tavLst>
                                        <p:tav tm="0">
                                          <p:val>
                                            <p:fltVal val="0"/>
                                          </p:val>
                                        </p:tav>
                                        <p:tav tm="100000">
                                          <p:val>
                                            <p:strVal val="#ppt_w"/>
                                          </p:val>
                                        </p:tav>
                                      </p:tavLst>
                                    </p:anim>
                                    <p:anim calcmode="lin" valueType="num">
                                      <p:cBhvr>
                                        <p:cTn id="53" dur="500" fill="hold"/>
                                        <p:tgtEl>
                                          <p:spTgt spid="6"/>
                                        </p:tgtEl>
                                        <p:attrNameLst>
                                          <p:attrName>ppt_h</p:attrName>
                                        </p:attrNameLst>
                                      </p:cBhvr>
                                      <p:tavLst>
                                        <p:tav tm="0">
                                          <p:val>
                                            <p:fltVal val="0"/>
                                          </p:val>
                                        </p:tav>
                                        <p:tav tm="100000">
                                          <p:val>
                                            <p:strVal val="#ppt_h"/>
                                          </p:val>
                                        </p:tav>
                                      </p:tavLst>
                                    </p:anim>
                                    <p:animEffect transition="in" filter="fade">
                                      <p:cBhvr>
                                        <p:cTn id="54" dur="500"/>
                                        <p:tgtEl>
                                          <p:spTgt spid="6"/>
                                        </p:tgtEl>
                                      </p:cBhvr>
                                    </p:animEffect>
                                  </p:childTnLst>
                                </p:cTn>
                              </p:par>
                              <p:par>
                                <p:cTn id="55" presetID="53" presetClass="entr" presetSubtype="16" fill="hold" nodeType="withEffect">
                                  <p:stCondLst>
                                    <p:cond delay="0"/>
                                  </p:stCondLst>
                                  <p:childTnLst>
                                    <p:set>
                                      <p:cBhvr>
                                        <p:cTn id="56" dur="1" fill="hold">
                                          <p:stCondLst>
                                            <p:cond delay="0"/>
                                          </p:stCondLst>
                                        </p:cTn>
                                        <p:tgtEl>
                                          <p:spTgt spid="7"/>
                                        </p:tgtEl>
                                        <p:attrNameLst>
                                          <p:attrName>style.visibility</p:attrName>
                                        </p:attrNameLst>
                                      </p:cBhvr>
                                      <p:to>
                                        <p:strVal val="visible"/>
                                      </p:to>
                                    </p:set>
                                    <p:anim calcmode="lin" valueType="num">
                                      <p:cBhvr>
                                        <p:cTn id="57" dur="500" fill="hold"/>
                                        <p:tgtEl>
                                          <p:spTgt spid="7"/>
                                        </p:tgtEl>
                                        <p:attrNameLst>
                                          <p:attrName>ppt_w</p:attrName>
                                        </p:attrNameLst>
                                      </p:cBhvr>
                                      <p:tavLst>
                                        <p:tav tm="0">
                                          <p:val>
                                            <p:fltVal val="0"/>
                                          </p:val>
                                        </p:tav>
                                        <p:tav tm="100000">
                                          <p:val>
                                            <p:strVal val="#ppt_w"/>
                                          </p:val>
                                        </p:tav>
                                      </p:tavLst>
                                    </p:anim>
                                    <p:anim calcmode="lin" valueType="num">
                                      <p:cBhvr>
                                        <p:cTn id="58" dur="500" fill="hold"/>
                                        <p:tgtEl>
                                          <p:spTgt spid="7"/>
                                        </p:tgtEl>
                                        <p:attrNameLst>
                                          <p:attrName>ppt_h</p:attrName>
                                        </p:attrNameLst>
                                      </p:cBhvr>
                                      <p:tavLst>
                                        <p:tav tm="0">
                                          <p:val>
                                            <p:fltVal val="0"/>
                                          </p:val>
                                        </p:tav>
                                        <p:tav tm="100000">
                                          <p:val>
                                            <p:strVal val="#ppt_h"/>
                                          </p:val>
                                        </p:tav>
                                      </p:tavLst>
                                    </p:anim>
                                    <p:animEffect transition="in" filter="fade">
                                      <p:cBhvr>
                                        <p:cTn id="59" dur="500"/>
                                        <p:tgtEl>
                                          <p:spTgt spid="7"/>
                                        </p:tgtEl>
                                      </p:cBhvr>
                                    </p:animEffect>
                                  </p:childTnLst>
                                </p:cTn>
                              </p:par>
                              <p:par>
                                <p:cTn id="60" presetID="53" presetClass="entr" presetSubtype="16" fill="hold" nodeType="withEffect">
                                  <p:stCondLst>
                                    <p:cond delay="0"/>
                                  </p:stCondLst>
                                  <p:childTnLst>
                                    <p:set>
                                      <p:cBhvr>
                                        <p:cTn id="61" dur="1" fill="hold">
                                          <p:stCondLst>
                                            <p:cond delay="0"/>
                                          </p:stCondLst>
                                        </p:cTn>
                                        <p:tgtEl>
                                          <p:spTgt spid="8"/>
                                        </p:tgtEl>
                                        <p:attrNameLst>
                                          <p:attrName>style.visibility</p:attrName>
                                        </p:attrNameLst>
                                      </p:cBhvr>
                                      <p:to>
                                        <p:strVal val="visible"/>
                                      </p:to>
                                    </p:set>
                                    <p:anim calcmode="lin" valueType="num">
                                      <p:cBhvr>
                                        <p:cTn id="62" dur="500" fill="hold"/>
                                        <p:tgtEl>
                                          <p:spTgt spid="8"/>
                                        </p:tgtEl>
                                        <p:attrNameLst>
                                          <p:attrName>ppt_w</p:attrName>
                                        </p:attrNameLst>
                                      </p:cBhvr>
                                      <p:tavLst>
                                        <p:tav tm="0">
                                          <p:val>
                                            <p:fltVal val="0"/>
                                          </p:val>
                                        </p:tav>
                                        <p:tav tm="100000">
                                          <p:val>
                                            <p:strVal val="#ppt_w"/>
                                          </p:val>
                                        </p:tav>
                                      </p:tavLst>
                                    </p:anim>
                                    <p:anim calcmode="lin" valueType="num">
                                      <p:cBhvr>
                                        <p:cTn id="63" dur="500" fill="hold"/>
                                        <p:tgtEl>
                                          <p:spTgt spid="8"/>
                                        </p:tgtEl>
                                        <p:attrNameLst>
                                          <p:attrName>ppt_h</p:attrName>
                                        </p:attrNameLst>
                                      </p:cBhvr>
                                      <p:tavLst>
                                        <p:tav tm="0">
                                          <p:val>
                                            <p:fltVal val="0"/>
                                          </p:val>
                                        </p:tav>
                                        <p:tav tm="100000">
                                          <p:val>
                                            <p:strVal val="#ppt_h"/>
                                          </p:val>
                                        </p:tav>
                                      </p:tavLst>
                                    </p:anim>
                                    <p:animEffect transition="in" filter="fade">
                                      <p:cBhvr>
                                        <p:cTn id="64" dur="500"/>
                                        <p:tgtEl>
                                          <p:spTgt spid="8"/>
                                        </p:tgtEl>
                                      </p:cBhvr>
                                    </p:animEffect>
                                  </p:childTnLst>
                                </p:cTn>
                              </p:par>
                              <p:par>
                                <p:cTn id="65" presetID="53" presetClass="entr" presetSubtype="16" fill="hold" nodeType="withEffect">
                                  <p:stCondLst>
                                    <p:cond delay="0"/>
                                  </p:stCondLst>
                                  <p:childTnLst>
                                    <p:set>
                                      <p:cBhvr>
                                        <p:cTn id="66" dur="1" fill="hold">
                                          <p:stCondLst>
                                            <p:cond delay="0"/>
                                          </p:stCondLst>
                                        </p:cTn>
                                        <p:tgtEl>
                                          <p:spTgt spid="9"/>
                                        </p:tgtEl>
                                        <p:attrNameLst>
                                          <p:attrName>style.visibility</p:attrName>
                                        </p:attrNameLst>
                                      </p:cBhvr>
                                      <p:to>
                                        <p:strVal val="visible"/>
                                      </p:to>
                                    </p:set>
                                    <p:anim calcmode="lin" valueType="num">
                                      <p:cBhvr>
                                        <p:cTn id="67" dur="500" fill="hold"/>
                                        <p:tgtEl>
                                          <p:spTgt spid="9"/>
                                        </p:tgtEl>
                                        <p:attrNameLst>
                                          <p:attrName>ppt_w</p:attrName>
                                        </p:attrNameLst>
                                      </p:cBhvr>
                                      <p:tavLst>
                                        <p:tav tm="0">
                                          <p:val>
                                            <p:fltVal val="0"/>
                                          </p:val>
                                        </p:tav>
                                        <p:tav tm="100000">
                                          <p:val>
                                            <p:strVal val="#ppt_w"/>
                                          </p:val>
                                        </p:tav>
                                      </p:tavLst>
                                    </p:anim>
                                    <p:anim calcmode="lin" valueType="num">
                                      <p:cBhvr>
                                        <p:cTn id="68" dur="500" fill="hold"/>
                                        <p:tgtEl>
                                          <p:spTgt spid="9"/>
                                        </p:tgtEl>
                                        <p:attrNameLst>
                                          <p:attrName>ppt_h</p:attrName>
                                        </p:attrNameLst>
                                      </p:cBhvr>
                                      <p:tavLst>
                                        <p:tav tm="0">
                                          <p:val>
                                            <p:fltVal val="0"/>
                                          </p:val>
                                        </p:tav>
                                        <p:tav tm="100000">
                                          <p:val>
                                            <p:strVal val="#ppt_h"/>
                                          </p:val>
                                        </p:tav>
                                      </p:tavLst>
                                    </p:anim>
                                    <p:animEffect transition="in" filter="fade">
                                      <p:cBhvr>
                                        <p:cTn id="69" dur="500"/>
                                        <p:tgtEl>
                                          <p:spTgt spid="9"/>
                                        </p:tgtEl>
                                      </p:cBhvr>
                                    </p:animEffect>
                                  </p:childTnLst>
                                </p:cTn>
                              </p:par>
                              <p:par>
                                <p:cTn id="70" presetID="53" presetClass="entr" presetSubtype="16" fill="hold" nodeType="withEffect">
                                  <p:stCondLst>
                                    <p:cond delay="0"/>
                                  </p:stCondLst>
                                  <p:childTnLst>
                                    <p:set>
                                      <p:cBhvr>
                                        <p:cTn id="71" dur="1" fill="hold">
                                          <p:stCondLst>
                                            <p:cond delay="0"/>
                                          </p:stCondLst>
                                        </p:cTn>
                                        <p:tgtEl>
                                          <p:spTgt spid="10"/>
                                        </p:tgtEl>
                                        <p:attrNameLst>
                                          <p:attrName>style.visibility</p:attrName>
                                        </p:attrNameLst>
                                      </p:cBhvr>
                                      <p:to>
                                        <p:strVal val="visible"/>
                                      </p:to>
                                    </p:set>
                                    <p:anim calcmode="lin" valueType="num">
                                      <p:cBhvr>
                                        <p:cTn id="72" dur="500" fill="hold"/>
                                        <p:tgtEl>
                                          <p:spTgt spid="10"/>
                                        </p:tgtEl>
                                        <p:attrNameLst>
                                          <p:attrName>ppt_w</p:attrName>
                                        </p:attrNameLst>
                                      </p:cBhvr>
                                      <p:tavLst>
                                        <p:tav tm="0">
                                          <p:val>
                                            <p:fltVal val="0"/>
                                          </p:val>
                                        </p:tav>
                                        <p:tav tm="100000">
                                          <p:val>
                                            <p:strVal val="#ppt_w"/>
                                          </p:val>
                                        </p:tav>
                                      </p:tavLst>
                                    </p:anim>
                                    <p:anim calcmode="lin" valueType="num">
                                      <p:cBhvr>
                                        <p:cTn id="73" dur="500" fill="hold"/>
                                        <p:tgtEl>
                                          <p:spTgt spid="10"/>
                                        </p:tgtEl>
                                        <p:attrNameLst>
                                          <p:attrName>ppt_h</p:attrName>
                                        </p:attrNameLst>
                                      </p:cBhvr>
                                      <p:tavLst>
                                        <p:tav tm="0">
                                          <p:val>
                                            <p:fltVal val="0"/>
                                          </p:val>
                                        </p:tav>
                                        <p:tav tm="100000">
                                          <p:val>
                                            <p:strVal val="#ppt_h"/>
                                          </p:val>
                                        </p:tav>
                                      </p:tavLst>
                                    </p:anim>
                                    <p:animEffect transition="in" filter="fade">
                                      <p:cBhvr>
                                        <p:cTn id="74" dur="500"/>
                                        <p:tgtEl>
                                          <p:spTgt spid="10"/>
                                        </p:tgtEl>
                                      </p:cBhvr>
                                    </p:animEffect>
                                  </p:childTnLst>
                                </p:cTn>
                              </p:par>
                              <p:par>
                                <p:cTn id="75" presetID="53" presetClass="entr" presetSubtype="16" fill="hold" nodeType="withEffect">
                                  <p:stCondLst>
                                    <p:cond delay="0"/>
                                  </p:stCondLst>
                                  <p:childTnLst>
                                    <p:set>
                                      <p:cBhvr>
                                        <p:cTn id="76" dur="1" fill="hold">
                                          <p:stCondLst>
                                            <p:cond delay="0"/>
                                          </p:stCondLst>
                                        </p:cTn>
                                        <p:tgtEl>
                                          <p:spTgt spid="11"/>
                                        </p:tgtEl>
                                        <p:attrNameLst>
                                          <p:attrName>style.visibility</p:attrName>
                                        </p:attrNameLst>
                                      </p:cBhvr>
                                      <p:to>
                                        <p:strVal val="visible"/>
                                      </p:to>
                                    </p:set>
                                    <p:anim calcmode="lin" valueType="num">
                                      <p:cBhvr>
                                        <p:cTn id="77" dur="500" fill="hold"/>
                                        <p:tgtEl>
                                          <p:spTgt spid="11"/>
                                        </p:tgtEl>
                                        <p:attrNameLst>
                                          <p:attrName>ppt_w</p:attrName>
                                        </p:attrNameLst>
                                      </p:cBhvr>
                                      <p:tavLst>
                                        <p:tav tm="0">
                                          <p:val>
                                            <p:fltVal val="0"/>
                                          </p:val>
                                        </p:tav>
                                        <p:tav tm="100000">
                                          <p:val>
                                            <p:strVal val="#ppt_w"/>
                                          </p:val>
                                        </p:tav>
                                      </p:tavLst>
                                    </p:anim>
                                    <p:anim calcmode="lin" valueType="num">
                                      <p:cBhvr>
                                        <p:cTn id="78" dur="500" fill="hold"/>
                                        <p:tgtEl>
                                          <p:spTgt spid="11"/>
                                        </p:tgtEl>
                                        <p:attrNameLst>
                                          <p:attrName>ppt_h</p:attrName>
                                        </p:attrNameLst>
                                      </p:cBhvr>
                                      <p:tavLst>
                                        <p:tav tm="0">
                                          <p:val>
                                            <p:fltVal val="0"/>
                                          </p:val>
                                        </p:tav>
                                        <p:tav tm="100000">
                                          <p:val>
                                            <p:strVal val="#ppt_h"/>
                                          </p:val>
                                        </p:tav>
                                      </p:tavLst>
                                    </p:anim>
                                    <p:animEffect transition="in" filter="fade">
                                      <p:cBhvr>
                                        <p:cTn id="79" dur="500"/>
                                        <p:tgtEl>
                                          <p:spTgt spid="11"/>
                                        </p:tgtEl>
                                      </p:cBhvr>
                                    </p:animEffect>
                                  </p:childTnLst>
                                </p:cTn>
                              </p:par>
                              <p:par>
                                <p:cTn id="80" presetID="53" presetClass="entr" presetSubtype="16" fill="hold" nodeType="withEffect">
                                  <p:stCondLst>
                                    <p:cond delay="0"/>
                                  </p:stCondLst>
                                  <p:childTnLst>
                                    <p:set>
                                      <p:cBhvr>
                                        <p:cTn id="81" dur="1" fill="hold">
                                          <p:stCondLst>
                                            <p:cond delay="0"/>
                                          </p:stCondLst>
                                        </p:cTn>
                                        <p:tgtEl>
                                          <p:spTgt spid="12"/>
                                        </p:tgtEl>
                                        <p:attrNameLst>
                                          <p:attrName>style.visibility</p:attrName>
                                        </p:attrNameLst>
                                      </p:cBhvr>
                                      <p:to>
                                        <p:strVal val="visible"/>
                                      </p:to>
                                    </p:set>
                                    <p:anim calcmode="lin" valueType="num">
                                      <p:cBhvr>
                                        <p:cTn id="82" dur="500" fill="hold"/>
                                        <p:tgtEl>
                                          <p:spTgt spid="12"/>
                                        </p:tgtEl>
                                        <p:attrNameLst>
                                          <p:attrName>ppt_w</p:attrName>
                                        </p:attrNameLst>
                                      </p:cBhvr>
                                      <p:tavLst>
                                        <p:tav tm="0">
                                          <p:val>
                                            <p:fltVal val="0"/>
                                          </p:val>
                                        </p:tav>
                                        <p:tav tm="100000">
                                          <p:val>
                                            <p:strVal val="#ppt_w"/>
                                          </p:val>
                                        </p:tav>
                                      </p:tavLst>
                                    </p:anim>
                                    <p:anim calcmode="lin" valueType="num">
                                      <p:cBhvr>
                                        <p:cTn id="83" dur="500" fill="hold"/>
                                        <p:tgtEl>
                                          <p:spTgt spid="12"/>
                                        </p:tgtEl>
                                        <p:attrNameLst>
                                          <p:attrName>ppt_h</p:attrName>
                                        </p:attrNameLst>
                                      </p:cBhvr>
                                      <p:tavLst>
                                        <p:tav tm="0">
                                          <p:val>
                                            <p:fltVal val="0"/>
                                          </p:val>
                                        </p:tav>
                                        <p:tav tm="100000">
                                          <p:val>
                                            <p:strVal val="#ppt_h"/>
                                          </p:val>
                                        </p:tav>
                                      </p:tavLst>
                                    </p:anim>
                                    <p:animEffect transition="in" filter="fade">
                                      <p:cBhvr>
                                        <p:cTn id="84" dur="500"/>
                                        <p:tgtEl>
                                          <p:spTgt spid="12"/>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13"/>
                                        </p:tgtEl>
                                        <p:attrNameLst>
                                          <p:attrName>style.visibility</p:attrName>
                                        </p:attrNameLst>
                                      </p:cBhvr>
                                      <p:to>
                                        <p:strVal val="visible"/>
                                      </p:to>
                                    </p:set>
                                    <p:anim calcmode="lin" valueType="num">
                                      <p:cBhvr>
                                        <p:cTn id="87" dur="500" fill="hold"/>
                                        <p:tgtEl>
                                          <p:spTgt spid="13"/>
                                        </p:tgtEl>
                                        <p:attrNameLst>
                                          <p:attrName>ppt_w</p:attrName>
                                        </p:attrNameLst>
                                      </p:cBhvr>
                                      <p:tavLst>
                                        <p:tav tm="0">
                                          <p:val>
                                            <p:fltVal val="0"/>
                                          </p:val>
                                        </p:tav>
                                        <p:tav tm="100000">
                                          <p:val>
                                            <p:strVal val="#ppt_w"/>
                                          </p:val>
                                        </p:tav>
                                      </p:tavLst>
                                    </p:anim>
                                    <p:anim calcmode="lin" valueType="num">
                                      <p:cBhvr>
                                        <p:cTn id="88" dur="500" fill="hold"/>
                                        <p:tgtEl>
                                          <p:spTgt spid="13"/>
                                        </p:tgtEl>
                                        <p:attrNameLst>
                                          <p:attrName>ppt_h</p:attrName>
                                        </p:attrNameLst>
                                      </p:cBhvr>
                                      <p:tavLst>
                                        <p:tav tm="0">
                                          <p:val>
                                            <p:fltVal val="0"/>
                                          </p:val>
                                        </p:tav>
                                        <p:tav tm="100000">
                                          <p:val>
                                            <p:strVal val="#ppt_h"/>
                                          </p:val>
                                        </p:tav>
                                      </p:tavLst>
                                    </p:anim>
                                    <p:animEffect transition="in" filter="fade">
                                      <p:cBhvr>
                                        <p:cTn id="89" dur="500"/>
                                        <p:tgtEl>
                                          <p:spTgt spid="13"/>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14"/>
                                        </p:tgtEl>
                                        <p:attrNameLst>
                                          <p:attrName>style.visibility</p:attrName>
                                        </p:attrNameLst>
                                      </p:cBhvr>
                                      <p:to>
                                        <p:strVal val="visible"/>
                                      </p:to>
                                    </p:set>
                                    <p:anim calcmode="lin" valueType="num">
                                      <p:cBhvr>
                                        <p:cTn id="92" dur="500" fill="hold"/>
                                        <p:tgtEl>
                                          <p:spTgt spid="14"/>
                                        </p:tgtEl>
                                        <p:attrNameLst>
                                          <p:attrName>ppt_w</p:attrName>
                                        </p:attrNameLst>
                                      </p:cBhvr>
                                      <p:tavLst>
                                        <p:tav tm="0">
                                          <p:val>
                                            <p:fltVal val="0"/>
                                          </p:val>
                                        </p:tav>
                                        <p:tav tm="100000">
                                          <p:val>
                                            <p:strVal val="#ppt_w"/>
                                          </p:val>
                                        </p:tav>
                                      </p:tavLst>
                                    </p:anim>
                                    <p:anim calcmode="lin" valueType="num">
                                      <p:cBhvr>
                                        <p:cTn id="93" dur="500" fill="hold"/>
                                        <p:tgtEl>
                                          <p:spTgt spid="14"/>
                                        </p:tgtEl>
                                        <p:attrNameLst>
                                          <p:attrName>ppt_h</p:attrName>
                                        </p:attrNameLst>
                                      </p:cBhvr>
                                      <p:tavLst>
                                        <p:tav tm="0">
                                          <p:val>
                                            <p:fltVal val="0"/>
                                          </p:val>
                                        </p:tav>
                                        <p:tav tm="100000">
                                          <p:val>
                                            <p:strVal val="#ppt_h"/>
                                          </p:val>
                                        </p:tav>
                                      </p:tavLst>
                                    </p:anim>
                                    <p:animEffect transition="in" filter="fade">
                                      <p:cBhvr>
                                        <p:cTn id="94" dur="500"/>
                                        <p:tgtEl>
                                          <p:spTgt spid="14"/>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15"/>
                                        </p:tgtEl>
                                        <p:attrNameLst>
                                          <p:attrName>style.visibility</p:attrName>
                                        </p:attrNameLst>
                                      </p:cBhvr>
                                      <p:to>
                                        <p:strVal val="visible"/>
                                      </p:to>
                                    </p:set>
                                    <p:anim calcmode="lin" valueType="num">
                                      <p:cBhvr>
                                        <p:cTn id="97" dur="500" fill="hold"/>
                                        <p:tgtEl>
                                          <p:spTgt spid="15"/>
                                        </p:tgtEl>
                                        <p:attrNameLst>
                                          <p:attrName>ppt_w</p:attrName>
                                        </p:attrNameLst>
                                      </p:cBhvr>
                                      <p:tavLst>
                                        <p:tav tm="0">
                                          <p:val>
                                            <p:fltVal val="0"/>
                                          </p:val>
                                        </p:tav>
                                        <p:tav tm="100000">
                                          <p:val>
                                            <p:strVal val="#ppt_w"/>
                                          </p:val>
                                        </p:tav>
                                      </p:tavLst>
                                    </p:anim>
                                    <p:anim calcmode="lin" valueType="num">
                                      <p:cBhvr>
                                        <p:cTn id="98" dur="500" fill="hold"/>
                                        <p:tgtEl>
                                          <p:spTgt spid="15"/>
                                        </p:tgtEl>
                                        <p:attrNameLst>
                                          <p:attrName>ppt_h</p:attrName>
                                        </p:attrNameLst>
                                      </p:cBhvr>
                                      <p:tavLst>
                                        <p:tav tm="0">
                                          <p:val>
                                            <p:fltVal val="0"/>
                                          </p:val>
                                        </p:tav>
                                        <p:tav tm="100000">
                                          <p:val>
                                            <p:strVal val="#ppt_h"/>
                                          </p:val>
                                        </p:tav>
                                      </p:tavLst>
                                    </p:anim>
                                    <p:animEffect transition="in" filter="fade">
                                      <p:cBhvr>
                                        <p:cTn id="99" dur="500"/>
                                        <p:tgtEl>
                                          <p:spTgt spid="15"/>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16"/>
                                        </p:tgtEl>
                                        <p:attrNameLst>
                                          <p:attrName>style.visibility</p:attrName>
                                        </p:attrNameLst>
                                      </p:cBhvr>
                                      <p:to>
                                        <p:strVal val="visible"/>
                                      </p:to>
                                    </p:set>
                                    <p:anim calcmode="lin" valueType="num">
                                      <p:cBhvr>
                                        <p:cTn id="102" dur="500" fill="hold"/>
                                        <p:tgtEl>
                                          <p:spTgt spid="16"/>
                                        </p:tgtEl>
                                        <p:attrNameLst>
                                          <p:attrName>ppt_w</p:attrName>
                                        </p:attrNameLst>
                                      </p:cBhvr>
                                      <p:tavLst>
                                        <p:tav tm="0">
                                          <p:val>
                                            <p:fltVal val="0"/>
                                          </p:val>
                                        </p:tav>
                                        <p:tav tm="100000">
                                          <p:val>
                                            <p:strVal val="#ppt_w"/>
                                          </p:val>
                                        </p:tav>
                                      </p:tavLst>
                                    </p:anim>
                                    <p:anim calcmode="lin" valueType="num">
                                      <p:cBhvr>
                                        <p:cTn id="103" dur="500" fill="hold"/>
                                        <p:tgtEl>
                                          <p:spTgt spid="16"/>
                                        </p:tgtEl>
                                        <p:attrNameLst>
                                          <p:attrName>ppt_h</p:attrName>
                                        </p:attrNameLst>
                                      </p:cBhvr>
                                      <p:tavLst>
                                        <p:tav tm="0">
                                          <p:val>
                                            <p:fltVal val="0"/>
                                          </p:val>
                                        </p:tav>
                                        <p:tav tm="100000">
                                          <p:val>
                                            <p:strVal val="#ppt_h"/>
                                          </p:val>
                                        </p:tav>
                                      </p:tavLst>
                                    </p:anim>
                                    <p:animEffect transition="in" filter="fade">
                                      <p:cBhvr>
                                        <p:cTn id="104" dur="500"/>
                                        <p:tgtEl>
                                          <p:spTgt spid="16"/>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17"/>
                                        </p:tgtEl>
                                        <p:attrNameLst>
                                          <p:attrName>style.visibility</p:attrName>
                                        </p:attrNameLst>
                                      </p:cBhvr>
                                      <p:to>
                                        <p:strVal val="visible"/>
                                      </p:to>
                                    </p:set>
                                    <p:anim calcmode="lin" valueType="num">
                                      <p:cBhvr>
                                        <p:cTn id="107" dur="500" fill="hold"/>
                                        <p:tgtEl>
                                          <p:spTgt spid="17"/>
                                        </p:tgtEl>
                                        <p:attrNameLst>
                                          <p:attrName>ppt_w</p:attrName>
                                        </p:attrNameLst>
                                      </p:cBhvr>
                                      <p:tavLst>
                                        <p:tav tm="0">
                                          <p:val>
                                            <p:fltVal val="0"/>
                                          </p:val>
                                        </p:tav>
                                        <p:tav tm="100000">
                                          <p:val>
                                            <p:strVal val="#ppt_w"/>
                                          </p:val>
                                        </p:tav>
                                      </p:tavLst>
                                    </p:anim>
                                    <p:anim calcmode="lin" valueType="num">
                                      <p:cBhvr>
                                        <p:cTn id="108" dur="500" fill="hold"/>
                                        <p:tgtEl>
                                          <p:spTgt spid="17"/>
                                        </p:tgtEl>
                                        <p:attrNameLst>
                                          <p:attrName>ppt_h</p:attrName>
                                        </p:attrNameLst>
                                      </p:cBhvr>
                                      <p:tavLst>
                                        <p:tav tm="0">
                                          <p:val>
                                            <p:fltVal val="0"/>
                                          </p:val>
                                        </p:tav>
                                        <p:tav tm="100000">
                                          <p:val>
                                            <p:strVal val="#ppt_h"/>
                                          </p:val>
                                        </p:tav>
                                      </p:tavLst>
                                    </p:anim>
                                    <p:animEffect transition="in" filter="fade">
                                      <p:cBhvr>
                                        <p:cTn id="109" dur="500"/>
                                        <p:tgtEl>
                                          <p:spTgt spid="17"/>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18"/>
                                        </p:tgtEl>
                                        <p:attrNameLst>
                                          <p:attrName>style.visibility</p:attrName>
                                        </p:attrNameLst>
                                      </p:cBhvr>
                                      <p:to>
                                        <p:strVal val="visible"/>
                                      </p:to>
                                    </p:set>
                                    <p:anim calcmode="lin" valueType="num">
                                      <p:cBhvr>
                                        <p:cTn id="112" dur="500" fill="hold"/>
                                        <p:tgtEl>
                                          <p:spTgt spid="18"/>
                                        </p:tgtEl>
                                        <p:attrNameLst>
                                          <p:attrName>ppt_w</p:attrName>
                                        </p:attrNameLst>
                                      </p:cBhvr>
                                      <p:tavLst>
                                        <p:tav tm="0">
                                          <p:val>
                                            <p:fltVal val="0"/>
                                          </p:val>
                                        </p:tav>
                                        <p:tav tm="100000">
                                          <p:val>
                                            <p:strVal val="#ppt_w"/>
                                          </p:val>
                                        </p:tav>
                                      </p:tavLst>
                                    </p:anim>
                                    <p:anim calcmode="lin" valueType="num">
                                      <p:cBhvr>
                                        <p:cTn id="113" dur="500" fill="hold"/>
                                        <p:tgtEl>
                                          <p:spTgt spid="18"/>
                                        </p:tgtEl>
                                        <p:attrNameLst>
                                          <p:attrName>ppt_h</p:attrName>
                                        </p:attrNameLst>
                                      </p:cBhvr>
                                      <p:tavLst>
                                        <p:tav tm="0">
                                          <p:val>
                                            <p:fltVal val="0"/>
                                          </p:val>
                                        </p:tav>
                                        <p:tav tm="100000">
                                          <p:val>
                                            <p:strVal val="#ppt_h"/>
                                          </p:val>
                                        </p:tav>
                                      </p:tavLst>
                                    </p:anim>
                                    <p:animEffect transition="in" filter="fade">
                                      <p:cBhvr>
                                        <p:cTn id="114" dur="500"/>
                                        <p:tgtEl>
                                          <p:spTgt spid="18"/>
                                        </p:tgtEl>
                                      </p:cBhvr>
                                    </p:animEffect>
                                  </p:childTnLst>
                                </p:cTn>
                              </p:par>
                              <p:par>
                                <p:cTn id="115" presetID="2" presetClass="entr" presetSubtype="8" fill="hold" nodeType="withEffect">
                                  <p:stCondLst>
                                    <p:cond delay="0"/>
                                  </p:stCondLst>
                                  <p:childTnLst>
                                    <p:set>
                                      <p:cBhvr>
                                        <p:cTn id="116" dur="1" fill="hold">
                                          <p:stCondLst>
                                            <p:cond delay="0"/>
                                          </p:stCondLst>
                                        </p:cTn>
                                        <p:tgtEl>
                                          <p:spTgt spid="20"/>
                                        </p:tgtEl>
                                        <p:attrNameLst>
                                          <p:attrName>style.visibility</p:attrName>
                                        </p:attrNameLst>
                                      </p:cBhvr>
                                      <p:to>
                                        <p:strVal val="visible"/>
                                      </p:to>
                                    </p:set>
                                    <p:anim calcmode="lin" valueType="num">
                                      <p:cBhvr additive="base">
                                        <p:cTn id="117" dur="500" fill="hold"/>
                                        <p:tgtEl>
                                          <p:spTgt spid="20"/>
                                        </p:tgtEl>
                                        <p:attrNameLst>
                                          <p:attrName>ppt_x</p:attrName>
                                        </p:attrNameLst>
                                      </p:cBhvr>
                                      <p:tavLst>
                                        <p:tav tm="0">
                                          <p:val>
                                            <p:strVal val="0-#ppt_w/2"/>
                                          </p:val>
                                        </p:tav>
                                        <p:tav tm="100000">
                                          <p:val>
                                            <p:strVal val="#ppt_x"/>
                                          </p:val>
                                        </p:tav>
                                      </p:tavLst>
                                    </p:anim>
                                    <p:anim calcmode="lin" valueType="num">
                                      <p:cBhvr additive="base">
                                        <p:cTn id="118" dur="500" fill="hold"/>
                                        <p:tgtEl>
                                          <p:spTgt spid="20"/>
                                        </p:tgtEl>
                                        <p:attrNameLst>
                                          <p:attrName>ppt_y</p:attrName>
                                        </p:attrNameLst>
                                      </p:cBhvr>
                                      <p:tavLst>
                                        <p:tav tm="0">
                                          <p:val>
                                            <p:strVal val="#ppt_y"/>
                                          </p:val>
                                        </p:tav>
                                        <p:tav tm="100000">
                                          <p:val>
                                            <p:strVal val="#ppt_y"/>
                                          </p:val>
                                        </p:tav>
                                      </p:tavLst>
                                    </p:anim>
                                  </p:childTnLst>
                                </p:cTn>
                              </p:par>
                              <p:par>
                                <p:cTn id="119" presetID="2" presetClass="entr" presetSubtype="8" fill="hold" nodeType="withEffect">
                                  <p:stCondLst>
                                    <p:cond delay="0"/>
                                  </p:stCondLst>
                                  <p:childTnLst>
                                    <p:set>
                                      <p:cBhvr>
                                        <p:cTn id="120" dur="1" fill="hold">
                                          <p:stCondLst>
                                            <p:cond delay="0"/>
                                          </p:stCondLst>
                                        </p:cTn>
                                        <p:tgtEl>
                                          <p:spTgt spid="23"/>
                                        </p:tgtEl>
                                        <p:attrNameLst>
                                          <p:attrName>style.visibility</p:attrName>
                                        </p:attrNameLst>
                                      </p:cBhvr>
                                      <p:to>
                                        <p:strVal val="visible"/>
                                      </p:to>
                                    </p:set>
                                    <p:anim calcmode="lin" valueType="num">
                                      <p:cBhvr additive="base">
                                        <p:cTn id="121" dur="500" fill="hold"/>
                                        <p:tgtEl>
                                          <p:spTgt spid="23"/>
                                        </p:tgtEl>
                                        <p:attrNameLst>
                                          <p:attrName>ppt_x</p:attrName>
                                        </p:attrNameLst>
                                      </p:cBhvr>
                                      <p:tavLst>
                                        <p:tav tm="0">
                                          <p:val>
                                            <p:strVal val="0-#ppt_w/2"/>
                                          </p:val>
                                        </p:tav>
                                        <p:tav tm="100000">
                                          <p:val>
                                            <p:strVal val="#ppt_x"/>
                                          </p:val>
                                        </p:tav>
                                      </p:tavLst>
                                    </p:anim>
                                    <p:anim calcmode="lin" valueType="num">
                                      <p:cBhvr additive="base">
                                        <p:cTn id="122" dur="500" fill="hold"/>
                                        <p:tgtEl>
                                          <p:spTgt spid="23"/>
                                        </p:tgtEl>
                                        <p:attrNameLst>
                                          <p:attrName>ppt_y</p:attrName>
                                        </p:attrNameLst>
                                      </p:cBhvr>
                                      <p:tavLst>
                                        <p:tav tm="0">
                                          <p:val>
                                            <p:strVal val="#ppt_y"/>
                                          </p:val>
                                        </p:tav>
                                        <p:tav tm="100000">
                                          <p:val>
                                            <p:strVal val="#ppt_y"/>
                                          </p:val>
                                        </p:tav>
                                      </p:tavLst>
                                    </p:anim>
                                  </p:childTnLst>
                                </p:cTn>
                              </p:par>
                              <p:par>
                                <p:cTn id="123" presetID="2" presetClass="entr" presetSubtype="2" fill="hold" nodeType="withEffect">
                                  <p:stCondLst>
                                    <p:cond delay="0"/>
                                  </p:stCondLst>
                                  <p:childTnLst>
                                    <p:set>
                                      <p:cBhvr>
                                        <p:cTn id="124" dur="1" fill="hold">
                                          <p:stCondLst>
                                            <p:cond delay="0"/>
                                          </p:stCondLst>
                                        </p:cTn>
                                        <p:tgtEl>
                                          <p:spTgt spid="26"/>
                                        </p:tgtEl>
                                        <p:attrNameLst>
                                          <p:attrName>style.visibility</p:attrName>
                                        </p:attrNameLst>
                                      </p:cBhvr>
                                      <p:to>
                                        <p:strVal val="visible"/>
                                      </p:to>
                                    </p:set>
                                    <p:anim calcmode="lin" valueType="num">
                                      <p:cBhvr additive="base">
                                        <p:cTn id="125" dur="500" fill="hold"/>
                                        <p:tgtEl>
                                          <p:spTgt spid="26"/>
                                        </p:tgtEl>
                                        <p:attrNameLst>
                                          <p:attrName>ppt_x</p:attrName>
                                        </p:attrNameLst>
                                      </p:cBhvr>
                                      <p:tavLst>
                                        <p:tav tm="0">
                                          <p:val>
                                            <p:strVal val="1+#ppt_w/2"/>
                                          </p:val>
                                        </p:tav>
                                        <p:tav tm="100000">
                                          <p:val>
                                            <p:strVal val="#ppt_x"/>
                                          </p:val>
                                        </p:tav>
                                      </p:tavLst>
                                    </p:anim>
                                    <p:anim calcmode="lin" valueType="num">
                                      <p:cBhvr additive="base">
                                        <p:cTn id="126" dur="500" fill="hold"/>
                                        <p:tgtEl>
                                          <p:spTgt spid="26"/>
                                        </p:tgtEl>
                                        <p:attrNameLst>
                                          <p:attrName>ppt_y</p:attrName>
                                        </p:attrNameLst>
                                      </p:cBhvr>
                                      <p:tavLst>
                                        <p:tav tm="0">
                                          <p:val>
                                            <p:strVal val="#ppt_y"/>
                                          </p:val>
                                        </p:tav>
                                        <p:tav tm="100000">
                                          <p:val>
                                            <p:strVal val="#ppt_y"/>
                                          </p:val>
                                        </p:tav>
                                      </p:tavLst>
                                    </p:anim>
                                  </p:childTnLst>
                                </p:cTn>
                              </p:par>
                              <p:par>
                                <p:cTn id="127" presetID="2" presetClass="entr" presetSubtype="2" fill="hold" nodeType="withEffect">
                                  <p:stCondLst>
                                    <p:cond delay="0"/>
                                  </p:stCondLst>
                                  <p:childTnLst>
                                    <p:set>
                                      <p:cBhvr>
                                        <p:cTn id="128" dur="1" fill="hold">
                                          <p:stCondLst>
                                            <p:cond delay="0"/>
                                          </p:stCondLst>
                                        </p:cTn>
                                        <p:tgtEl>
                                          <p:spTgt spid="29"/>
                                        </p:tgtEl>
                                        <p:attrNameLst>
                                          <p:attrName>style.visibility</p:attrName>
                                        </p:attrNameLst>
                                      </p:cBhvr>
                                      <p:to>
                                        <p:strVal val="visible"/>
                                      </p:to>
                                    </p:set>
                                    <p:anim calcmode="lin" valueType="num">
                                      <p:cBhvr additive="base">
                                        <p:cTn id="129" dur="500" fill="hold"/>
                                        <p:tgtEl>
                                          <p:spTgt spid="29"/>
                                        </p:tgtEl>
                                        <p:attrNameLst>
                                          <p:attrName>ppt_x</p:attrName>
                                        </p:attrNameLst>
                                      </p:cBhvr>
                                      <p:tavLst>
                                        <p:tav tm="0">
                                          <p:val>
                                            <p:strVal val="1+#ppt_w/2"/>
                                          </p:val>
                                        </p:tav>
                                        <p:tav tm="100000">
                                          <p:val>
                                            <p:strVal val="#ppt_x"/>
                                          </p:val>
                                        </p:tav>
                                      </p:tavLst>
                                    </p:anim>
                                    <p:anim calcmode="lin" valueType="num">
                                      <p:cBhvr additive="base">
                                        <p:cTn id="130"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3" grpId="0" animBg="1"/>
      <p:bldP spid="14" grpId="0" animBg="1"/>
      <p:bldP spid="15" grpId="0" animBg="1"/>
      <p:bldP spid="16" grpId="0" animBg="1"/>
      <p:bldP spid="17" grpId="0" animBg="1"/>
      <p:bldP spid="18" grpId="0" animBg="1"/>
      <p:bldP spid="19" grpId="0" animBg="1"/>
      <p:bldP spid="32" grpId="0"/>
      <p:bldP spid="33" grpId="0"/>
      <p:bldP spid="34" grpId="0"/>
      <p:bldP spid="35" grpId="0"/>
      <p:bldP spid="36" grpId="0"/>
      <p:bldP spid="37" grpId="0"/>
      <p:bldP spid="3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46"/>
          <p:cNvCxnSpPr>
            <a:cxnSpLocks noChangeShapeType="1"/>
          </p:cNvCxnSpPr>
          <p:nvPr/>
        </p:nvCxnSpPr>
        <p:spPr bwMode="auto">
          <a:xfrm flipH="1">
            <a:off x="815165" y="854032"/>
            <a:ext cx="11037873" cy="0"/>
          </a:xfrm>
          <a:prstGeom prst="line">
            <a:avLst/>
          </a:prstGeom>
          <a:noFill/>
          <a:ln w="19050" cmpd="sng">
            <a:solidFill>
              <a:srgbClr val="FF66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503" y="217990"/>
            <a:ext cx="630788" cy="636042"/>
          </a:xfrm>
          <a:prstGeom prst="rect">
            <a:avLst/>
          </a:prstGeom>
        </p:spPr>
      </p:pic>
      <p:sp>
        <p:nvSpPr>
          <p:cNvPr id="4" name="TextBox 3"/>
          <p:cNvSpPr txBox="1"/>
          <p:nvPr/>
        </p:nvSpPr>
        <p:spPr>
          <a:xfrm>
            <a:off x="815166" y="280240"/>
            <a:ext cx="2502489" cy="570948"/>
          </a:xfrm>
          <a:prstGeom prst="rect">
            <a:avLst/>
          </a:prstGeom>
          <a:noFill/>
        </p:spPr>
        <p:txBody>
          <a:bodyPr wrap="none" lIns="121615" tIns="60808" rIns="121615" bIns="60808" rtlCol="0">
            <a:spAutoFit/>
          </a:bodyPr>
          <a:lstStyle/>
          <a:p>
            <a:pPr defTabSz="1085215">
              <a:defRPr/>
            </a:pPr>
            <a:r>
              <a:rPr lang="zh-CN" altLang="en-US" sz="2900" kern="0" dirty="0">
                <a:latin typeface="+mj-ea"/>
              </a:rPr>
              <a:t>年度工作概述</a:t>
            </a:r>
          </a:p>
        </p:txBody>
      </p:sp>
      <p:grpSp>
        <p:nvGrpSpPr>
          <p:cNvPr id="5" name="组合 4"/>
          <p:cNvGrpSpPr/>
          <p:nvPr/>
        </p:nvGrpSpPr>
        <p:grpSpPr bwMode="auto">
          <a:xfrm>
            <a:off x="3700463" y="1300163"/>
            <a:ext cx="1920875" cy="2133600"/>
            <a:chOff x="2775897" y="975340"/>
            <a:chExt cx="1441241" cy="1599050"/>
          </a:xfrm>
        </p:grpSpPr>
        <p:sp>
          <p:nvSpPr>
            <p:cNvPr id="6" name="椭圆 5"/>
            <p:cNvSpPr/>
            <p:nvPr/>
          </p:nvSpPr>
          <p:spPr>
            <a:xfrm>
              <a:off x="2775897" y="975340"/>
              <a:ext cx="582452" cy="569899"/>
            </a:xfrm>
            <a:prstGeom prst="ellipse">
              <a:avLst/>
            </a:prstGeom>
            <a:solidFill>
              <a:srgbClr val="92D050"/>
            </a:solidFill>
            <a:ln w="25400" cap="flat" cmpd="sng" algn="ctr">
              <a:noFill/>
              <a:prstDash val="solid"/>
            </a:ln>
            <a:effectLst/>
          </p:spPr>
          <p:txBody>
            <a:bodyPr lIns="0" tIns="0" rIns="0" bIns="0" anchor="ctr"/>
            <a:lstStyle/>
            <a:p>
              <a:pPr algn="ctr">
                <a:defRPr/>
              </a:pPr>
              <a:r>
                <a:rPr lang="en-US" altLang="zh-CN" sz="2100" kern="0" dirty="0">
                  <a:solidFill>
                    <a:schemeClr val="bg1"/>
                  </a:solidFill>
                  <a:latin typeface="+mn-ea"/>
                </a:rPr>
                <a:t>1</a:t>
              </a:r>
              <a:endParaRPr lang="zh-CN" altLang="en-US" sz="2100" kern="0" dirty="0">
                <a:solidFill>
                  <a:schemeClr val="bg1"/>
                </a:solidFill>
                <a:latin typeface="+mn-ea"/>
              </a:endParaRPr>
            </a:p>
          </p:txBody>
        </p:sp>
        <p:sp>
          <p:nvSpPr>
            <p:cNvPr id="7" name="任意多边形 6"/>
            <p:cNvSpPr/>
            <p:nvPr/>
          </p:nvSpPr>
          <p:spPr>
            <a:xfrm>
              <a:off x="2830688" y="1187119"/>
              <a:ext cx="1386450" cy="1387271"/>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288000" tIns="0" rIns="288000" bIns="0" anchor="ctr"/>
            <a:lstStyle/>
            <a:p>
              <a:pPr algn="ctr">
                <a:lnSpc>
                  <a:spcPct val="150000"/>
                </a:lnSpc>
                <a:defRPr/>
              </a:pPr>
              <a:endParaRPr lang="zh-CN" altLang="en-US" sz="1300" dirty="0">
                <a:solidFill>
                  <a:schemeClr val="tx1">
                    <a:lumMod val="50000"/>
                    <a:lumOff val="50000"/>
                  </a:schemeClr>
                </a:solidFill>
              </a:endParaRPr>
            </a:p>
          </p:txBody>
        </p:sp>
        <p:sp>
          <p:nvSpPr>
            <p:cNvPr id="8" name="矩形 7"/>
            <p:cNvSpPr/>
            <p:nvPr/>
          </p:nvSpPr>
          <p:spPr>
            <a:xfrm>
              <a:off x="2952181" y="1576173"/>
              <a:ext cx="1143464" cy="609162"/>
            </a:xfrm>
            <a:prstGeom prst="rect">
              <a:avLst/>
            </a:prstGeom>
          </p:spPr>
          <p:txBody>
            <a:bodyPr>
              <a:spAutoFit/>
            </a:bodyPr>
            <a:lstStyle/>
            <a:p>
              <a:pPr>
                <a:lnSpc>
                  <a:spcPct val="130000"/>
                </a:lnSpc>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您的内容打在这里，在此框中选择粘贴，并选择只保留文字。</a:t>
              </a:r>
              <a:endParaRPr lang="en-US" altLang="zh-CN" sz="1200" dirty="0">
                <a:solidFill>
                  <a:schemeClr val="tx1">
                    <a:lumMod val="50000"/>
                    <a:lumOff val="50000"/>
                  </a:schemeClr>
                </a:solidFill>
                <a:ea typeface="微软雅黑" panose="020B0503020204020204" pitchFamily="34" charset="-122"/>
                <a:sym typeface="Arial" panose="020B0604020202020204" pitchFamily="34" charset="0"/>
              </a:endParaRPr>
            </a:p>
          </p:txBody>
        </p:sp>
      </p:grpSp>
      <p:grpSp>
        <p:nvGrpSpPr>
          <p:cNvPr id="9" name="组合 8"/>
          <p:cNvGrpSpPr/>
          <p:nvPr/>
        </p:nvGrpSpPr>
        <p:grpSpPr bwMode="auto">
          <a:xfrm>
            <a:off x="6434138" y="1300163"/>
            <a:ext cx="1920875" cy="2133600"/>
            <a:chOff x="4826033" y="975340"/>
            <a:chExt cx="1441238" cy="1599050"/>
          </a:xfrm>
        </p:grpSpPr>
        <p:sp>
          <p:nvSpPr>
            <p:cNvPr id="10" name="椭圆 9"/>
            <p:cNvSpPr/>
            <p:nvPr/>
          </p:nvSpPr>
          <p:spPr>
            <a:xfrm>
              <a:off x="4826033" y="975340"/>
              <a:ext cx="581260" cy="569899"/>
            </a:xfrm>
            <a:prstGeom prst="ellipse">
              <a:avLst/>
            </a:prstGeom>
            <a:solidFill>
              <a:schemeClr val="accent2"/>
            </a:solidFill>
            <a:ln w="25400" cap="flat" cmpd="sng" algn="ctr">
              <a:noFill/>
              <a:prstDash val="solid"/>
            </a:ln>
            <a:effectLst/>
          </p:spPr>
          <p:txBody>
            <a:bodyPr lIns="0" tIns="0" rIns="0" bIns="0" anchor="ctr"/>
            <a:lstStyle/>
            <a:p>
              <a:pPr algn="ctr">
                <a:defRPr/>
              </a:pPr>
              <a:r>
                <a:rPr lang="en-US" altLang="zh-CN" sz="2100" kern="0" dirty="0">
                  <a:solidFill>
                    <a:schemeClr val="bg1"/>
                  </a:solidFill>
                  <a:latin typeface="+mn-ea"/>
                </a:rPr>
                <a:t>2</a:t>
              </a:r>
              <a:endParaRPr lang="zh-CN" altLang="en-US" sz="2100" kern="0" dirty="0">
                <a:solidFill>
                  <a:schemeClr val="bg1"/>
                </a:solidFill>
                <a:latin typeface="+mn-ea"/>
              </a:endParaRPr>
            </a:p>
          </p:txBody>
        </p:sp>
        <p:sp>
          <p:nvSpPr>
            <p:cNvPr id="11" name="任意多边形 10"/>
            <p:cNvSpPr/>
            <p:nvPr/>
          </p:nvSpPr>
          <p:spPr>
            <a:xfrm>
              <a:off x="4880824" y="1187119"/>
              <a:ext cx="1386447" cy="1387271"/>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288000" tIns="0" rIns="288000" bIns="0" anchor="ctr"/>
            <a:lstStyle/>
            <a:p>
              <a:pPr algn="just">
                <a:lnSpc>
                  <a:spcPct val="130000"/>
                </a:lnSpc>
                <a:defRPr/>
              </a:pPr>
              <a:endParaRPr lang="zh-CN" altLang="en-US" sz="2000" kern="0" dirty="0">
                <a:solidFill>
                  <a:schemeClr val="tx1">
                    <a:lumMod val="50000"/>
                    <a:lumOff val="50000"/>
                  </a:schemeClr>
                </a:solidFill>
                <a:latin typeface="+mn-ea"/>
              </a:endParaRPr>
            </a:p>
          </p:txBody>
        </p:sp>
        <p:sp>
          <p:nvSpPr>
            <p:cNvPr id="12" name="矩形 11"/>
            <p:cNvSpPr/>
            <p:nvPr/>
          </p:nvSpPr>
          <p:spPr>
            <a:xfrm>
              <a:off x="5040432" y="1579743"/>
              <a:ext cx="1210163" cy="609162"/>
            </a:xfrm>
            <a:prstGeom prst="rect">
              <a:avLst/>
            </a:prstGeom>
          </p:spPr>
          <p:txBody>
            <a:bodyPr>
              <a:spAutoFit/>
            </a:bodyPr>
            <a:lstStyle/>
            <a:p>
              <a:pPr>
                <a:lnSpc>
                  <a:spcPct val="130000"/>
                </a:lnSpc>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您的内容打在这里，在此框中选择粘贴，并选择只保留文字。</a:t>
              </a:r>
              <a:endParaRPr lang="en-US" altLang="zh-CN" sz="1200" dirty="0">
                <a:solidFill>
                  <a:schemeClr val="tx1">
                    <a:lumMod val="50000"/>
                    <a:lumOff val="50000"/>
                  </a:schemeClr>
                </a:solidFill>
                <a:ea typeface="微软雅黑" panose="020B0503020204020204" pitchFamily="34" charset="-122"/>
                <a:sym typeface="Arial" panose="020B0604020202020204" pitchFamily="34" charset="0"/>
              </a:endParaRPr>
            </a:p>
          </p:txBody>
        </p:sp>
      </p:grpSp>
      <p:grpSp>
        <p:nvGrpSpPr>
          <p:cNvPr id="13" name="组合 12"/>
          <p:cNvGrpSpPr/>
          <p:nvPr/>
        </p:nvGrpSpPr>
        <p:grpSpPr bwMode="auto">
          <a:xfrm>
            <a:off x="7800975" y="3557588"/>
            <a:ext cx="1920875" cy="2133600"/>
            <a:chOff x="5851101" y="2667959"/>
            <a:chExt cx="1441239" cy="1599049"/>
          </a:xfrm>
        </p:grpSpPr>
        <p:sp>
          <p:nvSpPr>
            <p:cNvPr id="14" name="椭圆 13"/>
            <p:cNvSpPr/>
            <p:nvPr/>
          </p:nvSpPr>
          <p:spPr>
            <a:xfrm>
              <a:off x="5851101" y="2667959"/>
              <a:ext cx="581260" cy="569899"/>
            </a:xfrm>
            <a:prstGeom prst="ellipse">
              <a:avLst/>
            </a:prstGeom>
            <a:solidFill>
              <a:schemeClr val="tx1">
                <a:lumMod val="50000"/>
                <a:lumOff val="50000"/>
              </a:schemeClr>
            </a:solidFill>
            <a:ln w="25400" cap="flat" cmpd="sng" algn="ctr">
              <a:noFill/>
              <a:prstDash val="solid"/>
            </a:ln>
            <a:effectLst/>
          </p:spPr>
          <p:txBody>
            <a:bodyPr lIns="0" tIns="0" rIns="0" bIns="0" anchor="ctr"/>
            <a:lstStyle/>
            <a:p>
              <a:pPr algn="ctr">
                <a:defRPr/>
              </a:pPr>
              <a:r>
                <a:rPr lang="en-US" altLang="zh-CN" sz="2100" kern="0" dirty="0">
                  <a:solidFill>
                    <a:schemeClr val="bg1"/>
                  </a:solidFill>
                  <a:latin typeface="+mn-ea"/>
                </a:rPr>
                <a:t>5</a:t>
              </a:r>
              <a:endParaRPr lang="zh-CN" altLang="en-US" sz="2100" kern="0" dirty="0">
                <a:solidFill>
                  <a:schemeClr val="bg1"/>
                </a:solidFill>
                <a:latin typeface="+mn-ea"/>
              </a:endParaRPr>
            </a:p>
          </p:txBody>
        </p:sp>
        <p:sp>
          <p:nvSpPr>
            <p:cNvPr id="15" name="任意多边形 14"/>
            <p:cNvSpPr/>
            <p:nvPr/>
          </p:nvSpPr>
          <p:spPr>
            <a:xfrm>
              <a:off x="5905892" y="2879738"/>
              <a:ext cx="1386448" cy="1387270"/>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88000" tIns="0" rIns="288000" bIns="0" anchor="ctr"/>
            <a:lstStyle/>
            <a:p>
              <a:pPr algn="just">
                <a:lnSpc>
                  <a:spcPct val="130000"/>
                </a:lnSpc>
                <a:defRPr/>
              </a:pPr>
              <a:endParaRPr lang="zh-CN" altLang="en-US" sz="2000" kern="0" dirty="0">
                <a:solidFill>
                  <a:schemeClr val="tx1">
                    <a:lumMod val="50000"/>
                    <a:lumOff val="50000"/>
                  </a:schemeClr>
                </a:solidFill>
                <a:latin typeface="+mn-ea"/>
              </a:endParaRPr>
            </a:p>
          </p:txBody>
        </p:sp>
        <p:sp>
          <p:nvSpPr>
            <p:cNvPr id="16" name="矩形 15"/>
            <p:cNvSpPr/>
            <p:nvPr/>
          </p:nvSpPr>
          <p:spPr>
            <a:xfrm>
              <a:off x="6090514" y="3283069"/>
              <a:ext cx="1201826" cy="609162"/>
            </a:xfrm>
            <a:prstGeom prst="rect">
              <a:avLst/>
            </a:prstGeom>
          </p:spPr>
          <p:txBody>
            <a:bodyPr>
              <a:spAutoFit/>
            </a:bodyPr>
            <a:lstStyle/>
            <a:p>
              <a:pPr>
                <a:lnSpc>
                  <a:spcPct val="130000"/>
                </a:lnSpc>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您的内容打在这里，在此框中选择粘贴，并选择只保留文字。</a:t>
              </a:r>
              <a:endParaRPr lang="en-US" altLang="zh-CN" sz="1200" dirty="0">
                <a:solidFill>
                  <a:schemeClr val="tx1">
                    <a:lumMod val="50000"/>
                    <a:lumOff val="50000"/>
                  </a:schemeClr>
                </a:solidFill>
                <a:ea typeface="微软雅黑" panose="020B0503020204020204" pitchFamily="34" charset="-122"/>
                <a:sym typeface="Arial" panose="020B0604020202020204" pitchFamily="34" charset="0"/>
              </a:endParaRPr>
            </a:p>
          </p:txBody>
        </p:sp>
      </p:grpSp>
      <p:grpSp>
        <p:nvGrpSpPr>
          <p:cNvPr id="17" name="组合 16"/>
          <p:cNvGrpSpPr/>
          <p:nvPr/>
        </p:nvGrpSpPr>
        <p:grpSpPr bwMode="auto">
          <a:xfrm>
            <a:off x="5067300" y="3557588"/>
            <a:ext cx="1920875" cy="2133600"/>
            <a:chOff x="3800965" y="2667959"/>
            <a:chExt cx="1441240" cy="1599049"/>
          </a:xfrm>
        </p:grpSpPr>
        <p:sp>
          <p:nvSpPr>
            <p:cNvPr id="18" name="椭圆 17"/>
            <p:cNvSpPr/>
            <p:nvPr/>
          </p:nvSpPr>
          <p:spPr>
            <a:xfrm>
              <a:off x="3800965" y="2667959"/>
              <a:ext cx="581260" cy="569899"/>
            </a:xfrm>
            <a:prstGeom prst="ellipse">
              <a:avLst/>
            </a:prstGeom>
            <a:solidFill>
              <a:srgbClr val="92D050"/>
            </a:solidFill>
            <a:ln w="25400" cap="flat" cmpd="sng" algn="ctr">
              <a:noFill/>
              <a:prstDash val="solid"/>
            </a:ln>
            <a:effectLst/>
          </p:spPr>
          <p:txBody>
            <a:bodyPr lIns="0" tIns="0" rIns="0" bIns="0" anchor="ctr"/>
            <a:lstStyle/>
            <a:p>
              <a:pPr algn="ctr">
                <a:defRPr/>
              </a:pPr>
              <a:r>
                <a:rPr lang="en-US" altLang="zh-CN" sz="2100" kern="0" dirty="0">
                  <a:solidFill>
                    <a:schemeClr val="bg1"/>
                  </a:solidFill>
                  <a:latin typeface="+mn-ea"/>
                </a:rPr>
                <a:t>4</a:t>
              </a:r>
              <a:endParaRPr lang="zh-CN" altLang="en-US" sz="2100" kern="0" dirty="0">
                <a:solidFill>
                  <a:schemeClr val="bg1"/>
                </a:solidFill>
                <a:latin typeface="+mn-ea"/>
              </a:endParaRPr>
            </a:p>
          </p:txBody>
        </p:sp>
        <p:sp>
          <p:nvSpPr>
            <p:cNvPr id="19" name="任意多边形 18"/>
            <p:cNvSpPr/>
            <p:nvPr/>
          </p:nvSpPr>
          <p:spPr>
            <a:xfrm>
              <a:off x="3855756" y="2879738"/>
              <a:ext cx="1386449" cy="1387270"/>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288000" tIns="0" rIns="288000" bIns="0" anchor="ctr"/>
            <a:lstStyle/>
            <a:p>
              <a:pPr algn="just">
                <a:lnSpc>
                  <a:spcPct val="130000"/>
                </a:lnSpc>
                <a:defRPr/>
              </a:pPr>
              <a:endParaRPr lang="zh-CN" altLang="en-US" sz="2000" kern="0" dirty="0">
                <a:solidFill>
                  <a:schemeClr val="tx1">
                    <a:lumMod val="50000"/>
                    <a:lumOff val="50000"/>
                  </a:schemeClr>
                </a:solidFill>
                <a:latin typeface="+mn-ea"/>
              </a:endParaRPr>
            </a:p>
          </p:txBody>
        </p:sp>
        <p:sp>
          <p:nvSpPr>
            <p:cNvPr id="20" name="矩形 19"/>
            <p:cNvSpPr/>
            <p:nvPr/>
          </p:nvSpPr>
          <p:spPr>
            <a:xfrm>
              <a:off x="4028467" y="3294967"/>
              <a:ext cx="1087481" cy="609162"/>
            </a:xfrm>
            <a:prstGeom prst="rect">
              <a:avLst/>
            </a:prstGeom>
          </p:spPr>
          <p:txBody>
            <a:bodyPr>
              <a:spAutoFit/>
            </a:bodyPr>
            <a:lstStyle/>
            <a:p>
              <a:pPr>
                <a:lnSpc>
                  <a:spcPct val="130000"/>
                </a:lnSpc>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您的内容打在这里，在此框中选择粘贴，并选择只保留文字。</a:t>
              </a:r>
              <a:endParaRPr lang="en-US" altLang="zh-CN" sz="1200" dirty="0">
                <a:solidFill>
                  <a:schemeClr val="tx1">
                    <a:lumMod val="50000"/>
                    <a:lumOff val="50000"/>
                  </a:schemeClr>
                </a:solidFill>
                <a:ea typeface="微软雅黑" panose="020B0503020204020204" pitchFamily="34" charset="-122"/>
                <a:sym typeface="Arial" panose="020B0604020202020204" pitchFamily="34" charset="0"/>
              </a:endParaRPr>
            </a:p>
          </p:txBody>
        </p:sp>
      </p:grpSp>
      <p:grpSp>
        <p:nvGrpSpPr>
          <p:cNvPr id="21" name="组合 20"/>
          <p:cNvGrpSpPr/>
          <p:nvPr/>
        </p:nvGrpSpPr>
        <p:grpSpPr bwMode="auto">
          <a:xfrm>
            <a:off x="2333625" y="3557588"/>
            <a:ext cx="1922463" cy="2133600"/>
            <a:chOff x="1750830" y="2667959"/>
            <a:chExt cx="1441240" cy="1599049"/>
          </a:xfrm>
        </p:grpSpPr>
        <p:sp>
          <p:nvSpPr>
            <p:cNvPr id="22" name="椭圆 21"/>
            <p:cNvSpPr/>
            <p:nvPr/>
          </p:nvSpPr>
          <p:spPr>
            <a:xfrm>
              <a:off x="1750830" y="2667959"/>
              <a:ext cx="581971" cy="569899"/>
            </a:xfrm>
            <a:prstGeom prst="ellipse">
              <a:avLst/>
            </a:prstGeom>
            <a:solidFill>
              <a:schemeClr val="accent2"/>
            </a:solidFill>
            <a:ln w="25400" cap="flat" cmpd="sng" algn="ctr">
              <a:noFill/>
              <a:prstDash val="solid"/>
            </a:ln>
            <a:effectLst/>
          </p:spPr>
          <p:txBody>
            <a:bodyPr lIns="0" tIns="0" rIns="0" bIns="0" anchor="ctr"/>
            <a:lstStyle/>
            <a:p>
              <a:pPr algn="ctr">
                <a:defRPr/>
              </a:pPr>
              <a:r>
                <a:rPr lang="en-US" altLang="zh-CN" sz="2100" kern="0" dirty="0">
                  <a:solidFill>
                    <a:schemeClr val="bg1"/>
                  </a:solidFill>
                  <a:latin typeface="+mn-ea"/>
                </a:rPr>
                <a:t>3</a:t>
              </a:r>
              <a:endParaRPr lang="zh-CN" altLang="en-US" sz="2100" kern="0" dirty="0">
                <a:solidFill>
                  <a:schemeClr val="bg1"/>
                </a:solidFill>
                <a:latin typeface="+mn-ea"/>
              </a:endParaRPr>
            </a:p>
          </p:txBody>
        </p:sp>
        <p:sp>
          <p:nvSpPr>
            <p:cNvPr id="23" name="任意多边形 22"/>
            <p:cNvSpPr/>
            <p:nvPr/>
          </p:nvSpPr>
          <p:spPr>
            <a:xfrm>
              <a:off x="1805576" y="2879738"/>
              <a:ext cx="1386494" cy="1387270"/>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288000" tIns="0" rIns="288000" bIns="0" anchor="ctr"/>
            <a:lstStyle/>
            <a:p>
              <a:pPr algn="just">
                <a:lnSpc>
                  <a:spcPct val="130000"/>
                </a:lnSpc>
                <a:defRPr/>
              </a:pPr>
              <a:endParaRPr lang="zh-CN" altLang="en-US" sz="2000" kern="0" dirty="0">
                <a:solidFill>
                  <a:schemeClr val="tx1">
                    <a:lumMod val="50000"/>
                    <a:lumOff val="50000"/>
                  </a:schemeClr>
                </a:solidFill>
                <a:latin typeface="+mn-ea"/>
              </a:endParaRPr>
            </a:p>
          </p:txBody>
        </p:sp>
        <p:sp>
          <p:nvSpPr>
            <p:cNvPr id="24" name="矩形 23"/>
            <p:cNvSpPr/>
            <p:nvPr/>
          </p:nvSpPr>
          <p:spPr>
            <a:xfrm>
              <a:off x="1968623" y="3284259"/>
              <a:ext cx="1112765" cy="609162"/>
            </a:xfrm>
            <a:prstGeom prst="rect">
              <a:avLst/>
            </a:prstGeom>
          </p:spPr>
          <p:txBody>
            <a:bodyPr>
              <a:spAutoFit/>
            </a:bodyPr>
            <a:lstStyle/>
            <a:p>
              <a:pPr>
                <a:lnSpc>
                  <a:spcPct val="130000"/>
                </a:lnSpc>
                <a:defRPr/>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您的内容打在这里，在此框中选择粘贴，并选择只保留文字。</a:t>
              </a:r>
              <a:endParaRPr lang="en-US" altLang="zh-CN" sz="1200" dirty="0">
                <a:solidFill>
                  <a:schemeClr val="tx1">
                    <a:lumMod val="50000"/>
                    <a:lumOff val="50000"/>
                  </a:schemeClr>
                </a:solidFill>
                <a:ea typeface="微软雅黑" panose="020B0503020204020204" pitchFamily="34" charset="-122"/>
                <a:sym typeface="Arial" panose="020B0604020202020204" pitchFamily="34" charset="0"/>
              </a:endParaRPr>
            </a:p>
          </p:txBody>
        </p:sp>
      </p:grp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5565755"/>
            <a:ext cx="12192000" cy="12922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3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900" decel="100000" fill="hold"/>
                                        <p:tgtEl>
                                          <p:spTgt spid="9"/>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60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1000"/>
                                        <p:tgtEl>
                                          <p:spTgt spid="21"/>
                                        </p:tgtEl>
                                      </p:cBhvr>
                                    </p:animEffect>
                                    <p:anim calcmode="lin" valueType="num">
                                      <p:cBhvr>
                                        <p:cTn id="20" dur="1000" fill="hold"/>
                                        <p:tgtEl>
                                          <p:spTgt spid="21"/>
                                        </p:tgtEl>
                                        <p:attrNameLst>
                                          <p:attrName>ppt_x</p:attrName>
                                        </p:attrNameLst>
                                      </p:cBhvr>
                                      <p:tavLst>
                                        <p:tav tm="0">
                                          <p:val>
                                            <p:strVal val="#ppt_x"/>
                                          </p:val>
                                        </p:tav>
                                        <p:tav tm="100000">
                                          <p:val>
                                            <p:strVal val="#ppt_x"/>
                                          </p:val>
                                        </p:tav>
                                      </p:tavLst>
                                    </p:anim>
                                    <p:anim calcmode="lin" valueType="num">
                                      <p:cBhvr>
                                        <p:cTn id="21" dur="900" decel="100000" fill="hold"/>
                                        <p:tgtEl>
                                          <p:spTgt spid="21"/>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90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900" decel="100000" fill="hold"/>
                                        <p:tgtEl>
                                          <p:spTgt spid="17"/>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110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900" decel="100000" fill="hold"/>
                                        <p:tgtEl>
                                          <p:spTgt spid="13"/>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图片 39"/>
          <p:cNvPicPr>
            <a:picLocks noChangeAspect="1"/>
          </p:cNvPicPr>
          <p:nvPr/>
        </p:nvPicPr>
        <p:blipFill rotWithShape="1">
          <a:blip r:embed="rId4" cstate="print">
            <a:extLst>
              <a:ext uri="{28A0092B-C50C-407E-A947-70E740481C1C}">
                <a14:useLocalDpi xmlns:a14="http://schemas.microsoft.com/office/drawing/2010/main" val="0"/>
              </a:ext>
            </a:extLst>
          </a:blip>
          <a:srcRect l="12371" b="8989"/>
          <a:stretch>
            <a:fillRect/>
          </a:stretch>
        </p:blipFill>
        <p:spPr>
          <a:xfrm>
            <a:off x="-1" y="-19"/>
            <a:ext cx="12192000" cy="6858019"/>
          </a:xfrm>
          <a:prstGeom prst="rect">
            <a:avLst/>
          </a:prstGeom>
        </p:spPr>
      </p:pic>
      <p:pic>
        <p:nvPicPr>
          <p:cNvPr id="11" name="图片 10"/>
          <p:cNvPicPr>
            <a:picLocks noChangeAspect="1"/>
          </p:cNvPicPr>
          <p:nvPr/>
        </p:nvPicPr>
        <p:blipFill rotWithShape="1">
          <a:blip r:embed="rId5" cstate="print">
            <a:extLst>
              <a:ext uri="{28A0092B-C50C-407E-A947-70E740481C1C}">
                <a14:useLocalDpi xmlns:a14="http://schemas.microsoft.com/office/drawing/2010/main" val="0"/>
              </a:ext>
            </a:extLst>
          </a:blip>
          <a:srcRect t="46820"/>
          <a:stretch>
            <a:fillRect/>
          </a:stretch>
        </p:blipFill>
        <p:spPr>
          <a:xfrm>
            <a:off x="-1" y="3484665"/>
            <a:ext cx="12191999" cy="3373335"/>
          </a:xfrm>
          <a:prstGeom prst="rect">
            <a:avLst/>
          </a:prstGeom>
        </p:spPr>
      </p:pic>
      <p:pic>
        <p:nvPicPr>
          <p:cNvPr id="12" name="图片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80128" y="3949625"/>
            <a:ext cx="5362830" cy="3216232"/>
          </a:xfrm>
          <a:prstGeom prst="rect">
            <a:avLst/>
          </a:prstGeom>
        </p:spPr>
      </p:pic>
      <p:sp>
        <p:nvSpPr>
          <p:cNvPr id="66" name="文本框 1"/>
          <p:cNvSpPr txBox="1"/>
          <p:nvPr/>
        </p:nvSpPr>
        <p:spPr>
          <a:xfrm>
            <a:off x="4316408" y="1053924"/>
            <a:ext cx="644323" cy="523220"/>
          </a:xfrm>
          <a:prstGeom prst="rect">
            <a:avLst/>
          </a:prstGeom>
          <a:noFill/>
        </p:spPr>
        <p:txBody>
          <a:bodyPr wrap="square" rtlCol="0">
            <a:spAutoFit/>
          </a:bodyPr>
          <a:lstStyle/>
          <a:p>
            <a:pPr algn="ctr"/>
            <a:r>
              <a:rPr lang="en-US" altLang="zh-CN" sz="2800" dirty="0" smtClean="0">
                <a:solidFill>
                  <a:schemeClr val="accent6">
                    <a:lumMod val="75000"/>
                  </a:schemeClr>
                </a:solidFill>
                <a:latin typeface="Impact" panose="020B0806030902050204" pitchFamily="34" charset="0"/>
              </a:rPr>
              <a:t>01 </a:t>
            </a:r>
            <a:endParaRPr lang="zh-CN" altLang="en-US" sz="2800" dirty="0">
              <a:solidFill>
                <a:schemeClr val="accent6">
                  <a:lumMod val="75000"/>
                </a:schemeClr>
              </a:solidFill>
              <a:latin typeface="Impact" panose="020B0806030902050204" pitchFamily="34" charset="0"/>
            </a:endParaRPr>
          </a:p>
        </p:txBody>
      </p:sp>
      <p:cxnSp>
        <p:nvCxnSpPr>
          <p:cNvPr id="67" name="直接连接符 66"/>
          <p:cNvCxnSpPr/>
          <p:nvPr/>
        </p:nvCxnSpPr>
        <p:spPr>
          <a:xfrm>
            <a:off x="5032922" y="1085784"/>
            <a:ext cx="0" cy="43200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68" name="文本框 3"/>
          <p:cNvSpPr txBox="1"/>
          <p:nvPr/>
        </p:nvSpPr>
        <p:spPr>
          <a:xfrm>
            <a:off x="5139094" y="1063979"/>
            <a:ext cx="3386424" cy="461665"/>
          </a:xfrm>
          <a:prstGeom prst="rect">
            <a:avLst/>
          </a:prstGeom>
          <a:noFill/>
        </p:spPr>
        <p:txBody>
          <a:bodyPr wrap="square" rtlCol="0">
            <a:spAutoFit/>
          </a:bodyPr>
          <a:lstStyle/>
          <a:p>
            <a:r>
              <a:rPr lang="zh-CN" altLang="en-US" sz="2400" b="1" dirty="0">
                <a:solidFill>
                  <a:schemeClr val="accent6">
                    <a:lumMod val="75000"/>
                  </a:schemeClr>
                </a:solidFill>
                <a:latin typeface="微软雅黑" panose="020B0503020204020204" pitchFamily="34" charset="-122"/>
                <a:ea typeface="微软雅黑" panose="020B0503020204020204" pitchFamily="34" charset="-122"/>
              </a:rPr>
              <a:t>请</a:t>
            </a:r>
            <a:r>
              <a:rPr lang="zh-CN" altLang="en-US" sz="2400" b="1" dirty="0" smtClean="0">
                <a:solidFill>
                  <a:schemeClr val="accent6">
                    <a:lumMod val="75000"/>
                  </a:schemeClr>
                </a:solidFill>
                <a:latin typeface="微软雅黑" panose="020B0503020204020204" pitchFamily="34" charset="-122"/>
                <a:ea typeface="微软雅黑" panose="020B0503020204020204" pitchFamily="34" charset="-122"/>
              </a:rPr>
              <a:t>输入第一章标题</a:t>
            </a:r>
            <a:endParaRPr lang="zh-CN" altLang="en-US" sz="2400" b="1" dirty="0">
              <a:solidFill>
                <a:schemeClr val="accent6">
                  <a:lumMod val="75000"/>
                </a:schemeClr>
              </a:solidFill>
              <a:latin typeface="微软雅黑" panose="020B0503020204020204" pitchFamily="34" charset="-122"/>
              <a:ea typeface="微软雅黑" panose="020B0503020204020204" pitchFamily="34" charset="-122"/>
            </a:endParaRPr>
          </a:p>
        </p:txBody>
      </p:sp>
      <p:sp>
        <p:nvSpPr>
          <p:cNvPr id="69" name="文本框 4"/>
          <p:cNvSpPr txBox="1"/>
          <p:nvPr/>
        </p:nvSpPr>
        <p:spPr>
          <a:xfrm>
            <a:off x="4316408" y="1786770"/>
            <a:ext cx="644323" cy="523220"/>
          </a:xfrm>
          <a:prstGeom prst="rect">
            <a:avLst/>
          </a:prstGeom>
          <a:noFill/>
        </p:spPr>
        <p:txBody>
          <a:bodyPr wrap="square" rtlCol="0">
            <a:spAutoFit/>
          </a:bodyPr>
          <a:lstStyle/>
          <a:p>
            <a:pPr algn="ctr"/>
            <a:r>
              <a:rPr lang="en-US" altLang="zh-CN" sz="2800" dirty="0" smtClean="0">
                <a:solidFill>
                  <a:schemeClr val="accent2"/>
                </a:solidFill>
                <a:latin typeface="Impact" panose="020B0806030902050204" pitchFamily="34" charset="0"/>
              </a:rPr>
              <a:t>02 </a:t>
            </a:r>
            <a:endParaRPr lang="zh-CN" altLang="en-US" sz="2800" dirty="0">
              <a:solidFill>
                <a:schemeClr val="accent2"/>
              </a:solidFill>
              <a:latin typeface="Impact" panose="020B0806030902050204" pitchFamily="34" charset="0"/>
            </a:endParaRPr>
          </a:p>
        </p:txBody>
      </p:sp>
      <p:cxnSp>
        <p:nvCxnSpPr>
          <p:cNvPr id="70" name="直接连接符 69"/>
          <p:cNvCxnSpPr/>
          <p:nvPr/>
        </p:nvCxnSpPr>
        <p:spPr>
          <a:xfrm>
            <a:off x="5032922" y="1818630"/>
            <a:ext cx="0" cy="4320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71" name="文本框 6"/>
          <p:cNvSpPr txBox="1"/>
          <p:nvPr/>
        </p:nvSpPr>
        <p:spPr>
          <a:xfrm>
            <a:off x="5139094" y="1796825"/>
            <a:ext cx="3386424" cy="461665"/>
          </a:xfrm>
          <a:prstGeom prst="rect">
            <a:avLst/>
          </a:prstGeom>
          <a:noFill/>
        </p:spPr>
        <p:txBody>
          <a:bodyPr wrap="square" rtlCol="0">
            <a:spAutoFit/>
          </a:bodyPr>
          <a:lstStyle/>
          <a:p>
            <a:r>
              <a:rPr lang="zh-CN" altLang="en-US" sz="2400" b="1" dirty="0">
                <a:solidFill>
                  <a:schemeClr val="accent2"/>
                </a:solidFill>
                <a:latin typeface="微软雅黑" panose="020B0503020204020204" pitchFamily="34" charset="-122"/>
                <a:ea typeface="微软雅黑" panose="020B0503020204020204" pitchFamily="34" charset="-122"/>
              </a:rPr>
              <a:t>请输入</a:t>
            </a:r>
            <a:r>
              <a:rPr lang="zh-CN" altLang="en-US" sz="2400" b="1" dirty="0" smtClean="0">
                <a:solidFill>
                  <a:schemeClr val="accent2"/>
                </a:solidFill>
                <a:latin typeface="微软雅黑" panose="020B0503020204020204" pitchFamily="34" charset="-122"/>
                <a:ea typeface="微软雅黑" panose="020B0503020204020204" pitchFamily="34" charset="-122"/>
              </a:rPr>
              <a:t>第二章</a:t>
            </a:r>
            <a:r>
              <a:rPr lang="zh-CN" altLang="en-US" sz="2400" b="1" dirty="0">
                <a:solidFill>
                  <a:schemeClr val="accent2"/>
                </a:solidFill>
                <a:latin typeface="微软雅黑" panose="020B0503020204020204" pitchFamily="34" charset="-122"/>
                <a:ea typeface="微软雅黑" panose="020B0503020204020204" pitchFamily="34" charset="-122"/>
              </a:rPr>
              <a:t>标题</a:t>
            </a:r>
          </a:p>
        </p:txBody>
      </p:sp>
      <p:sp>
        <p:nvSpPr>
          <p:cNvPr id="72" name="文本框 7"/>
          <p:cNvSpPr txBox="1"/>
          <p:nvPr/>
        </p:nvSpPr>
        <p:spPr>
          <a:xfrm>
            <a:off x="4316408" y="2528986"/>
            <a:ext cx="644323" cy="523220"/>
          </a:xfrm>
          <a:prstGeom prst="rect">
            <a:avLst/>
          </a:prstGeom>
          <a:noFill/>
        </p:spPr>
        <p:txBody>
          <a:bodyPr wrap="square" rtlCol="0">
            <a:spAutoFit/>
          </a:bodyPr>
          <a:lstStyle/>
          <a:p>
            <a:pPr algn="ctr"/>
            <a:r>
              <a:rPr lang="en-US" altLang="zh-CN" sz="2800" dirty="0" smtClean="0">
                <a:solidFill>
                  <a:schemeClr val="accent6">
                    <a:lumMod val="75000"/>
                  </a:schemeClr>
                </a:solidFill>
                <a:latin typeface="Impact" panose="020B0806030902050204" pitchFamily="34" charset="0"/>
              </a:rPr>
              <a:t>03 </a:t>
            </a:r>
            <a:endParaRPr lang="zh-CN" altLang="en-US" sz="2800" dirty="0">
              <a:solidFill>
                <a:schemeClr val="accent6">
                  <a:lumMod val="75000"/>
                </a:schemeClr>
              </a:solidFill>
              <a:latin typeface="Impact" panose="020B0806030902050204" pitchFamily="34" charset="0"/>
            </a:endParaRPr>
          </a:p>
        </p:txBody>
      </p:sp>
      <p:cxnSp>
        <p:nvCxnSpPr>
          <p:cNvPr id="73" name="直接连接符 72"/>
          <p:cNvCxnSpPr/>
          <p:nvPr/>
        </p:nvCxnSpPr>
        <p:spPr>
          <a:xfrm>
            <a:off x="5032922" y="2560846"/>
            <a:ext cx="0" cy="43200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74" name="文本框 9"/>
          <p:cNvSpPr txBox="1"/>
          <p:nvPr/>
        </p:nvSpPr>
        <p:spPr>
          <a:xfrm>
            <a:off x="5139094" y="2539041"/>
            <a:ext cx="3386424" cy="461665"/>
          </a:xfrm>
          <a:prstGeom prst="rect">
            <a:avLst/>
          </a:prstGeom>
          <a:noFill/>
        </p:spPr>
        <p:txBody>
          <a:bodyPr wrap="square" rtlCol="0">
            <a:spAutoFit/>
          </a:bodyPr>
          <a:lstStyle/>
          <a:p>
            <a:r>
              <a:rPr lang="zh-CN" altLang="en-US" sz="2400" b="1" dirty="0">
                <a:solidFill>
                  <a:schemeClr val="accent6">
                    <a:lumMod val="75000"/>
                  </a:schemeClr>
                </a:solidFill>
                <a:latin typeface="微软雅黑" panose="020B0503020204020204" pitchFamily="34" charset="-122"/>
                <a:ea typeface="微软雅黑" panose="020B0503020204020204" pitchFamily="34" charset="-122"/>
              </a:rPr>
              <a:t>请输入</a:t>
            </a:r>
            <a:r>
              <a:rPr lang="zh-CN" altLang="en-US" sz="2400" b="1" dirty="0" smtClean="0">
                <a:solidFill>
                  <a:schemeClr val="accent6">
                    <a:lumMod val="75000"/>
                  </a:schemeClr>
                </a:solidFill>
                <a:latin typeface="微软雅黑" panose="020B0503020204020204" pitchFamily="34" charset="-122"/>
                <a:ea typeface="微软雅黑" panose="020B0503020204020204" pitchFamily="34" charset="-122"/>
              </a:rPr>
              <a:t>第三章</a:t>
            </a:r>
            <a:r>
              <a:rPr lang="zh-CN" altLang="en-US" sz="2400" b="1" dirty="0">
                <a:solidFill>
                  <a:schemeClr val="accent6">
                    <a:lumMod val="75000"/>
                  </a:schemeClr>
                </a:solidFill>
                <a:latin typeface="微软雅黑" panose="020B0503020204020204" pitchFamily="34" charset="-122"/>
                <a:ea typeface="微软雅黑" panose="020B0503020204020204" pitchFamily="34" charset="-122"/>
              </a:rPr>
              <a:t>标题</a:t>
            </a:r>
          </a:p>
        </p:txBody>
      </p:sp>
      <p:sp>
        <p:nvSpPr>
          <p:cNvPr id="75" name="文本框 10"/>
          <p:cNvSpPr txBox="1"/>
          <p:nvPr/>
        </p:nvSpPr>
        <p:spPr>
          <a:xfrm>
            <a:off x="4316408" y="3271202"/>
            <a:ext cx="644323" cy="523220"/>
          </a:xfrm>
          <a:prstGeom prst="rect">
            <a:avLst/>
          </a:prstGeom>
          <a:noFill/>
        </p:spPr>
        <p:txBody>
          <a:bodyPr wrap="square" rtlCol="0">
            <a:spAutoFit/>
          </a:bodyPr>
          <a:lstStyle/>
          <a:p>
            <a:pPr algn="ctr"/>
            <a:r>
              <a:rPr lang="en-US" altLang="zh-CN" sz="2800" dirty="0" smtClean="0">
                <a:solidFill>
                  <a:schemeClr val="accent2"/>
                </a:solidFill>
                <a:latin typeface="Impact" panose="020B0806030902050204" pitchFamily="34" charset="0"/>
              </a:rPr>
              <a:t>04</a:t>
            </a:r>
            <a:endParaRPr lang="zh-CN" altLang="en-US" sz="2800" dirty="0">
              <a:solidFill>
                <a:schemeClr val="accent2"/>
              </a:solidFill>
              <a:latin typeface="Impact" panose="020B0806030902050204" pitchFamily="34" charset="0"/>
            </a:endParaRPr>
          </a:p>
        </p:txBody>
      </p:sp>
      <p:cxnSp>
        <p:nvCxnSpPr>
          <p:cNvPr id="76" name="直接连接符 75"/>
          <p:cNvCxnSpPr/>
          <p:nvPr/>
        </p:nvCxnSpPr>
        <p:spPr>
          <a:xfrm>
            <a:off x="5032922" y="3303062"/>
            <a:ext cx="0" cy="43200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77" name="文本框 12"/>
          <p:cNvSpPr txBox="1"/>
          <p:nvPr/>
        </p:nvSpPr>
        <p:spPr>
          <a:xfrm>
            <a:off x="5139094" y="3281257"/>
            <a:ext cx="3386424" cy="461665"/>
          </a:xfrm>
          <a:prstGeom prst="rect">
            <a:avLst/>
          </a:prstGeom>
          <a:noFill/>
        </p:spPr>
        <p:txBody>
          <a:bodyPr wrap="square" rtlCol="0">
            <a:spAutoFit/>
          </a:bodyPr>
          <a:lstStyle/>
          <a:p>
            <a:r>
              <a:rPr lang="zh-CN" altLang="en-US" sz="2400" b="1" dirty="0">
                <a:solidFill>
                  <a:schemeClr val="accent2"/>
                </a:solidFill>
                <a:latin typeface="微软雅黑" panose="020B0503020204020204" pitchFamily="34" charset="-122"/>
                <a:ea typeface="微软雅黑" panose="020B0503020204020204" pitchFamily="34" charset="-122"/>
              </a:rPr>
              <a:t>请输入</a:t>
            </a:r>
            <a:r>
              <a:rPr lang="zh-CN" altLang="en-US" sz="2400" b="1" dirty="0" smtClean="0">
                <a:solidFill>
                  <a:schemeClr val="accent2"/>
                </a:solidFill>
                <a:latin typeface="微软雅黑" panose="020B0503020204020204" pitchFamily="34" charset="-122"/>
                <a:ea typeface="微软雅黑" panose="020B0503020204020204" pitchFamily="34" charset="-122"/>
              </a:rPr>
              <a:t>第四章</a:t>
            </a:r>
            <a:r>
              <a:rPr lang="zh-CN" altLang="en-US" sz="2400" b="1" dirty="0">
                <a:solidFill>
                  <a:schemeClr val="accent2"/>
                </a:solidFill>
                <a:latin typeface="微软雅黑" panose="020B0503020204020204" pitchFamily="34" charset="-122"/>
                <a:ea typeface="微软雅黑" panose="020B0503020204020204" pitchFamily="34" charset="-122"/>
              </a:rPr>
              <a:t>标题</a:t>
            </a:r>
          </a:p>
        </p:txBody>
      </p:sp>
      <p:cxnSp>
        <p:nvCxnSpPr>
          <p:cNvPr id="78" name="直接连接符 77"/>
          <p:cNvCxnSpPr/>
          <p:nvPr/>
        </p:nvCxnSpPr>
        <p:spPr>
          <a:xfrm>
            <a:off x="8388013" y="1301784"/>
            <a:ext cx="1584000" cy="0"/>
          </a:xfrm>
          <a:prstGeom prst="line">
            <a:avLst/>
          </a:prstGeom>
          <a:ln w="12700">
            <a:solidFill>
              <a:schemeClr val="accent6"/>
            </a:solidFill>
            <a:prstDash val="dash"/>
          </a:ln>
        </p:spPr>
        <p:style>
          <a:lnRef idx="1">
            <a:schemeClr val="accent1"/>
          </a:lnRef>
          <a:fillRef idx="0">
            <a:schemeClr val="accent1"/>
          </a:fillRef>
          <a:effectRef idx="0">
            <a:schemeClr val="accent1"/>
          </a:effectRef>
          <a:fontRef idx="minor">
            <a:schemeClr val="tx1"/>
          </a:fontRef>
        </p:style>
      </p:cxnSp>
      <p:sp>
        <p:nvSpPr>
          <p:cNvPr id="79" name="文本框 18"/>
          <p:cNvSpPr txBox="1"/>
          <p:nvPr/>
        </p:nvSpPr>
        <p:spPr>
          <a:xfrm>
            <a:off x="9996460" y="1084604"/>
            <a:ext cx="818494" cy="400110"/>
          </a:xfrm>
          <a:prstGeom prst="rect">
            <a:avLst/>
          </a:prstGeom>
          <a:noFill/>
        </p:spPr>
        <p:txBody>
          <a:bodyPr wrap="square" rtlCol="0">
            <a:spAutoFit/>
          </a:bodyPr>
          <a:lstStyle/>
          <a:p>
            <a:r>
              <a:rPr lang="en-US" altLang="zh-CN" sz="2000" dirty="0" smtClean="0">
                <a:solidFill>
                  <a:schemeClr val="accent6">
                    <a:lumMod val="75000"/>
                  </a:schemeClr>
                </a:solidFill>
                <a:latin typeface="Impact" panose="020B0806030902050204" pitchFamily="34" charset="0"/>
              </a:rPr>
              <a:t>P03 </a:t>
            </a:r>
            <a:endParaRPr lang="zh-CN" altLang="en-US" sz="2000" dirty="0">
              <a:solidFill>
                <a:schemeClr val="accent6">
                  <a:lumMod val="75000"/>
                </a:schemeClr>
              </a:solidFill>
              <a:latin typeface="Impact" panose="020B0806030902050204" pitchFamily="34" charset="0"/>
            </a:endParaRPr>
          </a:p>
        </p:txBody>
      </p:sp>
      <p:sp>
        <p:nvSpPr>
          <p:cNvPr id="80" name="文本框 19"/>
          <p:cNvSpPr txBox="1"/>
          <p:nvPr/>
        </p:nvSpPr>
        <p:spPr>
          <a:xfrm>
            <a:off x="9996460" y="1817450"/>
            <a:ext cx="818494" cy="400110"/>
          </a:xfrm>
          <a:prstGeom prst="rect">
            <a:avLst/>
          </a:prstGeom>
          <a:noFill/>
        </p:spPr>
        <p:txBody>
          <a:bodyPr wrap="square" rtlCol="0">
            <a:spAutoFit/>
          </a:bodyPr>
          <a:lstStyle/>
          <a:p>
            <a:r>
              <a:rPr lang="en-US" altLang="zh-CN" sz="2000" dirty="0" smtClean="0">
                <a:solidFill>
                  <a:schemeClr val="accent2"/>
                </a:solidFill>
                <a:latin typeface="Impact" panose="020B0806030902050204" pitchFamily="34" charset="0"/>
              </a:rPr>
              <a:t>P09</a:t>
            </a:r>
            <a:endParaRPr lang="zh-CN" altLang="en-US" sz="2000" dirty="0">
              <a:solidFill>
                <a:schemeClr val="accent2"/>
              </a:solidFill>
              <a:latin typeface="Impact" panose="020B0806030902050204" pitchFamily="34" charset="0"/>
            </a:endParaRPr>
          </a:p>
        </p:txBody>
      </p:sp>
      <p:sp>
        <p:nvSpPr>
          <p:cNvPr id="81" name="文本框 20"/>
          <p:cNvSpPr txBox="1"/>
          <p:nvPr/>
        </p:nvSpPr>
        <p:spPr>
          <a:xfrm>
            <a:off x="9996460" y="2559666"/>
            <a:ext cx="818494" cy="400110"/>
          </a:xfrm>
          <a:prstGeom prst="rect">
            <a:avLst/>
          </a:prstGeom>
          <a:noFill/>
        </p:spPr>
        <p:txBody>
          <a:bodyPr wrap="square" rtlCol="0">
            <a:spAutoFit/>
          </a:bodyPr>
          <a:lstStyle/>
          <a:p>
            <a:r>
              <a:rPr lang="en-US" altLang="zh-CN" sz="2000" dirty="0" smtClean="0">
                <a:solidFill>
                  <a:schemeClr val="accent6">
                    <a:lumMod val="75000"/>
                  </a:schemeClr>
                </a:solidFill>
                <a:latin typeface="Impact" panose="020B0806030902050204" pitchFamily="34" charset="0"/>
              </a:rPr>
              <a:t>P14 </a:t>
            </a:r>
            <a:endParaRPr lang="zh-CN" altLang="en-US" sz="2000" dirty="0">
              <a:solidFill>
                <a:schemeClr val="accent6">
                  <a:lumMod val="75000"/>
                </a:schemeClr>
              </a:solidFill>
              <a:latin typeface="Impact" panose="020B0806030902050204" pitchFamily="34" charset="0"/>
            </a:endParaRPr>
          </a:p>
        </p:txBody>
      </p:sp>
      <p:sp>
        <p:nvSpPr>
          <p:cNvPr id="82" name="文本框 21"/>
          <p:cNvSpPr txBox="1"/>
          <p:nvPr/>
        </p:nvSpPr>
        <p:spPr>
          <a:xfrm>
            <a:off x="9996460" y="3301882"/>
            <a:ext cx="818494" cy="400110"/>
          </a:xfrm>
          <a:prstGeom prst="rect">
            <a:avLst/>
          </a:prstGeom>
          <a:noFill/>
        </p:spPr>
        <p:txBody>
          <a:bodyPr wrap="square" rtlCol="0">
            <a:spAutoFit/>
          </a:bodyPr>
          <a:lstStyle/>
          <a:p>
            <a:r>
              <a:rPr lang="en-US" altLang="zh-CN" sz="2000" dirty="0" smtClean="0">
                <a:solidFill>
                  <a:schemeClr val="accent2"/>
                </a:solidFill>
                <a:latin typeface="Impact" panose="020B0806030902050204" pitchFamily="34" charset="0"/>
              </a:rPr>
              <a:t>P19</a:t>
            </a:r>
            <a:endParaRPr lang="zh-CN" altLang="en-US" sz="2000" dirty="0">
              <a:solidFill>
                <a:schemeClr val="accent2"/>
              </a:solidFill>
              <a:latin typeface="Impact" panose="020B0806030902050204" pitchFamily="34" charset="0"/>
            </a:endParaRPr>
          </a:p>
        </p:txBody>
      </p:sp>
      <p:cxnSp>
        <p:nvCxnSpPr>
          <p:cNvPr id="83" name="直接连接符 82"/>
          <p:cNvCxnSpPr/>
          <p:nvPr/>
        </p:nvCxnSpPr>
        <p:spPr>
          <a:xfrm>
            <a:off x="8388013" y="2059200"/>
            <a:ext cx="1584000" cy="0"/>
          </a:xfrm>
          <a:prstGeom prst="line">
            <a:avLst/>
          </a:prstGeom>
          <a:ln w="12700">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8388013" y="2775365"/>
            <a:ext cx="1584000" cy="0"/>
          </a:xfrm>
          <a:prstGeom prst="line">
            <a:avLst/>
          </a:prstGeom>
          <a:ln w="12700">
            <a:solidFill>
              <a:schemeClr val="accent6"/>
            </a:solidFill>
            <a:prstDash val="dash"/>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8388013" y="3546532"/>
            <a:ext cx="1584000" cy="0"/>
          </a:xfrm>
          <a:prstGeom prst="line">
            <a:avLst/>
          </a:prstGeom>
          <a:ln w="12700">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86" name="圆角矩形 85"/>
          <p:cNvSpPr/>
          <p:nvPr/>
        </p:nvSpPr>
        <p:spPr>
          <a:xfrm>
            <a:off x="748913" y="1646483"/>
            <a:ext cx="1069840" cy="1170800"/>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Freeform 6"/>
          <p:cNvSpPr/>
          <p:nvPr/>
        </p:nvSpPr>
        <p:spPr bwMode="auto">
          <a:xfrm>
            <a:off x="929401" y="1774108"/>
            <a:ext cx="718390" cy="953648"/>
          </a:xfrm>
          <a:custGeom>
            <a:avLst/>
            <a:gdLst>
              <a:gd name="T0" fmla="*/ 734716 w 1173"/>
              <a:gd name="T1" fmla="*/ 348495 h 1472"/>
              <a:gd name="T2" fmla="*/ 711330 w 1173"/>
              <a:gd name="T3" fmla="*/ 30615 h 1472"/>
              <a:gd name="T4" fmla="*/ 693141 w 1173"/>
              <a:gd name="T5" fmla="*/ 35175 h 1472"/>
              <a:gd name="T6" fmla="*/ 651565 w 1173"/>
              <a:gd name="T7" fmla="*/ 44295 h 1472"/>
              <a:gd name="T8" fmla="*/ 596997 w 1173"/>
              <a:gd name="T9" fmla="*/ 35175 h 1472"/>
              <a:gd name="T10" fmla="*/ 408609 w 1173"/>
              <a:gd name="T11" fmla="*/ 3257 h 1472"/>
              <a:gd name="T12" fmla="*/ 0 w 1173"/>
              <a:gd name="T13" fmla="*/ 500270 h 1472"/>
              <a:gd name="T14" fmla="*/ 417703 w 1173"/>
              <a:gd name="T15" fmla="*/ 955593 h 1472"/>
              <a:gd name="T16" fmla="*/ 762000 w 1173"/>
              <a:gd name="T17" fmla="*/ 707412 h 1472"/>
              <a:gd name="T18" fmla="*/ 706783 w 1173"/>
              <a:gd name="T19" fmla="*/ 674843 h 1472"/>
              <a:gd name="T20" fmla="*/ 449535 w 1173"/>
              <a:gd name="T21" fmla="*/ 891757 h 1472"/>
              <a:gd name="T22" fmla="*/ 188389 w 1173"/>
              <a:gd name="T23" fmla="*/ 472260 h 1472"/>
              <a:gd name="T24" fmla="*/ 417703 w 1173"/>
              <a:gd name="T25" fmla="*/ 67745 h 1472"/>
              <a:gd name="T26" fmla="*/ 679499 w 1173"/>
              <a:gd name="T27" fmla="*/ 371294 h 1472"/>
              <a:gd name="T28" fmla="*/ 734716 w 1173"/>
              <a:gd name="T29" fmla="*/ 348495 h 14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173" h="1472">
                <a:moveTo>
                  <a:pt x="1131" y="535"/>
                </a:moveTo>
                <a:lnTo>
                  <a:pt x="1095" y="47"/>
                </a:lnTo>
                <a:cubicBezTo>
                  <a:pt x="1090" y="47"/>
                  <a:pt x="1081" y="49"/>
                  <a:pt x="1067" y="54"/>
                </a:cubicBezTo>
                <a:cubicBezTo>
                  <a:pt x="1043" y="64"/>
                  <a:pt x="1022" y="68"/>
                  <a:pt x="1003" y="68"/>
                </a:cubicBezTo>
                <a:cubicBezTo>
                  <a:pt x="975" y="68"/>
                  <a:pt x="947" y="64"/>
                  <a:pt x="919" y="54"/>
                </a:cubicBezTo>
                <a:cubicBezTo>
                  <a:pt x="810" y="17"/>
                  <a:pt x="714" y="0"/>
                  <a:pt x="629" y="5"/>
                </a:cubicBezTo>
                <a:cubicBezTo>
                  <a:pt x="214" y="24"/>
                  <a:pt x="5" y="278"/>
                  <a:pt x="0" y="768"/>
                </a:cubicBezTo>
                <a:cubicBezTo>
                  <a:pt x="5" y="1225"/>
                  <a:pt x="219" y="1458"/>
                  <a:pt x="643" y="1467"/>
                </a:cubicBezTo>
                <a:cubicBezTo>
                  <a:pt x="912" y="1472"/>
                  <a:pt x="1088" y="1345"/>
                  <a:pt x="1173" y="1086"/>
                </a:cubicBezTo>
                <a:lnTo>
                  <a:pt x="1088" y="1036"/>
                </a:lnTo>
                <a:cubicBezTo>
                  <a:pt x="999" y="1258"/>
                  <a:pt x="867" y="1369"/>
                  <a:pt x="692" y="1369"/>
                </a:cubicBezTo>
                <a:cubicBezTo>
                  <a:pt x="424" y="1359"/>
                  <a:pt x="290" y="1145"/>
                  <a:pt x="290" y="725"/>
                </a:cubicBezTo>
                <a:cubicBezTo>
                  <a:pt x="290" y="316"/>
                  <a:pt x="408" y="108"/>
                  <a:pt x="643" y="104"/>
                </a:cubicBezTo>
                <a:cubicBezTo>
                  <a:pt x="827" y="94"/>
                  <a:pt x="961" y="250"/>
                  <a:pt x="1046" y="570"/>
                </a:cubicBezTo>
                <a:lnTo>
                  <a:pt x="1131" y="535"/>
                </a:lnTo>
                <a:close/>
              </a:path>
            </a:pathLst>
          </a:custGeom>
          <a:solidFill>
            <a:schemeClr val="bg1"/>
          </a:solidFill>
          <a:ln>
            <a:noFill/>
          </a:ln>
          <a:effectLst>
            <a:outerShdw blurRad="50800" dist="38100" dir="2700000" algn="tl" rotWithShape="0">
              <a:prstClr val="black">
                <a:alpha val="40000"/>
              </a:prstClr>
            </a:outerShdw>
          </a:effectLst>
        </p:spPr>
        <p:txBody>
          <a:bodyPr lIns="68571" tIns="34285" rIns="68571" bIns="34285"/>
          <a:lstStyle/>
          <a:p>
            <a:endParaRPr lang="zh-CN" altLang="en-US" kern="0">
              <a:solidFill>
                <a:sysClr val="windowText" lastClr="000000"/>
              </a:solidFill>
              <a:cs typeface="+mn-ea"/>
              <a:sym typeface="+mn-lt"/>
            </a:endParaRPr>
          </a:p>
        </p:txBody>
      </p:sp>
      <p:grpSp>
        <p:nvGrpSpPr>
          <p:cNvPr id="88" name="组合 87"/>
          <p:cNvGrpSpPr/>
          <p:nvPr/>
        </p:nvGrpSpPr>
        <p:grpSpPr>
          <a:xfrm>
            <a:off x="1457290" y="1390393"/>
            <a:ext cx="2783288" cy="1736194"/>
            <a:chOff x="915594" y="5637285"/>
            <a:chExt cx="1766661" cy="1102029"/>
          </a:xfrm>
        </p:grpSpPr>
        <p:sp>
          <p:nvSpPr>
            <p:cNvPr id="89" name="MH_Others_2"/>
            <p:cNvSpPr txBox="1"/>
            <p:nvPr>
              <p:custDataLst>
                <p:tags r:id="rId1"/>
              </p:custDataLst>
            </p:nvPr>
          </p:nvSpPr>
          <p:spPr>
            <a:xfrm>
              <a:off x="1170420" y="5637285"/>
              <a:ext cx="1252846" cy="785812"/>
            </a:xfrm>
            <a:prstGeom prst="rect">
              <a:avLst/>
            </a:prstGeom>
            <a:noFill/>
          </p:spPr>
          <p:txBody>
            <a:bodyPr wrap="none"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5500" b="1" i="0" u="none" strike="noStrike" kern="0" cap="none" spc="300" normalizeH="0" baseline="0" noProof="0" dirty="0" smtClean="0">
                  <a:ln>
                    <a:noFill/>
                  </a:ln>
                  <a:solidFill>
                    <a:srgbClr val="80C535"/>
                  </a:solidFill>
                  <a:effectLst>
                    <a:innerShdw blurRad="63500" dist="50800" dir="13500000">
                      <a:prstClr val="black">
                        <a:alpha val="50000"/>
                      </a:prstClr>
                    </a:innerShdw>
                  </a:effectLst>
                  <a:uLnTx/>
                  <a:uFillTx/>
                  <a:latin typeface="微软雅黑" panose="020B0503020204020204" pitchFamily="34" charset="-122"/>
                  <a:ea typeface="微软雅黑" panose="020B0503020204020204" pitchFamily="34" charset="-122"/>
                </a:rPr>
                <a:t>目 录</a:t>
              </a:r>
              <a:endParaRPr kumimoji="0" lang="zh-CN" altLang="en-US" sz="5500" b="1" i="0" u="none" strike="noStrike" kern="0" cap="none" spc="300" normalizeH="0" baseline="0" noProof="0" dirty="0">
                <a:ln>
                  <a:noFill/>
                </a:ln>
                <a:solidFill>
                  <a:srgbClr val="80C535"/>
                </a:solidFill>
                <a:effectLst>
                  <a:innerShdw blurRad="63500" dist="50800" dir="13500000">
                    <a:prstClr val="black">
                      <a:alpha val="50000"/>
                    </a:prstClr>
                  </a:innerShdw>
                </a:effectLst>
                <a:uLnTx/>
                <a:uFillTx/>
                <a:latin typeface="微软雅黑" panose="020B0503020204020204" pitchFamily="34" charset="-122"/>
                <a:ea typeface="微软雅黑" panose="020B0503020204020204" pitchFamily="34" charset="-122"/>
              </a:endParaRPr>
            </a:p>
          </p:txBody>
        </p:sp>
        <p:sp>
          <p:nvSpPr>
            <p:cNvPr id="90" name="MH_Others_3"/>
            <p:cNvSpPr txBox="1"/>
            <p:nvPr>
              <p:custDataLst>
                <p:tags r:id="rId2"/>
              </p:custDataLst>
            </p:nvPr>
          </p:nvSpPr>
          <p:spPr>
            <a:xfrm>
              <a:off x="915594" y="6205039"/>
              <a:ext cx="1766661" cy="534275"/>
            </a:xfrm>
            <a:prstGeom prst="rect">
              <a:avLst/>
            </a:prstGeom>
            <a:noFill/>
          </p:spPr>
          <p:txBody>
            <a:bodyPr wrap="none"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100" b="0" i="0" u="none" strike="noStrike" kern="0" cap="none" spc="300" normalizeH="0" baseline="0" noProof="0" dirty="0" smtClean="0">
                  <a:ln>
                    <a:noFill/>
                  </a:ln>
                  <a:solidFill>
                    <a:srgbClr val="80C535"/>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ONTENTS</a:t>
              </a:r>
              <a:endParaRPr kumimoji="0" lang="zh-CN" altLang="en-US" sz="2100" b="0" i="0" u="none" strike="noStrike" kern="0" cap="none" spc="300" normalizeH="0" baseline="0" noProof="0" dirty="0">
                <a:ln>
                  <a:noFill/>
                </a:ln>
                <a:solidFill>
                  <a:srgbClr val="80C535"/>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p:cTn id="7" dur="300" fill="hold"/>
                                        <p:tgtEl>
                                          <p:spTgt spid="86"/>
                                        </p:tgtEl>
                                        <p:attrNameLst>
                                          <p:attrName>ppt_w</p:attrName>
                                        </p:attrNameLst>
                                      </p:cBhvr>
                                      <p:tavLst>
                                        <p:tav tm="0">
                                          <p:val>
                                            <p:fltVal val="0"/>
                                          </p:val>
                                        </p:tav>
                                        <p:tav tm="100000">
                                          <p:val>
                                            <p:strVal val="#ppt_w"/>
                                          </p:val>
                                        </p:tav>
                                      </p:tavLst>
                                    </p:anim>
                                    <p:anim calcmode="lin" valueType="num">
                                      <p:cBhvr>
                                        <p:cTn id="8" dur="300" fill="hold"/>
                                        <p:tgtEl>
                                          <p:spTgt spid="86"/>
                                        </p:tgtEl>
                                        <p:attrNameLst>
                                          <p:attrName>ppt_h</p:attrName>
                                        </p:attrNameLst>
                                      </p:cBhvr>
                                      <p:tavLst>
                                        <p:tav tm="0">
                                          <p:val>
                                            <p:fltVal val="0"/>
                                          </p:val>
                                        </p:tav>
                                        <p:tav tm="100000">
                                          <p:val>
                                            <p:strVal val="#ppt_h"/>
                                          </p:val>
                                        </p:tav>
                                      </p:tavLst>
                                    </p:anim>
                                    <p:anim calcmode="lin" valueType="num">
                                      <p:cBhvr>
                                        <p:cTn id="9" dur="300" fill="hold"/>
                                        <p:tgtEl>
                                          <p:spTgt spid="86"/>
                                        </p:tgtEl>
                                        <p:attrNameLst>
                                          <p:attrName>style.rotation</p:attrName>
                                        </p:attrNameLst>
                                      </p:cBhvr>
                                      <p:tavLst>
                                        <p:tav tm="0">
                                          <p:val>
                                            <p:fltVal val="90"/>
                                          </p:val>
                                        </p:tav>
                                        <p:tav tm="100000">
                                          <p:val>
                                            <p:fltVal val="0"/>
                                          </p:val>
                                        </p:tav>
                                      </p:tavLst>
                                    </p:anim>
                                    <p:animEffect transition="in" filter="fade">
                                      <p:cBhvr>
                                        <p:cTn id="10" dur="300"/>
                                        <p:tgtEl>
                                          <p:spTgt spid="86"/>
                                        </p:tgtEl>
                                      </p:cBhvr>
                                    </p:animEffect>
                                  </p:childTnLst>
                                </p:cTn>
                              </p:par>
                            </p:childTnLst>
                          </p:cTn>
                        </p:par>
                        <p:par>
                          <p:cTn id="11" fill="hold">
                            <p:stCondLst>
                              <p:cond delay="500"/>
                            </p:stCondLst>
                            <p:childTnLst>
                              <p:par>
                                <p:cTn id="12" presetID="10" presetClass="entr" presetSubtype="0" fill="hold" grpId="1" nodeType="afterEffect">
                                  <p:stCondLst>
                                    <p:cond delay="0"/>
                                  </p:stCondLst>
                                  <p:childTnLst>
                                    <p:set>
                                      <p:cBhvr>
                                        <p:cTn id="13" dur="1" fill="hold">
                                          <p:stCondLst>
                                            <p:cond delay="0"/>
                                          </p:stCondLst>
                                        </p:cTn>
                                        <p:tgtEl>
                                          <p:spTgt spid="86"/>
                                        </p:tgtEl>
                                        <p:attrNameLst>
                                          <p:attrName>style.visibility</p:attrName>
                                        </p:attrNameLst>
                                      </p:cBhvr>
                                      <p:to>
                                        <p:strVal val="visible"/>
                                      </p:to>
                                    </p:set>
                                    <p:animEffect transition="in" filter="fade">
                                      <p:cBhvr>
                                        <p:cTn id="14" dur="500"/>
                                        <p:tgtEl>
                                          <p:spTgt spid="86"/>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87"/>
                                        </p:tgtEl>
                                        <p:attrNameLst>
                                          <p:attrName>style.visibility</p:attrName>
                                        </p:attrNameLst>
                                      </p:cBhvr>
                                      <p:to>
                                        <p:strVal val="visible"/>
                                      </p:to>
                                    </p:set>
                                    <p:animEffect transition="in" filter="fade">
                                      <p:cBhvr>
                                        <p:cTn id="18" dur="400"/>
                                        <p:tgtEl>
                                          <p:spTgt spid="87"/>
                                        </p:tgtEl>
                                      </p:cBhvr>
                                    </p:animEffect>
                                    <p:anim calcmode="lin" valueType="num">
                                      <p:cBhvr>
                                        <p:cTn id="19" dur="400" fill="hold"/>
                                        <p:tgtEl>
                                          <p:spTgt spid="87"/>
                                        </p:tgtEl>
                                        <p:attrNameLst>
                                          <p:attrName>ppt_x</p:attrName>
                                        </p:attrNameLst>
                                      </p:cBhvr>
                                      <p:tavLst>
                                        <p:tav tm="0">
                                          <p:val>
                                            <p:strVal val="#ppt_x"/>
                                          </p:val>
                                        </p:tav>
                                        <p:tav tm="100000">
                                          <p:val>
                                            <p:strVal val="#ppt_x"/>
                                          </p:val>
                                        </p:tav>
                                      </p:tavLst>
                                    </p:anim>
                                    <p:anim calcmode="lin" valueType="num">
                                      <p:cBhvr>
                                        <p:cTn id="20" dur="400" fill="hold"/>
                                        <p:tgtEl>
                                          <p:spTgt spid="87"/>
                                        </p:tgtEl>
                                        <p:attrNameLst>
                                          <p:attrName>ppt_y</p:attrName>
                                        </p:attrNameLst>
                                      </p:cBhvr>
                                      <p:tavLst>
                                        <p:tav tm="0">
                                          <p:val>
                                            <p:strVal val="#ppt_y+.1"/>
                                          </p:val>
                                        </p:tav>
                                        <p:tav tm="100000">
                                          <p:val>
                                            <p:strVal val="#ppt_y"/>
                                          </p:val>
                                        </p:tav>
                                      </p:tavLst>
                                    </p:anim>
                                  </p:childTnLst>
                                </p:cTn>
                              </p:par>
                              <p:par>
                                <p:cTn id="21" presetID="10" presetClass="entr" presetSubtype="0" fill="hold" grpId="1" nodeType="withEffect">
                                  <p:stCondLst>
                                    <p:cond delay="0"/>
                                  </p:stCondLst>
                                  <p:childTnLst>
                                    <p:set>
                                      <p:cBhvr>
                                        <p:cTn id="22" dur="1" fill="hold">
                                          <p:stCondLst>
                                            <p:cond delay="0"/>
                                          </p:stCondLst>
                                        </p:cTn>
                                        <p:tgtEl>
                                          <p:spTgt spid="87"/>
                                        </p:tgtEl>
                                        <p:attrNameLst>
                                          <p:attrName>style.visibility</p:attrName>
                                        </p:attrNameLst>
                                      </p:cBhvr>
                                      <p:to>
                                        <p:strVal val="visible"/>
                                      </p:to>
                                    </p:set>
                                    <p:animEffect transition="in" filter="fade">
                                      <p:cBhvr>
                                        <p:cTn id="23" dur="500"/>
                                        <p:tgtEl>
                                          <p:spTgt spid="87"/>
                                        </p:tgtEl>
                                      </p:cBhvr>
                                    </p:animEffect>
                                  </p:childTnLst>
                                </p:cTn>
                              </p:par>
                            </p:childTnLst>
                          </p:cTn>
                        </p:par>
                        <p:par>
                          <p:cTn id="24" fill="hold">
                            <p:stCondLst>
                              <p:cond delay="1500"/>
                            </p:stCondLst>
                            <p:childTnLst>
                              <p:par>
                                <p:cTn id="25" presetID="22" presetClass="entr" presetSubtype="8" fill="hold" nodeType="afterEffect">
                                  <p:stCondLst>
                                    <p:cond delay="0"/>
                                  </p:stCondLst>
                                  <p:childTnLst>
                                    <p:set>
                                      <p:cBhvr>
                                        <p:cTn id="26" dur="1" fill="hold">
                                          <p:stCondLst>
                                            <p:cond delay="0"/>
                                          </p:stCondLst>
                                        </p:cTn>
                                        <p:tgtEl>
                                          <p:spTgt spid="88"/>
                                        </p:tgtEl>
                                        <p:attrNameLst>
                                          <p:attrName>style.visibility</p:attrName>
                                        </p:attrNameLst>
                                      </p:cBhvr>
                                      <p:to>
                                        <p:strVal val="visible"/>
                                      </p:to>
                                    </p:set>
                                    <p:animEffect transition="in" filter="wipe(left)">
                                      <p:cBhvr>
                                        <p:cTn id="27" dur="500"/>
                                        <p:tgtEl>
                                          <p:spTgt spid="88"/>
                                        </p:tgtEl>
                                      </p:cBhvr>
                                    </p:animEffect>
                                  </p:childTnLst>
                                </p:cTn>
                              </p:par>
                            </p:childTnLst>
                          </p:cTn>
                        </p:par>
                        <p:par>
                          <p:cTn id="28" fill="hold">
                            <p:stCondLst>
                              <p:cond delay="2000"/>
                            </p:stCondLst>
                            <p:childTnLst>
                              <p:par>
                                <p:cTn id="29" presetID="49" presetClass="entr" presetSubtype="0" decel="100000" fill="hold" grpId="0" nodeType="afterEffect">
                                  <p:stCondLst>
                                    <p:cond delay="0"/>
                                  </p:stCondLst>
                                  <p:childTnLst>
                                    <p:set>
                                      <p:cBhvr>
                                        <p:cTn id="30" dur="1" fill="hold">
                                          <p:stCondLst>
                                            <p:cond delay="0"/>
                                          </p:stCondLst>
                                        </p:cTn>
                                        <p:tgtEl>
                                          <p:spTgt spid="66"/>
                                        </p:tgtEl>
                                        <p:attrNameLst>
                                          <p:attrName>style.visibility</p:attrName>
                                        </p:attrNameLst>
                                      </p:cBhvr>
                                      <p:to>
                                        <p:strVal val="visible"/>
                                      </p:to>
                                    </p:set>
                                    <p:anim calcmode="lin" valueType="num">
                                      <p:cBhvr>
                                        <p:cTn id="31" dur="500" fill="hold"/>
                                        <p:tgtEl>
                                          <p:spTgt spid="66"/>
                                        </p:tgtEl>
                                        <p:attrNameLst>
                                          <p:attrName>ppt_w</p:attrName>
                                        </p:attrNameLst>
                                      </p:cBhvr>
                                      <p:tavLst>
                                        <p:tav tm="0">
                                          <p:val>
                                            <p:fltVal val="0"/>
                                          </p:val>
                                        </p:tav>
                                        <p:tav tm="100000">
                                          <p:val>
                                            <p:strVal val="#ppt_w"/>
                                          </p:val>
                                        </p:tav>
                                      </p:tavLst>
                                    </p:anim>
                                    <p:anim calcmode="lin" valueType="num">
                                      <p:cBhvr>
                                        <p:cTn id="32" dur="500" fill="hold"/>
                                        <p:tgtEl>
                                          <p:spTgt spid="66"/>
                                        </p:tgtEl>
                                        <p:attrNameLst>
                                          <p:attrName>ppt_h</p:attrName>
                                        </p:attrNameLst>
                                      </p:cBhvr>
                                      <p:tavLst>
                                        <p:tav tm="0">
                                          <p:val>
                                            <p:fltVal val="0"/>
                                          </p:val>
                                        </p:tav>
                                        <p:tav tm="100000">
                                          <p:val>
                                            <p:strVal val="#ppt_h"/>
                                          </p:val>
                                        </p:tav>
                                      </p:tavLst>
                                    </p:anim>
                                    <p:anim calcmode="lin" valueType="num">
                                      <p:cBhvr>
                                        <p:cTn id="33" dur="500" fill="hold"/>
                                        <p:tgtEl>
                                          <p:spTgt spid="66"/>
                                        </p:tgtEl>
                                        <p:attrNameLst>
                                          <p:attrName>style.rotation</p:attrName>
                                        </p:attrNameLst>
                                      </p:cBhvr>
                                      <p:tavLst>
                                        <p:tav tm="0">
                                          <p:val>
                                            <p:fltVal val="360"/>
                                          </p:val>
                                        </p:tav>
                                        <p:tav tm="100000">
                                          <p:val>
                                            <p:fltVal val="0"/>
                                          </p:val>
                                        </p:tav>
                                      </p:tavLst>
                                    </p:anim>
                                    <p:animEffect transition="in" filter="fade">
                                      <p:cBhvr>
                                        <p:cTn id="34" dur="500"/>
                                        <p:tgtEl>
                                          <p:spTgt spid="66"/>
                                        </p:tgtEl>
                                      </p:cBhvr>
                                    </p:animEffect>
                                  </p:childTnLst>
                                </p:cTn>
                              </p:par>
                              <p:par>
                                <p:cTn id="35" presetID="49" presetClass="entr" presetSubtype="0" decel="100000" fill="hold" grpId="0" nodeType="withEffect">
                                  <p:stCondLst>
                                    <p:cond delay="0"/>
                                  </p:stCondLst>
                                  <p:childTnLst>
                                    <p:set>
                                      <p:cBhvr>
                                        <p:cTn id="36" dur="1" fill="hold">
                                          <p:stCondLst>
                                            <p:cond delay="0"/>
                                          </p:stCondLst>
                                        </p:cTn>
                                        <p:tgtEl>
                                          <p:spTgt spid="69"/>
                                        </p:tgtEl>
                                        <p:attrNameLst>
                                          <p:attrName>style.visibility</p:attrName>
                                        </p:attrNameLst>
                                      </p:cBhvr>
                                      <p:to>
                                        <p:strVal val="visible"/>
                                      </p:to>
                                    </p:set>
                                    <p:anim calcmode="lin" valueType="num">
                                      <p:cBhvr>
                                        <p:cTn id="37" dur="500" fill="hold"/>
                                        <p:tgtEl>
                                          <p:spTgt spid="69"/>
                                        </p:tgtEl>
                                        <p:attrNameLst>
                                          <p:attrName>ppt_w</p:attrName>
                                        </p:attrNameLst>
                                      </p:cBhvr>
                                      <p:tavLst>
                                        <p:tav tm="0">
                                          <p:val>
                                            <p:fltVal val="0"/>
                                          </p:val>
                                        </p:tav>
                                        <p:tav tm="100000">
                                          <p:val>
                                            <p:strVal val="#ppt_w"/>
                                          </p:val>
                                        </p:tav>
                                      </p:tavLst>
                                    </p:anim>
                                    <p:anim calcmode="lin" valueType="num">
                                      <p:cBhvr>
                                        <p:cTn id="38" dur="500" fill="hold"/>
                                        <p:tgtEl>
                                          <p:spTgt spid="69"/>
                                        </p:tgtEl>
                                        <p:attrNameLst>
                                          <p:attrName>ppt_h</p:attrName>
                                        </p:attrNameLst>
                                      </p:cBhvr>
                                      <p:tavLst>
                                        <p:tav tm="0">
                                          <p:val>
                                            <p:fltVal val="0"/>
                                          </p:val>
                                        </p:tav>
                                        <p:tav tm="100000">
                                          <p:val>
                                            <p:strVal val="#ppt_h"/>
                                          </p:val>
                                        </p:tav>
                                      </p:tavLst>
                                    </p:anim>
                                    <p:anim calcmode="lin" valueType="num">
                                      <p:cBhvr>
                                        <p:cTn id="39" dur="500" fill="hold"/>
                                        <p:tgtEl>
                                          <p:spTgt spid="69"/>
                                        </p:tgtEl>
                                        <p:attrNameLst>
                                          <p:attrName>style.rotation</p:attrName>
                                        </p:attrNameLst>
                                      </p:cBhvr>
                                      <p:tavLst>
                                        <p:tav tm="0">
                                          <p:val>
                                            <p:fltVal val="360"/>
                                          </p:val>
                                        </p:tav>
                                        <p:tav tm="100000">
                                          <p:val>
                                            <p:fltVal val="0"/>
                                          </p:val>
                                        </p:tav>
                                      </p:tavLst>
                                    </p:anim>
                                    <p:animEffect transition="in" filter="fade">
                                      <p:cBhvr>
                                        <p:cTn id="40" dur="500"/>
                                        <p:tgtEl>
                                          <p:spTgt spid="69"/>
                                        </p:tgtEl>
                                      </p:cBhvr>
                                    </p:animEffect>
                                  </p:childTnLst>
                                </p:cTn>
                              </p:par>
                              <p:par>
                                <p:cTn id="41" presetID="49" presetClass="entr" presetSubtype="0" decel="100000" fill="hold" grpId="0" nodeType="withEffect">
                                  <p:stCondLst>
                                    <p:cond delay="0"/>
                                  </p:stCondLst>
                                  <p:childTnLst>
                                    <p:set>
                                      <p:cBhvr>
                                        <p:cTn id="42" dur="1" fill="hold">
                                          <p:stCondLst>
                                            <p:cond delay="0"/>
                                          </p:stCondLst>
                                        </p:cTn>
                                        <p:tgtEl>
                                          <p:spTgt spid="72"/>
                                        </p:tgtEl>
                                        <p:attrNameLst>
                                          <p:attrName>style.visibility</p:attrName>
                                        </p:attrNameLst>
                                      </p:cBhvr>
                                      <p:to>
                                        <p:strVal val="visible"/>
                                      </p:to>
                                    </p:set>
                                    <p:anim calcmode="lin" valueType="num">
                                      <p:cBhvr>
                                        <p:cTn id="43" dur="500" fill="hold"/>
                                        <p:tgtEl>
                                          <p:spTgt spid="72"/>
                                        </p:tgtEl>
                                        <p:attrNameLst>
                                          <p:attrName>ppt_w</p:attrName>
                                        </p:attrNameLst>
                                      </p:cBhvr>
                                      <p:tavLst>
                                        <p:tav tm="0">
                                          <p:val>
                                            <p:fltVal val="0"/>
                                          </p:val>
                                        </p:tav>
                                        <p:tav tm="100000">
                                          <p:val>
                                            <p:strVal val="#ppt_w"/>
                                          </p:val>
                                        </p:tav>
                                      </p:tavLst>
                                    </p:anim>
                                    <p:anim calcmode="lin" valueType="num">
                                      <p:cBhvr>
                                        <p:cTn id="44" dur="500" fill="hold"/>
                                        <p:tgtEl>
                                          <p:spTgt spid="72"/>
                                        </p:tgtEl>
                                        <p:attrNameLst>
                                          <p:attrName>ppt_h</p:attrName>
                                        </p:attrNameLst>
                                      </p:cBhvr>
                                      <p:tavLst>
                                        <p:tav tm="0">
                                          <p:val>
                                            <p:fltVal val="0"/>
                                          </p:val>
                                        </p:tav>
                                        <p:tav tm="100000">
                                          <p:val>
                                            <p:strVal val="#ppt_h"/>
                                          </p:val>
                                        </p:tav>
                                      </p:tavLst>
                                    </p:anim>
                                    <p:anim calcmode="lin" valueType="num">
                                      <p:cBhvr>
                                        <p:cTn id="45" dur="500" fill="hold"/>
                                        <p:tgtEl>
                                          <p:spTgt spid="72"/>
                                        </p:tgtEl>
                                        <p:attrNameLst>
                                          <p:attrName>style.rotation</p:attrName>
                                        </p:attrNameLst>
                                      </p:cBhvr>
                                      <p:tavLst>
                                        <p:tav tm="0">
                                          <p:val>
                                            <p:fltVal val="360"/>
                                          </p:val>
                                        </p:tav>
                                        <p:tav tm="100000">
                                          <p:val>
                                            <p:fltVal val="0"/>
                                          </p:val>
                                        </p:tav>
                                      </p:tavLst>
                                    </p:anim>
                                    <p:animEffect transition="in" filter="fade">
                                      <p:cBhvr>
                                        <p:cTn id="46" dur="500"/>
                                        <p:tgtEl>
                                          <p:spTgt spid="72"/>
                                        </p:tgtEl>
                                      </p:cBhvr>
                                    </p:animEffect>
                                  </p:childTnLst>
                                </p:cTn>
                              </p:par>
                              <p:par>
                                <p:cTn id="47" presetID="49" presetClass="entr" presetSubtype="0" decel="100000" fill="hold" grpId="0" nodeType="withEffect">
                                  <p:stCondLst>
                                    <p:cond delay="0"/>
                                  </p:stCondLst>
                                  <p:childTnLst>
                                    <p:set>
                                      <p:cBhvr>
                                        <p:cTn id="48" dur="1" fill="hold">
                                          <p:stCondLst>
                                            <p:cond delay="0"/>
                                          </p:stCondLst>
                                        </p:cTn>
                                        <p:tgtEl>
                                          <p:spTgt spid="75"/>
                                        </p:tgtEl>
                                        <p:attrNameLst>
                                          <p:attrName>style.visibility</p:attrName>
                                        </p:attrNameLst>
                                      </p:cBhvr>
                                      <p:to>
                                        <p:strVal val="visible"/>
                                      </p:to>
                                    </p:set>
                                    <p:anim calcmode="lin" valueType="num">
                                      <p:cBhvr>
                                        <p:cTn id="49" dur="500" fill="hold"/>
                                        <p:tgtEl>
                                          <p:spTgt spid="75"/>
                                        </p:tgtEl>
                                        <p:attrNameLst>
                                          <p:attrName>ppt_w</p:attrName>
                                        </p:attrNameLst>
                                      </p:cBhvr>
                                      <p:tavLst>
                                        <p:tav tm="0">
                                          <p:val>
                                            <p:fltVal val="0"/>
                                          </p:val>
                                        </p:tav>
                                        <p:tav tm="100000">
                                          <p:val>
                                            <p:strVal val="#ppt_w"/>
                                          </p:val>
                                        </p:tav>
                                      </p:tavLst>
                                    </p:anim>
                                    <p:anim calcmode="lin" valueType="num">
                                      <p:cBhvr>
                                        <p:cTn id="50" dur="500" fill="hold"/>
                                        <p:tgtEl>
                                          <p:spTgt spid="75"/>
                                        </p:tgtEl>
                                        <p:attrNameLst>
                                          <p:attrName>ppt_h</p:attrName>
                                        </p:attrNameLst>
                                      </p:cBhvr>
                                      <p:tavLst>
                                        <p:tav tm="0">
                                          <p:val>
                                            <p:fltVal val="0"/>
                                          </p:val>
                                        </p:tav>
                                        <p:tav tm="100000">
                                          <p:val>
                                            <p:strVal val="#ppt_h"/>
                                          </p:val>
                                        </p:tav>
                                      </p:tavLst>
                                    </p:anim>
                                    <p:anim calcmode="lin" valueType="num">
                                      <p:cBhvr>
                                        <p:cTn id="51" dur="500" fill="hold"/>
                                        <p:tgtEl>
                                          <p:spTgt spid="75"/>
                                        </p:tgtEl>
                                        <p:attrNameLst>
                                          <p:attrName>style.rotation</p:attrName>
                                        </p:attrNameLst>
                                      </p:cBhvr>
                                      <p:tavLst>
                                        <p:tav tm="0">
                                          <p:val>
                                            <p:fltVal val="360"/>
                                          </p:val>
                                        </p:tav>
                                        <p:tav tm="100000">
                                          <p:val>
                                            <p:fltVal val="0"/>
                                          </p:val>
                                        </p:tav>
                                      </p:tavLst>
                                    </p:anim>
                                    <p:animEffect transition="in" filter="fade">
                                      <p:cBhvr>
                                        <p:cTn id="52" dur="500"/>
                                        <p:tgtEl>
                                          <p:spTgt spid="75"/>
                                        </p:tgtEl>
                                      </p:cBhvr>
                                    </p:animEffect>
                                  </p:childTnLst>
                                </p:cTn>
                              </p:par>
                            </p:childTnLst>
                          </p:cTn>
                        </p:par>
                        <p:par>
                          <p:cTn id="53" fill="hold">
                            <p:stCondLst>
                              <p:cond delay="2500"/>
                            </p:stCondLst>
                            <p:childTnLst>
                              <p:par>
                                <p:cTn id="54" presetID="22" presetClass="entr" presetSubtype="1" fill="hold" nodeType="afterEffect">
                                  <p:stCondLst>
                                    <p:cond delay="0"/>
                                  </p:stCondLst>
                                  <p:childTnLst>
                                    <p:set>
                                      <p:cBhvr>
                                        <p:cTn id="55" dur="1" fill="hold">
                                          <p:stCondLst>
                                            <p:cond delay="0"/>
                                          </p:stCondLst>
                                        </p:cTn>
                                        <p:tgtEl>
                                          <p:spTgt spid="67"/>
                                        </p:tgtEl>
                                        <p:attrNameLst>
                                          <p:attrName>style.visibility</p:attrName>
                                        </p:attrNameLst>
                                      </p:cBhvr>
                                      <p:to>
                                        <p:strVal val="visible"/>
                                      </p:to>
                                    </p:set>
                                    <p:animEffect transition="in" filter="wipe(up)">
                                      <p:cBhvr>
                                        <p:cTn id="56" dur="500"/>
                                        <p:tgtEl>
                                          <p:spTgt spid="67"/>
                                        </p:tgtEl>
                                      </p:cBhvr>
                                    </p:animEffect>
                                  </p:childTnLst>
                                </p:cTn>
                              </p:par>
                              <p:par>
                                <p:cTn id="57" presetID="22" presetClass="entr" presetSubtype="1" fill="hold" nodeType="withEffect">
                                  <p:stCondLst>
                                    <p:cond delay="0"/>
                                  </p:stCondLst>
                                  <p:childTnLst>
                                    <p:set>
                                      <p:cBhvr>
                                        <p:cTn id="58" dur="1" fill="hold">
                                          <p:stCondLst>
                                            <p:cond delay="0"/>
                                          </p:stCondLst>
                                        </p:cTn>
                                        <p:tgtEl>
                                          <p:spTgt spid="70"/>
                                        </p:tgtEl>
                                        <p:attrNameLst>
                                          <p:attrName>style.visibility</p:attrName>
                                        </p:attrNameLst>
                                      </p:cBhvr>
                                      <p:to>
                                        <p:strVal val="visible"/>
                                      </p:to>
                                    </p:set>
                                    <p:animEffect transition="in" filter="wipe(up)">
                                      <p:cBhvr>
                                        <p:cTn id="59" dur="500"/>
                                        <p:tgtEl>
                                          <p:spTgt spid="70"/>
                                        </p:tgtEl>
                                      </p:cBhvr>
                                    </p:animEffect>
                                  </p:childTnLst>
                                </p:cTn>
                              </p:par>
                              <p:par>
                                <p:cTn id="60" presetID="22" presetClass="entr" presetSubtype="1" fill="hold" nodeType="withEffect">
                                  <p:stCondLst>
                                    <p:cond delay="0"/>
                                  </p:stCondLst>
                                  <p:childTnLst>
                                    <p:set>
                                      <p:cBhvr>
                                        <p:cTn id="61" dur="1" fill="hold">
                                          <p:stCondLst>
                                            <p:cond delay="0"/>
                                          </p:stCondLst>
                                        </p:cTn>
                                        <p:tgtEl>
                                          <p:spTgt spid="73"/>
                                        </p:tgtEl>
                                        <p:attrNameLst>
                                          <p:attrName>style.visibility</p:attrName>
                                        </p:attrNameLst>
                                      </p:cBhvr>
                                      <p:to>
                                        <p:strVal val="visible"/>
                                      </p:to>
                                    </p:set>
                                    <p:animEffect transition="in" filter="wipe(up)">
                                      <p:cBhvr>
                                        <p:cTn id="62" dur="500"/>
                                        <p:tgtEl>
                                          <p:spTgt spid="73"/>
                                        </p:tgtEl>
                                      </p:cBhvr>
                                    </p:animEffect>
                                  </p:childTnLst>
                                </p:cTn>
                              </p:par>
                              <p:par>
                                <p:cTn id="63" presetID="22" presetClass="entr" presetSubtype="1" fill="hold" nodeType="withEffect">
                                  <p:stCondLst>
                                    <p:cond delay="0"/>
                                  </p:stCondLst>
                                  <p:childTnLst>
                                    <p:set>
                                      <p:cBhvr>
                                        <p:cTn id="64" dur="1" fill="hold">
                                          <p:stCondLst>
                                            <p:cond delay="0"/>
                                          </p:stCondLst>
                                        </p:cTn>
                                        <p:tgtEl>
                                          <p:spTgt spid="76"/>
                                        </p:tgtEl>
                                        <p:attrNameLst>
                                          <p:attrName>style.visibility</p:attrName>
                                        </p:attrNameLst>
                                      </p:cBhvr>
                                      <p:to>
                                        <p:strVal val="visible"/>
                                      </p:to>
                                    </p:set>
                                    <p:animEffect transition="in" filter="wipe(up)">
                                      <p:cBhvr>
                                        <p:cTn id="65" dur="500"/>
                                        <p:tgtEl>
                                          <p:spTgt spid="76"/>
                                        </p:tgtEl>
                                      </p:cBhvr>
                                    </p:animEffect>
                                  </p:childTnLst>
                                </p:cTn>
                              </p:par>
                            </p:childTnLst>
                          </p:cTn>
                        </p:par>
                        <p:par>
                          <p:cTn id="66" fill="hold">
                            <p:stCondLst>
                              <p:cond delay="3000"/>
                            </p:stCondLst>
                            <p:childTnLst>
                              <p:par>
                                <p:cTn id="67" presetID="22" presetClass="entr" presetSubtype="8" fill="hold" grpId="0" nodeType="afterEffect">
                                  <p:stCondLst>
                                    <p:cond delay="0"/>
                                  </p:stCondLst>
                                  <p:childTnLst>
                                    <p:set>
                                      <p:cBhvr>
                                        <p:cTn id="68" dur="1" fill="hold">
                                          <p:stCondLst>
                                            <p:cond delay="0"/>
                                          </p:stCondLst>
                                        </p:cTn>
                                        <p:tgtEl>
                                          <p:spTgt spid="68"/>
                                        </p:tgtEl>
                                        <p:attrNameLst>
                                          <p:attrName>style.visibility</p:attrName>
                                        </p:attrNameLst>
                                      </p:cBhvr>
                                      <p:to>
                                        <p:strVal val="visible"/>
                                      </p:to>
                                    </p:set>
                                    <p:animEffect transition="in" filter="wipe(left)">
                                      <p:cBhvr>
                                        <p:cTn id="69" dur="500"/>
                                        <p:tgtEl>
                                          <p:spTgt spid="68"/>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71"/>
                                        </p:tgtEl>
                                        <p:attrNameLst>
                                          <p:attrName>style.visibility</p:attrName>
                                        </p:attrNameLst>
                                      </p:cBhvr>
                                      <p:to>
                                        <p:strVal val="visible"/>
                                      </p:to>
                                    </p:set>
                                    <p:animEffect transition="in" filter="wipe(left)">
                                      <p:cBhvr>
                                        <p:cTn id="72" dur="500"/>
                                        <p:tgtEl>
                                          <p:spTgt spid="71"/>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74"/>
                                        </p:tgtEl>
                                        <p:attrNameLst>
                                          <p:attrName>style.visibility</p:attrName>
                                        </p:attrNameLst>
                                      </p:cBhvr>
                                      <p:to>
                                        <p:strVal val="visible"/>
                                      </p:to>
                                    </p:set>
                                    <p:animEffect transition="in" filter="wipe(left)">
                                      <p:cBhvr>
                                        <p:cTn id="75" dur="500"/>
                                        <p:tgtEl>
                                          <p:spTgt spid="74"/>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77"/>
                                        </p:tgtEl>
                                        <p:attrNameLst>
                                          <p:attrName>style.visibility</p:attrName>
                                        </p:attrNameLst>
                                      </p:cBhvr>
                                      <p:to>
                                        <p:strVal val="visible"/>
                                      </p:to>
                                    </p:set>
                                    <p:animEffect transition="in" filter="wipe(left)">
                                      <p:cBhvr>
                                        <p:cTn id="78" dur="500"/>
                                        <p:tgtEl>
                                          <p:spTgt spid="77"/>
                                        </p:tgtEl>
                                      </p:cBhvr>
                                    </p:animEffect>
                                  </p:childTnLst>
                                </p:cTn>
                              </p:par>
                            </p:childTnLst>
                          </p:cTn>
                        </p:par>
                        <p:par>
                          <p:cTn id="79" fill="hold">
                            <p:stCondLst>
                              <p:cond delay="3500"/>
                            </p:stCondLst>
                            <p:childTnLst>
                              <p:par>
                                <p:cTn id="80" presetID="22" presetClass="entr" presetSubtype="8" fill="hold" nodeType="afterEffect">
                                  <p:stCondLst>
                                    <p:cond delay="0"/>
                                  </p:stCondLst>
                                  <p:childTnLst>
                                    <p:set>
                                      <p:cBhvr>
                                        <p:cTn id="81" dur="1" fill="hold">
                                          <p:stCondLst>
                                            <p:cond delay="0"/>
                                          </p:stCondLst>
                                        </p:cTn>
                                        <p:tgtEl>
                                          <p:spTgt spid="78"/>
                                        </p:tgtEl>
                                        <p:attrNameLst>
                                          <p:attrName>style.visibility</p:attrName>
                                        </p:attrNameLst>
                                      </p:cBhvr>
                                      <p:to>
                                        <p:strVal val="visible"/>
                                      </p:to>
                                    </p:set>
                                    <p:animEffect transition="in" filter="wipe(left)">
                                      <p:cBhvr>
                                        <p:cTn id="82" dur="500"/>
                                        <p:tgtEl>
                                          <p:spTgt spid="78"/>
                                        </p:tgtEl>
                                      </p:cBhvr>
                                    </p:animEffect>
                                  </p:childTnLst>
                                </p:cTn>
                              </p:par>
                              <p:par>
                                <p:cTn id="83" presetID="22" presetClass="entr" presetSubtype="8" fill="hold" nodeType="withEffect">
                                  <p:stCondLst>
                                    <p:cond delay="0"/>
                                  </p:stCondLst>
                                  <p:childTnLst>
                                    <p:set>
                                      <p:cBhvr>
                                        <p:cTn id="84" dur="1" fill="hold">
                                          <p:stCondLst>
                                            <p:cond delay="0"/>
                                          </p:stCondLst>
                                        </p:cTn>
                                        <p:tgtEl>
                                          <p:spTgt spid="83"/>
                                        </p:tgtEl>
                                        <p:attrNameLst>
                                          <p:attrName>style.visibility</p:attrName>
                                        </p:attrNameLst>
                                      </p:cBhvr>
                                      <p:to>
                                        <p:strVal val="visible"/>
                                      </p:to>
                                    </p:set>
                                    <p:animEffect transition="in" filter="wipe(left)">
                                      <p:cBhvr>
                                        <p:cTn id="85" dur="500"/>
                                        <p:tgtEl>
                                          <p:spTgt spid="83"/>
                                        </p:tgtEl>
                                      </p:cBhvr>
                                    </p:animEffect>
                                  </p:childTnLst>
                                </p:cTn>
                              </p:par>
                              <p:par>
                                <p:cTn id="86" presetID="22" presetClass="entr" presetSubtype="8" fill="hold" nodeType="withEffect">
                                  <p:stCondLst>
                                    <p:cond delay="0"/>
                                  </p:stCondLst>
                                  <p:childTnLst>
                                    <p:set>
                                      <p:cBhvr>
                                        <p:cTn id="87" dur="1" fill="hold">
                                          <p:stCondLst>
                                            <p:cond delay="0"/>
                                          </p:stCondLst>
                                        </p:cTn>
                                        <p:tgtEl>
                                          <p:spTgt spid="84"/>
                                        </p:tgtEl>
                                        <p:attrNameLst>
                                          <p:attrName>style.visibility</p:attrName>
                                        </p:attrNameLst>
                                      </p:cBhvr>
                                      <p:to>
                                        <p:strVal val="visible"/>
                                      </p:to>
                                    </p:set>
                                    <p:animEffect transition="in" filter="wipe(left)">
                                      <p:cBhvr>
                                        <p:cTn id="88" dur="500"/>
                                        <p:tgtEl>
                                          <p:spTgt spid="84"/>
                                        </p:tgtEl>
                                      </p:cBhvr>
                                    </p:animEffect>
                                  </p:childTnLst>
                                </p:cTn>
                              </p:par>
                              <p:par>
                                <p:cTn id="89" presetID="22" presetClass="entr" presetSubtype="8" fill="hold" nodeType="withEffect">
                                  <p:stCondLst>
                                    <p:cond delay="0"/>
                                  </p:stCondLst>
                                  <p:childTnLst>
                                    <p:set>
                                      <p:cBhvr>
                                        <p:cTn id="90" dur="1" fill="hold">
                                          <p:stCondLst>
                                            <p:cond delay="0"/>
                                          </p:stCondLst>
                                        </p:cTn>
                                        <p:tgtEl>
                                          <p:spTgt spid="85"/>
                                        </p:tgtEl>
                                        <p:attrNameLst>
                                          <p:attrName>style.visibility</p:attrName>
                                        </p:attrNameLst>
                                      </p:cBhvr>
                                      <p:to>
                                        <p:strVal val="visible"/>
                                      </p:to>
                                    </p:set>
                                    <p:animEffect transition="in" filter="wipe(left)">
                                      <p:cBhvr>
                                        <p:cTn id="91" dur="500"/>
                                        <p:tgtEl>
                                          <p:spTgt spid="85"/>
                                        </p:tgtEl>
                                      </p:cBhvr>
                                    </p:animEffect>
                                  </p:childTnLst>
                                </p:cTn>
                              </p:par>
                            </p:childTnLst>
                          </p:cTn>
                        </p:par>
                        <p:par>
                          <p:cTn id="92" fill="hold">
                            <p:stCondLst>
                              <p:cond delay="4000"/>
                            </p:stCondLst>
                            <p:childTnLst>
                              <p:par>
                                <p:cTn id="93" presetID="10" presetClass="entr" presetSubtype="0" fill="hold" grpId="0" nodeType="afterEffect">
                                  <p:stCondLst>
                                    <p:cond delay="0"/>
                                  </p:stCondLst>
                                  <p:childTnLst>
                                    <p:set>
                                      <p:cBhvr>
                                        <p:cTn id="94" dur="1" fill="hold">
                                          <p:stCondLst>
                                            <p:cond delay="0"/>
                                          </p:stCondLst>
                                        </p:cTn>
                                        <p:tgtEl>
                                          <p:spTgt spid="79"/>
                                        </p:tgtEl>
                                        <p:attrNameLst>
                                          <p:attrName>style.visibility</p:attrName>
                                        </p:attrNameLst>
                                      </p:cBhvr>
                                      <p:to>
                                        <p:strVal val="visible"/>
                                      </p:to>
                                    </p:set>
                                    <p:animEffect transition="in" filter="fade">
                                      <p:cBhvr>
                                        <p:cTn id="95" dur="500"/>
                                        <p:tgtEl>
                                          <p:spTgt spid="79"/>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80"/>
                                        </p:tgtEl>
                                        <p:attrNameLst>
                                          <p:attrName>style.visibility</p:attrName>
                                        </p:attrNameLst>
                                      </p:cBhvr>
                                      <p:to>
                                        <p:strVal val="visible"/>
                                      </p:to>
                                    </p:set>
                                    <p:animEffect transition="in" filter="fade">
                                      <p:cBhvr>
                                        <p:cTn id="98" dur="500"/>
                                        <p:tgtEl>
                                          <p:spTgt spid="80"/>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81"/>
                                        </p:tgtEl>
                                        <p:attrNameLst>
                                          <p:attrName>style.visibility</p:attrName>
                                        </p:attrNameLst>
                                      </p:cBhvr>
                                      <p:to>
                                        <p:strVal val="visible"/>
                                      </p:to>
                                    </p:set>
                                    <p:animEffect transition="in" filter="fade">
                                      <p:cBhvr>
                                        <p:cTn id="101" dur="500"/>
                                        <p:tgtEl>
                                          <p:spTgt spid="81"/>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82"/>
                                        </p:tgtEl>
                                        <p:attrNameLst>
                                          <p:attrName>style.visibility</p:attrName>
                                        </p:attrNameLst>
                                      </p:cBhvr>
                                      <p:to>
                                        <p:strVal val="visible"/>
                                      </p:to>
                                    </p:set>
                                    <p:animEffect transition="in" filter="fade">
                                      <p:cBhvr>
                                        <p:cTn id="104"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8" grpId="0"/>
      <p:bldP spid="69" grpId="0"/>
      <p:bldP spid="71" grpId="0"/>
      <p:bldP spid="72" grpId="0"/>
      <p:bldP spid="74" grpId="0"/>
      <p:bldP spid="75" grpId="0"/>
      <p:bldP spid="77" grpId="0"/>
      <p:bldP spid="79" grpId="0"/>
      <p:bldP spid="80" grpId="0"/>
      <p:bldP spid="81" grpId="0"/>
      <p:bldP spid="82" grpId="0"/>
      <p:bldP spid="86" grpId="0" animBg="1"/>
      <p:bldP spid="86" grpId="1" animBg="1"/>
      <p:bldP spid="87" grpId="0" animBg="1"/>
      <p:bldP spid="87"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2" cstate="print">
            <a:extLst>
              <a:ext uri="{28A0092B-C50C-407E-A947-70E740481C1C}">
                <a14:useLocalDpi xmlns:a14="http://schemas.microsoft.com/office/drawing/2010/main" val="0"/>
              </a:ext>
            </a:extLst>
          </a:blip>
          <a:srcRect l="12371" b="8989"/>
          <a:stretch>
            <a:fillRect/>
          </a:stretch>
        </p:blipFill>
        <p:spPr>
          <a:xfrm>
            <a:off x="-1" y="-19"/>
            <a:ext cx="12192000" cy="6858019"/>
          </a:xfrm>
          <a:prstGeom prst="rect">
            <a:avLst/>
          </a:prstGeom>
        </p:spPr>
      </p:pic>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t="46820"/>
          <a:stretch>
            <a:fillRect/>
          </a:stretch>
        </p:blipFill>
        <p:spPr>
          <a:xfrm>
            <a:off x="-1" y="3484665"/>
            <a:ext cx="12191999" cy="3373335"/>
          </a:xfrm>
          <a:prstGeom prst="rect">
            <a:avLst/>
          </a:prstGeom>
        </p:spPr>
      </p:pic>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19282" y="3484665"/>
            <a:ext cx="5915959" cy="3547958"/>
          </a:xfrm>
          <a:prstGeom prst="rect">
            <a:avLst/>
          </a:prstGeom>
        </p:spPr>
      </p:pic>
      <p:sp>
        <p:nvSpPr>
          <p:cNvPr id="50" name="TextBox 49"/>
          <p:cNvSpPr txBox="1"/>
          <p:nvPr/>
        </p:nvSpPr>
        <p:spPr>
          <a:xfrm>
            <a:off x="4762077" y="371653"/>
            <a:ext cx="3954414" cy="5016758"/>
          </a:xfrm>
          <a:prstGeom prst="rect">
            <a:avLst/>
          </a:prstGeom>
          <a:noFill/>
        </p:spPr>
        <p:txBody>
          <a:bodyPr wrap="square">
            <a:spAutoFit/>
          </a:bodyPr>
          <a:lstStyle/>
          <a:p>
            <a:pPr>
              <a:defRPr/>
            </a:pPr>
            <a:r>
              <a:rPr lang="en-US" altLang="zh-CN" sz="16000" b="1" dirty="0" smtClean="0">
                <a:solidFill>
                  <a:srgbClr val="92D050">
                    <a:alpha val="39000"/>
                  </a:srgbClr>
                </a:solidFill>
                <a:latin typeface="方正正大黑简体" panose="02000000000000000000" pitchFamily="2" charset="-122"/>
                <a:ea typeface="方正正大黑简体" panose="02000000000000000000" pitchFamily="2" charset="-122"/>
              </a:rPr>
              <a:t>04</a:t>
            </a:r>
            <a:endParaRPr lang="en-US" altLang="zh-CN" sz="16000" b="1" dirty="0">
              <a:solidFill>
                <a:srgbClr val="92D050">
                  <a:alpha val="39000"/>
                </a:srgbClr>
              </a:solidFill>
              <a:latin typeface="方正正大黑简体" panose="02000000000000000000" pitchFamily="2" charset="-122"/>
              <a:ea typeface="方正正大黑简体" panose="02000000000000000000" pitchFamily="2" charset="-122"/>
            </a:endParaRPr>
          </a:p>
          <a:p>
            <a:pPr>
              <a:defRPr/>
            </a:pPr>
            <a:endParaRPr lang="zh-CN" altLang="en-US" sz="16000" b="1" dirty="0">
              <a:solidFill>
                <a:srgbClr val="92D050">
                  <a:alpha val="39000"/>
                </a:srgbClr>
              </a:solidFill>
              <a:latin typeface="方正正大黑简体" panose="02000000000000000000" pitchFamily="2" charset="-122"/>
              <a:ea typeface="方正正大黑简体" panose="02000000000000000000" pitchFamily="2" charset="-122"/>
            </a:endParaRPr>
          </a:p>
        </p:txBody>
      </p:sp>
      <p:grpSp>
        <p:nvGrpSpPr>
          <p:cNvPr id="51" name="组合 50"/>
          <p:cNvGrpSpPr/>
          <p:nvPr/>
        </p:nvGrpSpPr>
        <p:grpSpPr bwMode="auto">
          <a:xfrm>
            <a:off x="4278445" y="1810738"/>
            <a:ext cx="3792537" cy="733425"/>
            <a:chOff x="260212" y="2605889"/>
            <a:chExt cx="5463701" cy="1056077"/>
          </a:xfrm>
        </p:grpSpPr>
        <p:grpSp>
          <p:nvGrpSpPr>
            <p:cNvPr id="52" name="组合 1068"/>
            <p:cNvGrpSpPr/>
            <p:nvPr/>
          </p:nvGrpSpPr>
          <p:grpSpPr bwMode="auto">
            <a:xfrm>
              <a:off x="260212" y="2605889"/>
              <a:ext cx="5368698" cy="167269"/>
              <a:chOff x="6246813" y="2325018"/>
              <a:chExt cx="5049895" cy="157337"/>
            </a:xfrm>
          </p:grpSpPr>
          <p:pic>
            <p:nvPicPr>
              <p:cNvPr id="57" name="Picture 57"/>
              <p:cNvPicPr>
                <a:picLocks noChangeAspect="1" noChangeArrowheads="1"/>
              </p:cNvPicPr>
              <p:nvPr/>
            </p:nvPicPr>
            <p:blipFill>
              <a:blip r:embed="rId5" cstate="print">
                <a:lum bright="24000"/>
                <a:extLst>
                  <a:ext uri="{28A0092B-C50C-407E-A947-70E740481C1C}">
                    <a14:useLocalDpi xmlns:a14="http://schemas.microsoft.com/office/drawing/2010/main" val="0"/>
                  </a:ext>
                </a:extLst>
              </a:blip>
              <a:srcRect t="50449" r="-420"/>
              <a:stretch>
                <a:fillRect/>
              </a:stretch>
            </p:blipFill>
            <p:spPr bwMode="auto">
              <a:xfrm>
                <a:off x="6257983" y="2358530"/>
                <a:ext cx="5038725"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 name="Picture 57"/>
              <p:cNvPicPr>
                <a:picLocks noChangeAspect="1" noChangeArrowheads="1"/>
              </p:cNvPicPr>
              <p:nvPr/>
            </p:nvPicPr>
            <p:blipFill>
              <a:blip r:embed="rId5" cstate="print">
                <a:lum bright="24000"/>
                <a:extLst>
                  <a:ext uri="{28A0092B-C50C-407E-A947-70E740481C1C}">
                    <a14:useLocalDpi xmlns:a14="http://schemas.microsoft.com/office/drawing/2010/main" val="0"/>
                  </a:ext>
                </a:extLst>
              </a:blip>
              <a:srcRect t="50449" r="-420"/>
              <a:stretch>
                <a:fillRect/>
              </a:stretch>
            </p:blipFill>
            <p:spPr bwMode="auto">
              <a:xfrm>
                <a:off x="6246813" y="2325018"/>
                <a:ext cx="5038725"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3" name="Rectangle 3"/>
            <p:cNvSpPr>
              <a:spLocks noChangeArrowheads="1"/>
            </p:cNvSpPr>
            <p:nvPr/>
          </p:nvSpPr>
          <p:spPr bwMode="auto">
            <a:xfrm>
              <a:off x="710986" y="2660176"/>
              <a:ext cx="4906049" cy="8779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buFontTx/>
                <a:buNone/>
              </a:pPr>
              <a:endParaRPr lang="zh-CN" altLang="zh-CN"/>
            </a:p>
          </p:txBody>
        </p:sp>
        <p:grpSp>
          <p:nvGrpSpPr>
            <p:cNvPr id="54" name="组合 1070"/>
            <p:cNvGrpSpPr/>
            <p:nvPr/>
          </p:nvGrpSpPr>
          <p:grpSpPr bwMode="auto">
            <a:xfrm>
              <a:off x="260212" y="3487600"/>
              <a:ext cx="5463701" cy="174366"/>
              <a:chOff x="6246813" y="2146300"/>
              <a:chExt cx="5038725" cy="123825"/>
            </a:xfrm>
          </p:grpSpPr>
          <p:pic>
            <p:nvPicPr>
              <p:cNvPr id="55" name="Picture 57"/>
              <p:cNvPicPr>
                <a:picLocks noChangeAspect="1" noChangeArrowheads="1"/>
              </p:cNvPicPr>
              <p:nvPr/>
            </p:nvPicPr>
            <p:blipFill>
              <a:blip r:embed="rId5" cstate="print">
                <a:lum bright="24000"/>
                <a:extLst>
                  <a:ext uri="{28A0092B-C50C-407E-A947-70E740481C1C}">
                    <a14:useLocalDpi xmlns:a14="http://schemas.microsoft.com/office/drawing/2010/main" val="0"/>
                  </a:ext>
                </a:extLst>
              </a:blip>
              <a:srcRect t="50449" r="-420"/>
              <a:stretch>
                <a:fillRect/>
              </a:stretch>
            </p:blipFill>
            <p:spPr bwMode="auto">
              <a:xfrm>
                <a:off x="6246813" y="2146300"/>
                <a:ext cx="5038725"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 name="Picture 57"/>
              <p:cNvPicPr>
                <a:picLocks noChangeAspect="1" noChangeArrowheads="1"/>
              </p:cNvPicPr>
              <p:nvPr/>
            </p:nvPicPr>
            <p:blipFill>
              <a:blip r:embed="rId5" cstate="print">
                <a:lum bright="24000"/>
                <a:extLst>
                  <a:ext uri="{28A0092B-C50C-407E-A947-70E740481C1C}">
                    <a14:useLocalDpi xmlns:a14="http://schemas.microsoft.com/office/drawing/2010/main" val="0"/>
                  </a:ext>
                </a:extLst>
              </a:blip>
              <a:srcRect t="50449" r="-420"/>
              <a:stretch>
                <a:fillRect/>
              </a:stretch>
            </p:blipFill>
            <p:spPr bwMode="auto">
              <a:xfrm>
                <a:off x="6246813" y="2146300"/>
                <a:ext cx="5038725"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59" name="TextBox 58"/>
          <p:cNvSpPr txBox="1">
            <a:spLocks noChangeArrowheads="1"/>
          </p:cNvSpPr>
          <p:nvPr/>
        </p:nvSpPr>
        <p:spPr bwMode="auto">
          <a:xfrm>
            <a:off x="4754695" y="1904400"/>
            <a:ext cx="26590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5" rIns="91431" bIns="4571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solidFill>
                  <a:srgbClr val="92D050"/>
                </a:solidFill>
                <a:latin typeface="迷你简卡通" panose="03000509000000000000" pitchFamily="65" charset="-122"/>
                <a:ea typeface="迷你简卡通" panose="03000509000000000000" pitchFamily="65" charset="-122"/>
              </a:rPr>
              <a:t>单击此处章节标题</a:t>
            </a:r>
          </a:p>
        </p:txBody>
      </p:sp>
      <p:sp>
        <p:nvSpPr>
          <p:cNvPr id="60" name="Rectangle 7"/>
          <p:cNvSpPr>
            <a:spLocks noChangeArrowheads="1"/>
          </p:cNvSpPr>
          <p:nvPr/>
        </p:nvSpPr>
        <p:spPr bwMode="auto">
          <a:xfrm>
            <a:off x="3791082" y="2664813"/>
            <a:ext cx="499110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50000"/>
              </a:lnSpc>
              <a:defRPr/>
            </a:pPr>
            <a:r>
              <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您的内容打在这里，或者通过复制您的文本后，在此框中选择粘贴，并选择只保留文字。文字尽量控制在</a:t>
            </a:r>
            <a:r>
              <a:rPr lang="en-US" altLang="zh-CN" sz="1400" noProof="1">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rPr>
              <a:t>字以内。</a:t>
            </a:r>
            <a:endParaRPr lang="en-US" altLang="zh-CN"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barn(outHorizontal)">
                                      <p:cBhvr>
                                        <p:cTn id="7" dur="500"/>
                                        <p:tgtEl>
                                          <p:spTgt spid="5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fade">
                                      <p:cBhvr>
                                        <p:cTn id="11" dur="1000"/>
                                        <p:tgtEl>
                                          <p:spTgt spid="50"/>
                                        </p:tgtEl>
                                      </p:cBhvr>
                                    </p:animEffect>
                                    <p:anim calcmode="lin" valueType="num">
                                      <p:cBhvr>
                                        <p:cTn id="12" dur="1000" fill="hold"/>
                                        <p:tgtEl>
                                          <p:spTgt spid="50"/>
                                        </p:tgtEl>
                                        <p:attrNameLst>
                                          <p:attrName>ppt_x</p:attrName>
                                        </p:attrNameLst>
                                      </p:cBhvr>
                                      <p:tavLst>
                                        <p:tav tm="0">
                                          <p:val>
                                            <p:strVal val="#ppt_x"/>
                                          </p:val>
                                        </p:tav>
                                        <p:tav tm="100000">
                                          <p:val>
                                            <p:strVal val="#ppt_x"/>
                                          </p:val>
                                        </p:tav>
                                      </p:tavLst>
                                    </p:anim>
                                    <p:anim calcmode="lin" valueType="num">
                                      <p:cBhvr>
                                        <p:cTn id="13" dur="1000" fill="hold"/>
                                        <p:tgtEl>
                                          <p:spTgt spid="5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1" fill="hold" grpId="0" nodeType="afterEffect">
                                  <p:stCondLst>
                                    <p:cond delay="0"/>
                                  </p:stCondLst>
                                  <p:iterate type="lt">
                                    <p:tmPct val="10000"/>
                                  </p:iterate>
                                  <p:childTnLst>
                                    <p:set>
                                      <p:cBhvr>
                                        <p:cTn id="16" dur="1" fill="hold">
                                          <p:stCondLst>
                                            <p:cond delay="0"/>
                                          </p:stCondLst>
                                        </p:cTn>
                                        <p:tgtEl>
                                          <p:spTgt spid="59"/>
                                        </p:tgtEl>
                                        <p:attrNameLst>
                                          <p:attrName>style.visibility</p:attrName>
                                        </p:attrNameLst>
                                      </p:cBhvr>
                                      <p:to>
                                        <p:strVal val="visible"/>
                                      </p:to>
                                    </p:set>
                                    <p:animEffect transition="in" filter="wipe(up)">
                                      <p:cBhvr>
                                        <p:cTn id="17" dur="500"/>
                                        <p:tgtEl>
                                          <p:spTgt spid="59"/>
                                        </p:tgtEl>
                                      </p:cBhvr>
                                    </p:animEffect>
                                  </p:childTnLst>
                                </p:cTn>
                              </p:par>
                            </p:childTnLst>
                          </p:cTn>
                        </p:par>
                        <p:par>
                          <p:cTn id="18" fill="hold">
                            <p:stCondLst>
                              <p:cond delay="2349"/>
                            </p:stCondLst>
                            <p:childTnLst>
                              <p:par>
                                <p:cTn id="19" presetID="14" presetClass="entr" presetSubtype="10" fill="hold" grpId="0" nodeType="afterEffect">
                                  <p:stCondLst>
                                    <p:cond delay="0"/>
                                  </p:stCondLst>
                                  <p:childTnLst>
                                    <p:set>
                                      <p:cBhvr>
                                        <p:cTn id="20" dur="1" fill="hold">
                                          <p:stCondLst>
                                            <p:cond delay="0"/>
                                          </p:stCondLst>
                                        </p:cTn>
                                        <p:tgtEl>
                                          <p:spTgt spid="60"/>
                                        </p:tgtEl>
                                        <p:attrNameLst>
                                          <p:attrName>style.visibility</p:attrName>
                                        </p:attrNameLst>
                                      </p:cBhvr>
                                      <p:to>
                                        <p:strVal val="visible"/>
                                      </p:to>
                                    </p:set>
                                    <p:animEffect transition="in" filter="randombar(horizontal)">
                                      <p:cBhvr>
                                        <p:cTn id="21"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46"/>
          <p:cNvCxnSpPr>
            <a:cxnSpLocks noChangeShapeType="1"/>
          </p:cNvCxnSpPr>
          <p:nvPr/>
        </p:nvCxnSpPr>
        <p:spPr bwMode="auto">
          <a:xfrm flipH="1">
            <a:off x="815165" y="854032"/>
            <a:ext cx="11037873" cy="0"/>
          </a:xfrm>
          <a:prstGeom prst="line">
            <a:avLst/>
          </a:prstGeom>
          <a:noFill/>
          <a:ln w="19050" cmpd="sng">
            <a:solidFill>
              <a:srgbClr val="FF66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503" y="217990"/>
            <a:ext cx="630788" cy="636042"/>
          </a:xfrm>
          <a:prstGeom prst="rect">
            <a:avLst/>
          </a:prstGeom>
        </p:spPr>
      </p:pic>
      <p:sp>
        <p:nvSpPr>
          <p:cNvPr id="4" name="TextBox 3"/>
          <p:cNvSpPr txBox="1"/>
          <p:nvPr/>
        </p:nvSpPr>
        <p:spPr>
          <a:xfrm>
            <a:off x="815166" y="280240"/>
            <a:ext cx="2502489" cy="570948"/>
          </a:xfrm>
          <a:prstGeom prst="rect">
            <a:avLst/>
          </a:prstGeom>
          <a:noFill/>
        </p:spPr>
        <p:txBody>
          <a:bodyPr wrap="none" lIns="121615" tIns="60808" rIns="121615" bIns="60808" rtlCol="0">
            <a:spAutoFit/>
          </a:bodyPr>
          <a:lstStyle/>
          <a:p>
            <a:pPr defTabSz="1085215">
              <a:defRPr/>
            </a:pPr>
            <a:r>
              <a:rPr lang="zh-CN" altLang="en-US" sz="2900" kern="0" dirty="0">
                <a:latin typeface="+mj-ea"/>
              </a:rPr>
              <a:t>年度工作概述</a:t>
            </a:r>
          </a:p>
        </p:txBody>
      </p:sp>
      <p:sp>
        <p:nvSpPr>
          <p:cNvPr id="5" name="TextBox 6"/>
          <p:cNvSpPr txBox="1"/>
          <p:nvPr/>
        </p:nvSpPr>
        <p:spPr>
          <a:xfrm>
            <a:off x="815167" y="2370118"/>
            <a:ext cx="5854870" cy="469052"/>
          </a:xfrm>
          <a:prstGeom prst="rect">
            <a:avLst/>
          </a:prstGeom>
          <a:noFill/>
        </p:spPr>
        <p:txBody>
          <a:bodyPr wrap="square" lIns="121615" tIns="60808" rIns="121615" bIns="60808" rtlCol="0">
            <a:spAutoFit/>
          </a:bodyPr>
          <a:lstStyle/>
          <a:p>
            <a:pPr defTabSz="1216025">
              <a:lnSpc>
                <a:spcPct val="125000"/>
              </a:lnSpc>
            </a:pPr>
            <a:r>
              <a:rPr lang="zh-CN" altLang="en-US" dirty="0">
                <a:solidFill>
                  <a:srgbClr val="EEECE1">
                    <a:lumMod val="10000"/>
                  </a:srgbClr>
                </a:solidFill>
                <a:ea typeface="微软雅黑" panose="020B0503020204020204" pitchFamily="34" charset="-122"/>
              </a:rPr>
              <a:t>添</a:t>
            </a:r>
            <a:r>
              <a:rPr lang="zh-CN" altLang="en-US" dirty="0" smtClean="0">
                <a:solidFill>
                  <a:srgbClr val="EEECE1">
                    <a:lumMod val="10000"/>
                  </a:srgbClr>
                </a:solidFill>
                <a:ea typeface="微软雅黑" panose="020B0503020204020204" pitchFamily="34" charset="-122"/>
              </a:rPr>
              <a:t>加容</a:t>
            </a:r>
            <a:endParaRPr lang="zh-CN" altLang="en-US" dirty="0">
              <a:solidFill>
                <a:srgbClr val="EEECE1">
                  <a:lumMod val="10000"/>
                </a:srgbClr>
              </a:solidFill>
              <a:ea typeface="微软雅黑" panose="020B0503020204020204" pitchFamily="34" charset="-122"/>
            </a:endParaRPr>
          </a:p>
        </p:txBody>
      </p:sp>
      <p:sp>
        <p:nvSpPr>
          <p:cNvPr id="6" name="TextBox 6"/>
          <p:cNvSpPr txBox="1"/>
          <p:nvPr/>
        </p:nvSpPr>
        <p:spPr>
          <a:xfrm>
            <a:off x="815167" y="4104931"/>
            <a:ext cx="5470946" cy="561385"/>
          </a:xfrm>
          <a:prstGeom prst="rect">
            <a:avLst/>
          </a:prstGeom>
          <a:noFill/>
        </p:spPr>
        <p:txBody>
          <a:bodyPr wrap="square" lIns="121615" tIns="60808" rIns="121615" bIns="60808" rtlCol="0">
            <a:spAutoFit/>
          </a:bodyPr>
          <a:lstStyle/>
          <a:p>
            <a:pPr defTabSz="1216025">
              <a:lnSpc>
                <a:spcPct val="150000"/>
              </a:lnSpc>
            </a:pPr>
            <a:r>
              <a:rPr lang="zh-CN" altLang="en-US" dirty="0">
                <a:solidFill>
                  <a:srgbClr val="EEECE1">
                    <a:lumMod val="10000"/>
                  </a:srgbClr>
                </a:solidFill>
                <a:ea typeface="微软雅黑" panose="020B0503020204020204" pitchFamily="34" charset="-122"/>
              </a:rPr>
              <a:t>添加文本说明内容添加文本说明内容添加</a:t>
            </a:r>
            <a:r>
              <a:rPr lang="zh-CN" altLang="en-US" dirty="0" smtClean="0">
                <a:solidFill>
                  <a:srgbClr val="EEECE1">
                    <a:lumMod val="10000"/>
                  </a:srgbClr>
                </a:solidFill>
                <a:ea typeface="微软雅黑" panose="020B0503020204020204" pitchFamily="34" charset="-122"/>
              </a:rPr>
              <a:t>文本</a:t>
            </a:r>
            <a:endParaRPr lang="zh-CN" altLang="en-US" dirty="0">
              <a:solidFill>
                <a:srgbClr val="EEECE1">
                  <a:lumMod val="10000"/>
                </a:srgbClr>
              </a:solidFill>
              <a:ea typeface="微软雅黑" panose="020B0503020204020204" pitchFamily="34" charset="-122"/>
            </a:endParaRPr>
          </a:p>
        </p:txBody>
      </p:sp>
      <p:sp>
        <p:nvSpPr>
          <p:cNvPr id="7" name="对角圆角矩形 6"/>
          <p:cNvSpPr/>
          <p:nvPr/>
        </p:nvSpPr>
        <p:spPr>
          <a:xfrm>
            <a:off x="911149" y="1893041"/>
            <a:ext cx="1900281" cy="505358"/>
          </a:xfrm>
          <a:prstGeom prst="round2DiagRect">
            <a:avLst>
              <a:gd name="adj1" fmla="val 30205"/>
              <a:gd name="adj2" fmla="val 0"/>
            </a:avLst>
          </a:prstGeom>
          <a:solidFill>
            <a:srgbClr val="FF6600"/>
          </a:solidFill>
          <a:ln w="25400" cap="flat" cmpd="sng" algn="ctr">
            <a:noFill/>
            <a:prstDash val="solid"/>
          </a:ln>
          <a:effectLst/>
        </p:spPr>
        <p:txBody>
          <a:bodyPr lIns="121615" tIns="60808" rIns="121615" bIns="60808" rtlCol="0" anchor="ctr"/>
          <a:lstStyle/>
          <a:p>
            <a:pPr algn="ctr" defTabSz="1216025">
              <a:defRPr/>
            </a:pPr>
            <a:r>
              <a:rPr lang="zh-CN" altLang="en-US" sz="2400" b="1" kern="0" dirty="0">
                <a:solidFill>
                  <a:prstClr val="white"/>
                </a:solidFill>
                <a:latin typeface="微软雅黑" panose="020B0503020204020204" pitchFamily="34" charset="-122"/>
                <a:ea typeface="微软雅黑" panose="020B0503020204020204" pitchFamily="34" charset="-122"/>
              </a:rPr>
              <a:t>标题一</a:t>
            </a:r>
          </a:p>
        </p:txBody>
      </p:sp>
      <p:sp>
        <p:nvSpPr>
          <p:cNvPr id="8" name="对角圆角矩形 7"/>
          <p:cNvSpPr/>
          <p:nvPr/>
        </p:nvSpPr>
        <p:spPr>
          <a:xfrm>
            <a:off x="911149" y="3659548"/>
            <a:ext cx="1900281" cy="505358"/>
          </a:xfrm>
          <a:prstGeom prst="round2DiagRect">
            <a:avLst>
              <a:gd name="adj1" fmla="val 30205"/>
              <a:gd name="adj2" fmla="val 0"/>
            </a:avLst>
          </a:prstGeom>
          <a:solidFill>
            <a:srgbClr val="92D050"/>
          </a:solidFill>
          <a:ln w="25400" cap="flat" cmpd="sng" algn="ctr">
            <a:noFill/>
            <a:prstDash val="solid"/>
          </a:ln>
          <a:effectLst/>
        </p:spPr>
        <p:txBody>
          <a:bodyPr lIns="121615" tIns="60808" rIns="121615" bIns="60808" rtlCol="0" anchor="ctr"/>
          <a:lstStyle/>
          <a:p>
            <a:pPr algn="ctr" defTabSz="1216025">
              <a:defRPr/>
            </a:pPr>
            <a:r>
              <a:rPr lang="zh-CN" altLang="en-US" sz="2400" b="1" kern="0" dirty="0">
                <a:solidFill>
                  <a:prstClr val="white"/>
                </a:solidFill>
                <a:latin typeface="微软雅黑" panose="020B0503020204020204" pitchFamily="34" charset="-122"/>
                <a:ea typeface="微软雅黑" panose="020B0503020204020204" pitchFamily="34" charset="-122"/>
              </a:rPr>
              <a:t>标题二</a:t>
            </a:r>
          </a:p>
        </p:txBody>
      </p:sp>
      <p:sp>
        <p:nvSpPr>
          <p:cNvPr id="9" name="对角圆角矩形 8"/>
          <p:cNvSpPr/>
          <p:nvPr/>
        </p:nvSpPr>
        <p:spPr>
          <a:xfrm>
            <a:off x="911149" y="4750284"/>
            <a:ext cx="1900281" cy="505358"/>
          </a:xfrm>
          <a:prstGeom prst="round2DiagRect">
            <a:avLst>
              <a:gd name="adj1" fmla="val 30205"/>
              <a:gd name="adj2" fmla="val 0"/>
            </a:avLst>
          </a:prstGeom>
          <a:solidFill>
            <a:schemeClr val="accent2"/>
          </a:solidFill>
          <a:ln w="25400" cap="flat" cmpd="sng" algn="ctr">
            <a:noFill/>
            <a:prstDash val="solid"/>
          </a:ln>
          <a:effectLst/>
        </p:spPr>
        <p:txBody>
          <a:bodyPr lIns="121615" tIns="60808" rIns="121615" bIns="60808" rtlCol="0" anchor="ctr"/>
          <a:lstStyle/>
          <a:p>
            <a:pPr algn="ctr" defTabSz="1216025">
              <a:defRPr/>
            </a:pPr>
            <a:r>
              <a:rPr lang="zh-CN" altLang="en-US" sz="2400" b="1" kern="0" dirty="0">
                <a:solidFill>
                  <a:prstClr val="white"/>
                </a:solidFill>
                <a:latin typeface="微软雅黑" panose="020B0503020204020204" pitchFamily="34" charset="-122"/>
                <a:ea typeface="微软雅黑" panose="020B0503020204020204" pitchFamily="34" charset="-122"/>
              </a:rPr>
              <a:t>标题三</a:t>
            </a:r>
          </a:p>
        </p:txBody>
      </p:sp>
      <p:sp>
        <p:nvSpPr>
          <p:cNvPr id="10" name="TextBox 9"/>
          <p:cNvSpPr txBox="1"/>
          <p:nvPr/>
        </p:nvSpPr>
        <p:spPr>
          <a:xfrm>
            <a:off x="815167" y="5240522"/>
            <a:ext cx="5854870" cy="853773"/>
          </a:xfrm>
          <a:prstGeom prst="rect">
            <a:avLst/>
          </a:prstGeom>
          <a:noFill/>
        </p:spPr>
        <p:txBody>
          <a:bodyPr wrap="square" lIns="121615" tIns="60808" rIns="121615" bIns="60808" rtlCol="0">
            <a:spAutoFit/>
          </a:bodyPr>
          <a:lstStyle>
            <a:defPPr>
              <a:defRPr lang="zh-CN"/>
            </a:defPPr>
            <a:lvl1pPr fontAlgn="auto">
              <a:lnSpc>
                <a:spcPct val="125000"/>
              </a:lnSpc>
              <a:spcBef>
                <a:spcPts val="0"/>
              </a:spcBef>
              <a:spcAft>
                <a:spcPts val="0"/>
              </a:spcAft>
              <a:defRPr sz="1400">
                <a:solidFill>
                  <a:schemeClr val="bg1"/>
                </a:solidFill>
                <a:latin typeface="Calibri" panose="020F0502020204030204"/>
                <a:ea typeface="微软雅黑" panose="020B0503020204020204" pitchFamily="34" charset="-122"/>
              </a:defRPr>
            </a:lvl1pPr>
          </a:lstStyle>
          <a:p>
            <a:pPr defTabSz="1216025">
              <a:defRPr/>
            </a:pPr>
            <a:r>
              <a:rPr lang="zh-CN" altLang="en-US" sz="1900" kern="0" dirty="0">
                <a:solidFill>
                  <a:srgbClr val="EEECE1">
                    <a:lumMod val="10000"/>
                  </a:srgbClr>
                </a:solidFill>
              </a:rPr>
              <a:t>添加文本说明内容添加文本说明内容添加文本说明内容添加文本说明内容添加内容</a:t>
            </a:r>
          </a:p>
        </p:txBody>
      </p:sp>
      <p:pic>
        <p:nvPicPr>
          <p:cNvPr id="11"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194901" y="1373948"/>
            <a:ext cx="4031552" cy="2285600"/>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2"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rot="422593">
            <a:off x="7850097" y="2579948"/>
            <a:ext cx="3850757" cy="2719226"/>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3" name="Picture 6"/>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rot="854817">
            <a:off x="6897046" y="3670860"/>
            <a:ext cx="3415394" cy="2258029"/>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4" name="图片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5565755"/>
            <a:ext cx="12192000" cy="12922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25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250"/>
                            </p:stCondLst>
                            <p:childTnLst>
                              <p:par>
                                <p:cTn id="17" presetID="49" presetClass="entr" presetSubtype="0" decel="10000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 calcmode="lin" valueType="num">
                                      <p:cBhvr>
                                        <p:cTn id="21" dur="500" fill="hold"/>
                                        <p:tgtEl>
                                          <p:spTgt spid="11"/>
                                        </p:tgtEl>
                                        <p:attrNameLst>
                                          <p:attrName>style.rotation</p:attrName>
                                        </p:attrNameLst>
                                      </p:cBhvr>
                                      <p:tavLst>
                                        <p:tav tm="0">
                                          <p:val>
                                            <p:fltVal val="360"/>
                                          </p:val>
                                        </p:tav>
                                        <p:tav tm="100000">
                                          <p:val>
                                            <p:fltVal val="0"/>
                                          </p:val>
                                        </p:tav>
                                      </p:tavLst>
                                    </p:anim>
                                    <p:animEffect transition="in" filter="fade">
                                      <p:cBhvr>
                                        <p:cTn id="22" dur="500"/>
                                        <p:tgtEl>
                                          <p:spTgt spid="11"/>
                                        </p:tgtEl>
                                      </p:cBhvr>
                                    </p:animEffect>
                                  </p:childTnLst>
                                </p:cTn>
                              </p:par>
                            </p:childTnLst>
                          </p:cTn>
                        </p:par>
                        <p:par>
                          <p:cTn id="23" fill="hold">
                            <p:stCondLst>
                              <p:cond delay="2750"/>
                            </p:stCondLst>
                            <p:childTnLst>
                              <p:par>
                                <p:cTn id="24" presetID="6" presetClass="emph" presetSubtype="0" fill="hold" nodeType="afterEffect">
                                  <p:stCondLst>
                                    <p:cond delay="0"/>
                                  </p:stCondLst>
                                  <p:childTnLst>
                                    <p:animScale>
                                      <p:cBhvr>
                                        <p:cTn id="25" dur="2000" fill="hold"/>
                                        <p:tgtEl>
                                          <p:spTgt spid="11"/>
                                        </p:tgtEl>
                                      </p:cBhvr>
                                      <p:by x="75000" y="75000"/>
                                    </p:animScale>
                                  </p:childTnLst>
                                </p:cTn>
                              </p:par>
                              <p:par>
                                <p:cTn id="26" presetID="56" presetClass="path" presetSubtype="0" accel="50000" decel="50000" fill="hold" nodeType="withEffect">
                                  <p:stCondLst>
                                    <p:cond delay="250"/>
                                  </p:stCondLst>
                                  <p:childTnLst>
                                    <p:animMotion origin="layout" path="M 3.88889E-6 -2.22222E-6 L -0.07848 -0.26611 " pathEditMode="relative" rAng="0" ptsTypes="AA">
                                      <p:cBhvr>
                                        <p:cTn id="27" dur="750" fill="hold"/>
                                        <p:tgtEl>
                                          <p:spTgt spid="11"/>
                                        </p:tgtEl>
                                        <p:attrNameLst>
                                          <p:attrName>ppt_x</p:attrName>
                                          <p:attrName>ppt_y</p:attrName>
                                        </p:attrNameLst>
                                      </p:cBhvr>
                                      <p:rCtr x="-3924" y="-13306"/>
                                    </p:animMotion>
                                  </p:childTnLst>
                                </p:cTn>
                              </p:par>
                            </p:childTnLst>
                          </p:cTn>
                        </p:par>
                        <p:par>
                          <p:cTn id="28" fill="hold">
                            <p:stCondLst>
                              <p:cond delay="4750"/>
                            </p:stCondLst>
                            <p:childTnLst>
                              <p:par>
                                <p:cTn id="29" presetID="4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5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1000"/>
                                        <p:tgtEl>
                                          <p:spTgt spid="6"/>
                                        </p:tgtEl>
                                      </p:cBhvr>
                                    </p:animEffect>
                                    <p:anim calcmode="lin" valueType="num">
                                      <p:cBhvr>
                                        <p:cTn id="37" dur="1000" fill="hold"/>
                                        <p:tgtEl>
                                          <p:spTgt spid="6"/>
                                        </p:tgtEl>
                                        <p:attrNameLst>
                                          <p:attrName>ppt_x</p:attrName>
                                        </p:attrNameLst>
                                      </p:cBhvr>
                                      <p:tavLst>
                                        <p:tav tm="0">
                                          <p:val>
                                            <p:strVal val="#ppt_x"/>
                                          </p:val>
                                        </p:tav>
                                        <p:tav tm="100000">
                                          <p:val>
                                            <p:strVal val="#ppt_x"/>
                                          </p:val>
                                        </p:tav>
                                      </p:tavLst>
                                    </p:anim>
                                    <p:anim calcmode="lin" valueType="num">
                                      <p:cBhvr>
                                        <p:cTn id="38" dur="1000" fill="hold"/>
                                        <p:tgtEl>
                                          <p:spTgt spid="6"/>
                                        </p:tgtEl>
                                        <p:attrNameLst>
                                          <p:attrName>ppt_y</p:attrName>
                                        </p:attrNameLst>
                                      </p:cBhvr>
                                      <p:tavLst>
                                        <p:tav tm="0">
                                          <p:val>
                                            <p:strVal val="#ppt_y+.1"/>
                                          </p:val>
                                        </p:tav>
                                        <p:tav tm="100000">
                                          <p:val>
                                            <p:strVal val="#ppt_y"/>
                                          </p:val>
                                        </p:tav>
                                      </p:tavLst>
                                    </p:anim>
                                  </p:childTnLst>
                                </p:cTn>
                              </p:par>
                            </p:childTnLst>
                          </p:cTn>
                        </p:par>
                        <p:par>
                          <p:cTn id="39" fill="hold">
                            <p:stCondLst>
                              <p:cond delay="5750"/>
                            </p:stCondLst>
                            <p:childTnLst>
                              <p:par>
                                <p:cTn id="40" presetID="49" presetClass="entr" presetSubtype="0" decel="100000"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 calcmode="lin" valueType="num">
                                      <p:cBhvr>
                                        <p:cTn id="44" dur="500" fill="hold"/>
                                        <p:tgtEl>
                                          <p:spTgt spid="12"/>
                                        </p:tgtEl>
                                        <p:attrNameLst>
                                          <p:attrName>style.rotation</p:attrName>
                                        </p:attrNameLst>
                                      </p:cBhvr>
                                      <p:tavLst>
                                        <p:tav tm="0">
                                          <p:val>
                                            <p:fltVal val="360"/>
                                          </p:val>
                                        </p:tav>
                                        <p:tav tm="100000">
                                          <p:val>
                                            <p:fltVal val="0"/>
                                          </p:val>
                                        </p:tav>
                                      </p:tavLst>
                                    </p:anim>
                                    <p:animEffect transition="in" filter="fade">
                                      <p:cBhvr>
                                        <p:cTn id="45" dur="500"/>
                                        <p:tgtEl>
                                          <p:spTgt spid="12"/>
                                        </p:tgtEl>
                                      </p:cBhvr>
                                    </p:animEffect>
                                  </p:childTnLst>
                                </p:cTn>
                              </p:par>
                            </p:childTnLst>
                          </p:cTn>
                        </p:par>
                        <p:par>
                          <p:cTn id="46" fill="hold">
                            <p:stCondLst>
                              <p:cond delay="6250"/>
                            </p:stCondLst>
                            <p:childTnLst>
                              <p:par>
                                <p:cTn id="47" presetID="6" presetClass="emph" presetSubtype="0" fill="hold" nodeType="afterEffect">
                                  <p:stCondLst>
                                    <p:cond delay="0"/>
                                  </p:stCondLst>
                                  <p:childTnLst>
                                    <p:animScale>
                                      <p:cBhvr>
                                        <p:cTn id="48" dur="2000" fill="hold"/>
                                        <p:tgtEl>
                                          <p:spTgt spid="12"/>
                                        </p:tgtEl>
                                      </p:cBhvr>
                                      <p:by x="75000" y="75000"/>
                                    </p:animScale>
                                  </p:childTnLst>
                                </p:cTn>
                              </p:par>
                              <p:par>
                                <p:cTn id="49" presetID="56" presetClass="path" presetSubtype="0" accel="50000" decel="50000" fill="hold" nodeType="withEffect">
                                  <p:stCondLst>
                                    <p:cond delay="250"/>
                                  </p:stCondLst>
                                  <p:childTnLst>
                                    <p:animMotion origin="layout" path="M 3.05556E-6 0 L -0.00625 -0.16028 " pathEditMode="relative" rAng="0" ptsTypes="AA">
                                      <p:cBhvr>
                                        <p:cTn id="50" dur="750" fill="hold"/>
                                        <p:tgtEl>
                                          <p:spTgt spid="12"/>
                                        </p:tgtEl>
                                        <p:attrNameLst>
                                          <p:attrName>ppt_x</p:attrName>
                                          <p:attrName>ppt_y</p:attrName>
                                        </p:attrNameLst>
                                      </p:cBhvr>
                                      <p:rCtr x="-313" y="-8028"/>
                                    </p:animMotion>
                                  </p:childTnLst>
                                </p:cTn>
                              </p:par>
                            </p:childTnLst>
                          </p:cTn>
                        </p:par>
                        <p:par>
                          <p:cTn id="51" fill="hold">
                            <p:stCondLst>
                              <p:cond delay="8250"/>
                            </p:stCondLst>
                            <p:childTnLst>
                              <p:par>
                                <p:cTn id="52" presetID="42" presetClass="entr" presetSubtype="0" fill="hold" grpId="0" nodeType="after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fade">
                                      <p:cBhvr>
                                        <p:cTn id="54" dur="1000"/>
                                        <p:tgtEl>
                                          <p:spTgt spid="9"/>
                                        </p:tgtEl>
                                      </p:cBhvr>
                                    </p:animEffect>
                                    <p:anim calcmode="lin" valueType="num">
                                      <p:cBhvr>
                                        <p:cTn id="55" dur="1000" fill="hold"/>
                                        <p:tgtEl>
                                          <p:spTgt spid="9"/>
                                        </p:tgtEl>
                                        <p:attrNameLst>
                                          <p:attrName>ppt_x</p:attrName>
                                        </p:attrNameLst>
                                      </p:cBhvr>
                                      <p:tavLst>
                                        <p:tav tm="0">
                                          <p:val>
                                            <p:strVal val="#ppt_x"/>
                                          </p:val>
                                        </p:tav>
                                        <p:tav tm="100000">
                                          <p:val>
                                            <p:strVal val="#ppt_x"/>
                                          </p:val>
                                        </p:tav>
                                      </p:tavLst>
                                    </p:anim>
                                    <p:anim calcmode="lin" valueType="num">
                                      <p:cBhvr>
                                        <p:cTn id="56" dur="1000" fill="hold"/>
                                        <p:tgtEl>
                                          <p:spTgt spid="9"/>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25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1000"/>
                                        <p:tgtEl>
                                          <p:spTgt spid="10"/>
                                        </p:tgtEl>
                                      </p:cBhvr>
                                    </p:animEffect>
                                    <p:anim calcmode="lin" valueType="num">
                                      <p:cBhvr>
                                        <p:cTn id="60" dur="1000" fill="hold"/>
                                        <p:tgtEl>
                                          <p:spTgt spid="10"/>
                                        </p:tgtEl>
                                        <p:attrNameLst>
                                          <p:attrName>ppt_x</p:attrName>
                                        </p:attrNameLst>
                                      </p:cBhvr>
                                      <p:tavLst>
                                        <p:tav tm="0">
                                          <p:val>
                                            <p:strVal val="#ppt_x"/>
                                          </p:val>
                                        </p:tav>
                                        <p:tav tm="100000">
                                          <p:val>
                                            <p:strVal val="#ppt_x"/>
                                          </p:val>
                                        </p:tav>
                                      </p:tavLst>
                                    </p:anim>
                                    <p:anim calcmode="lin" valueType="num">
                                      <p:cBhvr>
                                        <p:cTn id="61" dur="1000" fill="hold"/>
                                        <p:tgtEl>
                                          <p:spTgt spid="10"/>
                                        </p:tgtEl>
                                        <p:attrNameLst>
                                          <p:attrName>ppt_y</p:attrName>
                                        </p:attrNameLst>
                                      </p:cBhvr>
                                      <p:tavLst>
                                        <p:tav tm="0">
                                          <p:val>
                                            <p:strVal val="#ppt_y+.1"/>
                                          </p:val>
                                        </p:tav>
                                        <p:tav tm="100000">
                                          <p:val>
                                            <p:strVal val="#ppt_y"/>
                                          </p:val>
                                        </p:tav>
                                      </p:tavLst>
                                    </p:anim>
                                  </p:childTnLst>
                                </p:cTn>
                              </p:par>
                            </p:childTnLst>
                          </p:cTn>
                        </p:par>
                        <p:par>
                          <p:cTn id="62" fill="hold">
                            <p:stCondLst>
                              <p:cond delay="9250"/>
                            </p:stCondLst>
                            <p:childTnLst>
                              <p:par>
                                <p:cTn id="63" presetID="49" presetClass="entr" presetSubtype="0" decel="100000" fill="hold" nodeType="afterEffect">
                                  <p:stCondLst>
                                    <p:cond delay="0"/>
                                  </p:stCondLst>
                                  <p:childTnLst>
                                    <p:set>
                                      <p:cBhvr>
                                        <p:cTn id="64" dur="1" fill="hold">
                                          <p:stCondLst>
                                            <p:cond delay="0"/>
                                          </p:stCondLst>
                                        </p:cTn>
                                        <p:tgtEl>
                                          <p:spTgt spid="13"/>
                                        </p:tgtEl>
                                        <p:attrNameLst>
                                          <p:attrName>style.visibility</p:attrName>
                                        </p:attrNameLst>
                                      </p:cBhvr>
                                      <p:to>
                                        <p:strVal val="visible"/>
                                      </p:to>
                                    </p:set>
                                    <p:anim calcmode="lin" valueType="num">
                                      <p:cBhvr>
                                        <p:cTn id="65" dur="500" fill="hold"/>
                                        <p:tgtEl>
                                          <p:spTgt spid="13"/>
                                        </p:tgtEl>
                                        <p:attrNameLst>
                                          <p:attrName>ppt_w</p:attrName>
                                        </p:attrNameLst>
                                      </p:cBhvr>
                                      <p:tavLst>
                                        <p:tav tm="0">
                                          <p:val>
                                            <p:fltVal val="0"/>
                                          </p:val>
                                        </p:tav>
                                        <p:tav tm="100000">
                                          <p:val>
                                            <p:strVal val="#ppt_w"/>
                                          </p:val>
                                        </p:tav>
                                      </p:tavLst>
                                    </p:anim>
                                    <p:anim calcmode="lin" valueType="num">
                                      <p:cBhvr>
                                        <p:cTn id="66" dur="500" fill="hold"/>
                                        <p:tgtEl>
                                          <p:spTgt spid="13"/>
                                        </p:tgtEl>
                                        <p:attrNameLst>
                                          <p:attrName>ppt_h</p:attrName>
                                        </p:attrNameLst>
                                      </p:cBhvr>
                                      <p:tavLst>
                                        <p:tav tm="0">
                                          <p:val>
                                            <p:fltVal val="0"/>
                                          </p:val>
                                        </p:tav>
                                        <p:tav tm="100000">
                                          <p:val>
                                            <p:strVal val="#ppt_h"/>
                                          </p:val>
                                        </p:tav>
                                      </p:tavLst>
                                    </p:anim>
                                    <p:anim calcmode="lin" valueType="num">
                                      <p:cBhvr>
                                        <p:cTn id="67" dur="500" fill="hold"/>
                                        <p:tgtEl>
                                          <p:spTgt spid="13"/>
                                        </p:tgtEl>
                                        <p:attrNameLst>
                                          <p:attrName>style.rotation</p:attrName>
                                        </p:attrNameLst>
                                      </p:cBhvr>
                                      <p:tavLst>
                                        <p:tav tm="0">
                                          <p:val>
                                            <p:fltVal val="360"/>
                                          </p:val>
                                        </p:tav>
                                        <p:tav tm="100000">
                                          <p:val>
                                            <p:fltVal val="0"/>
                                          </p:val>
                                        </p:tav>
                                      </p:tavLst>
                                    </p:anim>
                                    <p:animEffect transition="in" filter="fade">
                                      <p:cBhvr>
                                        <p:cTn id="6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animBg="1"/>
      <p:bldP spid="9" grpId="0" animBg="1"/>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46"/>
          <p:cNvCxnSpPr>
            <a:cxnSpLocks noChangeShapeType="1"/>
          </p:cNvCxnSpPr>
          <p:nvPr/>
        </p:nvCxnSpPr>
        <p:spPr bwMode="auto">
          <a:xfrm flipH="1">
            <a:off x="815165" y="854032"/>
            <a:ext cx="11037873" cy="0"/>
          </a:xfrm>
          <a:prstGeom prst="line">
            <a:avLst/>
          </a:prstGeom>
          <a:noFill/>
          <a:ln w="19050" cmpd="sng">
            <a:solidFill>
              <a:srgbClr val="FF66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503" y="217990"/>
            <a:ext cx="630788" cy="636042"/>
          </a:xfrm>
          <a:prstGeom prst="rect">
            <a:avLst/>
          </a:prstGeom>
        </p:spPr>
      </p:pic>
      <p:sp>
        <p:nvSpPr>
          <p:cNvPr id="4" name="TextBox 3"/>
          <p:cNvSpPr txBox="1"/>
          <p:nvPr/>
        </p:nvSpPr>
        <p:spPr>
          <a:xfrm>
            <a:off x="815166" y="280240"/>
            <a:ext cx="2502489" cy="570948"/>
          </a:xfrm>
          <a:prstGeom prst="rect">
            <a:avLst/>
          </a:prstGeom>
          <a:noFill/>
        </p:spPr>
        <p:txBody>
          <a:bodyPr wrap="none" lIns="121615" tIns="60808" rIns="121615" bIns="60808" rtlCol="0">
            <a:spAutoFit/>
          </a:bodyPr>
          <a:lstStyle/>
          <a:p>
            <a:pPr defTabSz="1085215">
              <a:defRPr/>
            </a:pPr>
            <a:r>
              <a:rPr lang="zh-CN" altLang="en-US" sz="2900" kern="0" dirty="0">
                <a:latin typeface="+mj-ea"/>
              </a:rPr>
              <a:t>年度工作概述</a:t>
            </a:r>
          </a:p>
        </p:txBody>
      </p:sp>
      <p:grpSp>
        <p:nvGrpSpPr>
          <p:cNvPr id="5" name="组合 4"/>
          <p:cNvGrpSpPr/>
          <p:nvPr/>
        </p:nvGrpSpPr>
        <p:grpSpPr>
          <a:xfrm>
            <a:off x="7908318" y="1217239"/>
            <a:ext cx="2422846" cy="2184591"/>
            <a:chOff x="2935288" y="985838"/>
            <a:chExt cx="3278188" cy="2973387"/>
          </a:xfrm>
          <a:solidFill>
            <a:srgbClr val="FF9B02"/>
          </a:solidFill>
        </p:grpSpPr>
        <p:sp>
          <p:nvSpPr>
            <p:cNvPr id="6" name="Freeform 5"/>
            <p:cNvSpPr/>
            <p:nvPr/>
          </p:nvSpPr>
          <p:spPr bwMode="auto">
            <a:xfrm>
              <a:off x="3063875" y="1971675"/>
              <a:ext cx="519113" cy="293688"/>
            </a:xfrm>
            <a:custGeom>
              <a:avLst/>
              <a:gdLst>
                <a:gd name="T0" fmla="*/ 119 w 138"/>
                <a:gd name="T1" fmla="*/ 74 h 78"/>
                <a:gd name="T2" fmla="*/ 9 w 138"/>
                <a:gd name="T3" fmla="*/ 30 h 78"/>
                <a:gd name="T4" fmla="*/ 20 w 138"/>
                <a:gd name="T5" fmla="*/ 3 h 78"/>
                <a:gd name="T6" fmla="*/ 129 w 138"/>
                <a:gd name="T7" fmla="*/ 47 h 78"/>
                <a:gd name="T8" fmla="*/ 119 w 138"/>
                <a:gd name="T9" fmla="*/ 74 h 78"/>
              </a:gdLst>
              <a:ahLst/>
              <a:cxnLst>
                <a:cxn ang="0">
                  <a:pos x="T0" y="T1"/>
                </a:cxn>
                <a:cxn ang="0">
                  <a:pos x="T2" y="T3"/>
                </a:cxn>
                <a:cxn ang="0">
                  <a:pos x="T4" y="T5"/>
                </a:cxn>
                <a:cxn ang="0">
                  <a:pos x="T6" y="T7"/>
                </a:cxn>
                <a:cxn ang="0">
                  <a:pos x="T8" y="T9"/>
                </a:cxn>
              </a:cxnLst>
              <a:rect l="0" t="0" r="r" b="b"/>
              <a:pathLst>
                <a:path w="138" h="78">
                  <a:moveTo>
                    <a:pt x="119" y="74"/>
                  </a:moveTo>
                  <a:cubicBezTo>
                    <a:pt x="92" y="63"/>
                    <a:pt x="51" y="49"/>
                    <a:pt x="9" y="30"/>
                  </a:cubicBezTo>
                  <a:cubicBezTo>
                    <a:pt x="0" y="26"/>
                    <a:pt x="11" y="0"/>
                    <a:pt x="20" y="3"/>
                  </a:cubicBezTo>
                  <a:cubicBezTo>
                    <a:pt x="55" y="15"/>
                    <a:pt x="94" y="31"/>
                    <a:pt x="129" y="47"/>
                  </a:cubicBezTo>
                  <a:cubicBezTo>
                    <a:pt x="138" y="51"/>
                    <a:pt x="128" y="78"/>
                    <a:pt x="119"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085215">
                <a:defRPr/>
              </a:pPr>
              <a:endParaRPr lang="zh-CN" altLang="en-US" sz="2100" kern="0">
                <a:solidFill>
                  <a:prstClr val="black"/>
                </a:solidFill>
              </a:endParaRPr>
            </a:p>
          </p:txBody>
        </p:sp>
        <p:sp>
          <p:nvSpPr>
            <p:cNvPr id="7" name="Freeform 6"/>
            <p:cNvSpPr/>
            <p:nvPr/>
          </p:nvSpPr>
          <p:spPr bwMode="auto">
            <a:xfrm>
              <a:off x="3638550" y="1136650"/>
              <a:ext cx="361950" cy="508000"/>
            </a:xfrm>
            <a:custGeom>
              <a:avLst/>
              <a:gdLst>
                <a:gd name="T0" fmla="*/ 66 w 96"/>
                <a:gd name="T1" fmla="*/ 127 h 135"/>
                <a:gd name="T2" fmla="*/ 5 w 96"/>
                <a:gd name="T3" fmla="*/ 23 h 135"/>
                <a:gd name="T4" fmla="*/ 30 w 96"/>
                <a:gd name="T5" fmla="*/ 8 h 135"/>
                <a:gd name="T6" fmla="*/ 91 w 96"/>
                <a:gd name="T7" fmla="*/ 112 h 135"/>
                <a:gd name="T8" fmla="*/ 66 w 96"/>
                <a:gd name="T9" fmla="*/ 127 h 135"/>
              </a:gdLst>
              <a:ahLst/>
              <a:cxnLst>
                <a:cxn ang="0">
                  <a:pos x="T0" y="T1"/>
                </a:cxn>
                <a:cxn ang="0">
                  <a:pos x="T2" y="T3"/>
                </a:cxn>
                <a:cxn ang="0">
                  <a:pos x="T4" y="T5"/>
                </a:cxn>
                <a:cxn ang="0">
                  <a:pos x="T6" y="T7"/>
                </a:cxn>
                <a:cxn ang="0">
                  <a:pos x="T8" y="T9"/>
                </a:cxn>
              </a:cxnLst>
              <a:rect l="0" t="0" r="r" b="b"/>
              <a:pathLst>
                <a:path w="96" h="135">
                  <a:moveTo>
                    <a:pt x="66" y="127"/>
                  </a:moveTo>
                  <a:cubicBezTo>
                    <a:pt x="48" y="99"/>
                    <a:pt x="25" y="62"/>
                    <a:pt x="5" y="23"/>
                  </a:cubicBezTo>
                  <a:cubicBezTo>
                    <a:pt x="0" y="14"/>
                    <a:pt x="24" y="0"/>
                    <a:pt x="30" y="8"/>
                  </a:cubicBezTo>
                  <a:cubicBezTo>
                    <a:pt x="49" y="35"/>
                    <a:pt x="69" y="71"/>
                    <a:pt x="91" y="112"/>
                  </a:cubicBezTo>
                  <a:cubicBezTo>
                    <a:pt x="96" y="120"/>
                    <a:pt x="72" y="135"/>
                    <a:pt x="66"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085215">
                <a:defRPr/>
              </a:pPr>
              <a:endParaRPr lang="zh-CN" altLang="en-US" sz="2100" kern="0">
                <a:solidFill>
                  <a:prstClr val="black"/>
                </a:solidFill>
              </a:endParaRPr>
            </a:p>
          </p:txBody>
        </p:sp>
        <p:sp>
          <p:nvSpPr>
            <p:cNvPr id="8" name="Freeform 7"/>
            <p:cNvSpPr/>
            <p:nvPr/>
          </p:nvSpPr>
          <p:spPr bwMode="auto">
            <a:xfrm>
              <a:off x="4541838" y="985838"/>
              <a:ext cx="117475" cy="500063"/>
            </a:xfrm>
            <a:custGeom>
              <a:avLst/>
              <a:gdLst>
                <a:gd name="T0" fmla="*/ 0 w 31"/>
                <a:gd name="T1" fmla="*/ 123 h 133"/>
                <a:gd name="T2" fmla="*/ 2 w 31"/>
                <a:gd name="T3" fmla="*/ 10 h 133"/>
                <a:gd name="T4" fmla="*/ 31 w 31"/>
                <a:gd name="T5" fmla="*/ 10 h 133"/>
                <a:gd name="T6" fmla="*/ 29 w 31"/>
                <a:gd name="T7" fmla="*/ 124 h 133"/>
                <a:gd name="T8" fmla="*/ 0 w 31"/>
                <a:gd name="T9" fmla="*/ 123 h 133"/>
              </a:gdLst>
              <a:ahLst/>
              <a:cxnLst>
                <a:cxn ang="0">
                  <a:pos x="T0" y="T1"/>
                </a:cxn>
                <a:cxn ang="0">
                  <a:pos x="T2" y="T3"/>
                </a:cxn>
                <a:cxn ang="0">
                  <a:pos x="T4" y="T5"/>
                </a:cxn>
                <a:cxn ang="0">
                  <a:pos x="T6" y="T7"/>
                </a:cxn>
                <a:cxn ang="0">
                  <a:pos x="T8" y="T9"/>
                </a:cxn>
              </a:cxnLst>
              <a:rect l="0" t="0" r="r" b="b"/>
              <a:pathLst>
                <a:path w="31" h="133">
                  <a:moveTo>
                    <a:pt x="0" y="123"/>
                  </a:moveTo>
                  <a:cubicBezTo>
                    <a:pt x="1" y="90"/>
                    <a:pt x="1" y="49"/>
                    <a:pt x="2" y="10"/>
                  </a:cubicBezTo>
                  <a:cubicBezTo>
                    <a:pt x="2" y="0"/>
                    <a:pt x="31" y="1"/>
                    <a:pt x="31" y="10"/>
                  </a:cubicBezTo>
                  <a:cubicBezTo>
                    <a:pt x="31" y="45"/>
                    <a:pt x="31" y="85"/>
                    <a:pt x="29" y="124"/>
                  </a:cubicBezTo>
                  <a:cubicBezTo>
                    <a:pt x="29" y="133"/>
                    <a:pt x="0" y="133"/>
                    <a:pt x="0"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085215">
                <a:defRPr/>
              </a:pPr>
              <a:endParaRPr lang="zh-CN" altLang="en-US" sz="2100" kern="0">
                <a:solidFill>
                  <a:prstClr val="black"/>
                </a:solidFill>
              </a:endParaRPr>
            </a:p>
          </p:txBody>
        </p:sp>
        <p:sp>
          <p:nvSpPr>
            <p:cNvPr id="9" name="Freeform 8"/>
            <p:cNvSpPr/>
            <p:nvPr/>
          </p:nvSpPr>
          <p:spPr bwMode="auto">
            <a:xfrm>
              <a:off x="5129213" y="1249363"/>
              <a:ext cx="395288" cy="504825"/>
            </a:xfrm>
            <a:custGeom>
              <a:avLst/>
              <a:gdLst>
                <a:gd name="T0" fmla="*/ 5 w 105"/>
                <a:gd name="T1" fmla="*/ 109 h 134"/>
                <a:gd name="T2" fmla="*/ 76 w 105"/>
                <a:gd name="T3" fmla="*/ 8 h 134"/>
                <a:gd name="T4" fmla="*/ 100 w 105"/>
                <a:gd name="T5" fmla="*/ 25 h 134"/>
                <a:gd name="T6" fmla="*/ 29 w 105"/>
                <a:gd name="T7" fmla="*/ 126 h 134"/>
                <a:gd name="T8" fmla="*/ 5 w 105"/>
                <a:gd name="T9" fmla="*/ 109 h 134"/>
              </a:gdLst>
              <a:ahLst/>
              <a:cxnLst>
                <a:cxn ang="0">
                  <a:pos x="T0" y="T1"/>
                </a:cxn>
                <a:cxn ang="0">
                  <a:pos x="T2" y="T3"/>
                </a:cxn>
                <a:cxn ang="0">
                  <a:pos x="T4" y="T5"/>
                </a:cxn>
                <a:cxn ang="0">
                  <a:pos x="T6" y="T7"/>
                </a:cxn>
                <a:cxn ang="0">
                  <a:pos x="T8" y="T9"/>
                </a:cxn>
              </a:cxnLst>
              <a:rect l="0" t="0" r="r" b="b"/>
              <a:pathLst>
                <a:path w="105" h="134">
                  <a:moveTo>
                    <a:pt x="5" y="109"/>
                  </a:moveTo>
                  <a:cubicBezTo>
                    <a:pt x="24" y="78"/>
                    <a:pt x="49" y="43"/>
                    <a:pt x="76" y="8"/>
                  </a:cubicBezTo>
                  <a:cubicBezTo>
                    <a:pt x="82" y="0"/>
                    <a:pt x="105" y="17"/>
                    <a:pt x="100" y="25"/>
                  </a:cubicBezTo>
                  <a:cubicBezTo>
                    <a:pt x="75" y="59"/>
                    <a:pt x="52" y="95"/>
                    <a:pt x="29" y="126"/>
                  </a:cubicBezTo>
                  <a:cubicBezTo>
                    <a:pt x="23" y="134"/>
                    <a:pt x="0" y="118"/>
                    <a:pt x="5"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085215">
                <a:defRPr/>
              </a:pPr>
              <a:endParaRPr lang="zh-CN" altLang="en-US" sz="2100" kern="0">
                <a:solidFill>
                  <a:prstClr val="black"/>
                </a:solidFill>
              </a:endParaRPr>
            </a:p>
          </p:txBody>
        </p:sp>
        <p:sp>
          <p:nvSpPr>
            <p:cNvPr id="10" name="Freeform 9"/>
            <p:cNvSpPr/>
            <p:nvPr/>
          </p:nvSpPr>
          <p:spPr bwMode="auto">
            <a:xfrm>
              <a:off x="5656263" y="2058988"/>
              <a:ext cx="549275" cy="214313"/>
            </a:xfrm>
            <a:custGeom>
              <a:avLst/>
              <a:gdLst>
                <a:gd name="T0" fmla="*/ 9 w 146"/>
                <a:gd name="T1" fmla="*/ 27 h 57"/>
                <a:gd name="T2" fmla="*/ 131 w 146"/>
                <a:gd name="T3" fmla="*/ 2 h 57"/>
                <a:gd name="T4" fmla="*/ 137 w 146"/>
                <a:gd name="T5" fmla="*/ 30 h 57"/>
                <a:gd name="T6" fmla="*/ 15 w 146"/>
                <a:gd name="T7" fmla="*/ 56 h 57"/>
                <a:gd name="T8" fmla="*/ 9 w 146"/>
                <a:gd name="T9" fmla="*/ 27 h 57"/>
              </a:gdLst>
              <a:ahLst/>
              <a:cxnLst>
                <a:cxn ang="0">
                  <a:pos x="T0" y="T1"/>
                </a:cxn>
                <a:cxn ang="0">
                  <a:pos x="T2" y="T3"/>
                </a:cxn>
                <a:cxn ang="0">
                  <a:pos x="T4" y="T5"/>
                </a:cxn>
                <a:cxn ang="0">
                  <a:pos x="T6" y="T7"/>
                </a:cxn>
                <a:cxn ang="0">
                  <a:pos x="T8" y="T9"/>
                </a:cxn>
              </a:cxnLst>
              <a:rect l="0" t="0" r="r" b="b"/>
              <a:pathLst>
                <a:path w="146" h="57">
                  <a:moveTo>
                    <a:pt x="9" y="27"/>
                  </a:moveTo>
                  <a:cubicBezTo>
                    <a:pt x="48" y="18"/>
                    <a:pt x="91" y="10"/>
                    <a:pt x="131" y="2"/>
                  </a:cubicBezTo>
                  <a:cubicBezTo>
                    <a:pt x="140" y="0"/>
                    <a:pt x="146" y="28"/>
                    <a:pt x="137" y="30"/>
                  </a:cubicBezTo>
                  <a:cubicBezTo>
                    <a:pt x="94" y="41"/>
                    <a:pt x="51" y="49"/>
                    <a:pt x="15" y="56"/>
                  </a:cubicBezTo>
                  <a:cubicBezTo>
                    <a:pt x="6" y="57"/>
                    <a:pt x="0" y="29"/>
                    <a:pt x="9"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085215">
                <a:defRPr/>
              </a:pPr>
              <a:endParaRPr lang="zh-CN" altLang="en-US" sz="2100" kern="0">
                <a:solidFill>
                  <a:prstClr val="black"/>
                </a:solidFill>
              </a:endParaRPr>
            </a:p>
          </p:txBody>
        </p:sp>
        <p:sp>
          <p:nvSpPr>
            <p:cNvPr id="11" name="Freeform 10"/>
            <p:cNvSpPr/>
            <p:nvPr/>
          </p:nvSpPr>
          <p:spPr bwMode="auto">
            <a:xfrm>
              <a:off x="5637213" y="2724150"/>
              <a:ext cx="576263" cy="485775"/>
            </a:xfrm>
            <a:custGeom>
              <a:avLst/>
              <a:gdLst>
                <a:gd name="T0" fmla="*/ 25 w 153"/>
                <a:gd name="T1" fmla="*/ 6 h 129"/>
                <a:gd name="T2" fmla="*/ 146 w 153"/>
                <a:gd name="T3" fmla="*/ 100 h 129"/>
                <a:gd name="T4" fmla="*/ 128 w 153"/>
                <a:gd name="T5" fmla="*/ 123 h 129"/>
                <a:gd name="T6" fmla="*/ 7 w 153"/>
                <a:gd name="T7" fmla="*/ 29 h 129"/>
                <a:gd name="T8" fmla="*/ 25 w 153"/>
                <a:gd name="T9" fmla="*/ 6 h 129"/>
              </a:gdLst>
              <a:ahLst/>
              <a:cxnLst>
                <a:cxn ang="0">
                  <a:pos x="T0" y="T1"/>
                </a:cxn>
                <a:cxn ang="0">
                  <a:pos x="T2" y="T3"/>
                </a:cxn>
                <a:cxn ang="0">
                  <a:pos x="T4" y="T5"/>
                </a:cxn>
                <a:cxn ang="0">
                  <a:pos x="T6" y="T7"/>
                </a:cxn>
                <a:cxn ang="0">
                  <a:pos x="T8" y="T9"/>
                </a:cxn>
              </a:cxnLst>
              <a:rect l="0" t="0" r="r" b="b"/>
              <a:pathLst>
                <a:path w="153" h="129">
                  <a:moveTo>
                    <a:pt x="25" y="6"/>
                  </a:moveTo>
                  <a:cubicBezTo>
                    <a:pt x="73" y="45"/>
                    <a:pt x="115" y="77"/>
                    <a:pt x="146" y="100"/>
                  </a:cubicBezTo>
                  <a:cubicBezTo>
                    <a:pt x="153" y="106"/>
                    <a:pt x="136" y="129"/>
                    <a:pt x="128" y="123"/>
                  </a:cubicBezTo>
                  <a:cubicBezTo>
                    <a:pt x="83" y="91"/>
                    <a:pt x="42" y="61"/>
                    <a:pt x="7" y="29"/>
                  </a:cubicBezTo>
                  <a:cubicBezTo>
                    <a:pt x="0" y="23"/>
                    <a:pt x="17" y="0"/>
                    <a:pt x="2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085215">
                <a:defRPr/>
              </a:pPr>
              <a:endParaRPr lang="zh-CN" altLang="en-US" sz="2100" kern="0">
                <a:solidFill>
                  <a:prstClr val="black"/>
                </a:solidFill>
              </a:endParaRPr>
            </a:p>
          </p:txBody>
        </p:sp>
        <p:sp>
          <p:nvSpPr>
            <p:cNvPr id="12" name="Freeform 11"/>
            <p:cNvSpPr/>
            <p:nvPr/>
          </p:nvSpPr>
          <p:spPr bwMode="auto">
            <a:xfrm>
              <a:off x="5291138" y="3182938"/>
              <a:ext cx="395288" cy="527050"/>
            </a:xfrm>
            <a:custGeom>
              <a:avLst/>
              <a:gdLst>
                <a:gd name="T0" fmla="*/ 29 w 105"/>
                <a:gd name="T1" fmla="*/ 8 h 140"/>
                <a:gd name="T2" fmla="*/ 98 w 105"/>
                <a:gd name="T3" fmla="*/ 112 h 140"/>
                <a:gd name="T4" fmla="*/ 74 w 105"/>
                <a:gd name="T5" fmla="*/ 128 h 140"/>
                <a:gd name="T6" fmla="*/ 5 w 105"/>
                <a:gd name="T7" fmla="*/ 24 h 140"/>
                <a:gd name="T8" fmla="*/ 29 w 105"/>
                <a:gd name="T9" fmla="*/ 8 h 140"/>
              </a:gdLst>
              <a:ahLst/>
              <a:cxnLst>
                <a:cxn ang="0">
                  <a:pos x="T0" y="T1"/>
                </a:cxn>
                <a:cxn ang="0">
                  <a:pos x="T2" y="T3"/>
                </a:cxn>
                <a:cxn ang="0">
                  <a:pos x="T4" y="T5"/>
                </a:cxn>
                <a:cxn ang="0">
                  <a:pos x="T6" y="T7"/>
                </a:cxn>
                <a:cxn ang="0">
                  <a:pos x="T8" y="T9"/>
                </a:cxn>
              </a:cxnLst>
              <a:rect l="0" t="0" r="r" b="b"/>
              <a:pathLst>
                <a:path w="105" h="140">
                  <a:moveTo>
                    <a:pt x="29" y="8"/>
                  </a:moveTo>
                  <a:cubicBezTo>
                    <a:pt x="55" y="45"/>
                    <a:pt x="84" y="80"/>
                    <a:pt x="98" y="112"/>
                  </a:cubicBezTo>
                  <a:cubicBezTo>
                    <a:pt x="105" y="125"/>
                    <a:pt x="82" y="140"/>
                    <a:pt x="74" y="128"/>
                  </a:cubicBezTo>
                  <a:cubicBezTo>
                    <a:pt x="49" y="92"/>
                    <a:pt x="25" y="62"/>
                    <a:pt x="5" y="24"/>
                  </a:cubicBezTo>
                  <a:cubicBezTo>
                    <a:pt x="0" y="15"/>
                    <a:pt x="24" y="0"/>
                    <a:pt x="2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085215">
                <a:defRPr/>
              </a:pPr>
              <a:endParaRPr lang="zh-CN" altLang="en-US" sz="2100" kern="0">
                <a:solidFill>
                  <a:prstClr val="black"/>
                </a:solidFill>
              </a:endParaRPr>
            </a:p>
          </p:txBody>
        </p:sp>
        <p:sp>
          <p:nvSpPr>
            <p:cNvPr id="13" name="Freeform 13"/>
            <p:cNvSpPr/>
            <p:nvPr/>
          </p:nvSpPr>
          <p:spPr bwMode="auto">
            <a:xfrm>
              <a:off x="2935288" y="2720975"/>
              <a:ext cx="576263" cy="176213"/>
            </a:xfrm>
            <a:custGeom>
              <a:avLst/>
              <a:gdLst>
                <a:gd name="T0" fmla="*/ 144 w 153"/>
                <a:gd name="T1" fmla="*/ 30 h 47"/>
                <a:gd name="T2" fmla="*/ 13 w 153"/>
                <a:gd name="T3" fmla="*/ 46 h 47"/>
                <a:gd name="T4" fmla="*/ 9 w 153"/>
                <a:gd name="T5" fmla="*/ 17 h 47"/>
                <a:gd name="T6" fmla="*/ 140 w 153"/>
                <a:gd name="T7" fmla="*/ 1 h 47"/>
                <a:gd name="T8" fmla="*/ 144 w 153"/>
                <a:gd name="T9" fmla="*/ 30 h 47"/>
              </a:gdLst>
              <a:ahLst/>
              <a:cxnLst>
                <a:cxn ang="0">
                  <a:pos x="T0" y="T1"/>
                </a:cxn>
                <a:cxn ang="0">
                  <a:pos x="T2" y="T3"/>
                </a:cxn>
                <a:cxn ang="0">
                  <a:pos x="T4" y="T5"/>
                </a:cxn>
                <a:cxn ang="0">
                  <a:pos x="T6" y="T7"/>
                </a:cxn>
                <a:cxn ang="0">
                  <a:pos x="T8" y="T9"/>
                </a:cxn>
              </a:cxnLst>
              <a:rect l="0" t="0" r="r" b="b"/>
              <a:pathLst>
                <a:path w="153" h="47">
                  <a:moveTo>
                    <a:pt x="144" y="30"/>
                  </a:moveTo>
                  <a:cubicBezTo>
                    <a:pt x="98" y="37"/>
                    <a:pt x="51" y="41"/>
                    <a:pt x="13" y="46"/>
                  </a:cubicBezTo>
                  <a:cubicBezTo>
                    <a:pt x="4" y="47"/>
                    <a:pt x="0" y="18"/>
                    <a:pt x="9" y="17"/>
                  </a:cubicBezTo>
                  <a:cubicBezTo>
                    <a:pt x="49" y="11"/>
                    <a:pt x="95" y="5"/>
                    <a:pt x="140" y="1"/>
                  </a:cubicBezTo>
                  <a:cubicBezTo>
                    <a:pt x="150" y="0"/>
                    <a:pt x="153" y="28"/>
                    <a:pt x="144"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085215">
                <a:defRPr/>
              </a:pPr>
              <a:endParaRPr lang="zh-CN" altLang="en-US" sz="2100" kern="0">
                <a:solidFill>
                  <a:prstClr val="black"/>
                </a:solidFill>
              </a:endParaRPr>
            </a:p>
          </p:txBody>
        </p:sp>
        <p:sp>
          <p:nvSpPr>
            <p:cNvPr id="14" name="Freeform 14"/>
            <p:cNvSpPr>
              <a:spLocks noEditPoints="1"/>
            </p:cNvSpPr>
            <p:nvPr/>
          </p:nvSpPr>
          <p:spPr bwMode="auto">
            <a:xfrm>
              <a:off x="3465513" y="1663700"/>
              <a:ext cx="1998663" cy="2295525"/>
            </a:xfrm>
            <a:custGeom>
              <a:avLst/>
              <a:gdLst>
                <a:gd name="T0" fmla="*/ 527 w 531"/>
                <a:gd name="T1" fmla="*/ 221 h 610"/>
                <a:gd name="T2" fmla="*/ 421 w 531"/>
                <a:gd name="T3" fmla="*/ 46 h 610"/>
                <a:gd name="T4" fmla="*/ 285 w 531"/>
                <a:gd name="T5" fmla="*/ 2 h 610"/>
                <a:gd name="T6" fmla="*/ 88 w 531"/>
                <a:gd name="T7" fmla="*/ 162 h 610"/>
                <a:gd name="T8" fmla="*/ 78 w 531"/>
                <a:gd name="T9" fmla="*/ 276 h 610"/>
                <a:gd name="T10" fmla="*/ 69 w 531"/>
                <a:gd name="T11" fmla="*/ 378 h 610"/>
                <a:gd name="T12" fmla="*/ 43 w 531"/>
                <a:gd name="T13" fmla="*/ 420 h 610"/>
                <a:gd name="T14" fmla="*/ 11 w 531"/>
                <a:gd name="T15" fmla="*/ 473 h 610"/>
                <a:gd name="T16" fmla="*/ 55 w 531"/>
                <a:gd name="T17" fmla="*/ 579 h 610"/>
                <a:gd name="T18" fmla="*/ 178 w 531"/>
                <a:gd name="T19" fmla="*/ 588 h 610"/>
                <a:gd name="T20" fmla="*/ 214 w 531"/>
                <a:gd name="T21" fmla="*/ 537 h 610"/>
                <a:gd name="T22" fmla="*/ 215 w 531"/>
                <a:gd name="T23" fmla="*/ 538 h 610"/>
                <a:gd name="T24" fmla="*/ 222 w 531"/>
                <a:gd name="T25" fmla="*/ 521 h 610"/>
                <a:gd name="T26" fmla="*/ 246 w 531"/>
                <a:gd name="T27" fmla="*/ 483 h 610"/>
                <a:gd name="T28" fmla="*/ 339 w 531"/>
                <a:gd name="T29" fmla="*/ 442 h 610"/>
                <a:gd name="T30" fmla="*/ 454 w 531"/>
                <a:gd name="T31" fmla="*/ 389 h 610"/>
                <a:gd name="T32" fmla="*/ 527 w 531"/>
                <a:gd name="T33" fmla="*/ 221 h 610"/>
                <a:gd name="T34" fmla="*/ 65 w 531"/>
                <a:gd name="T35" fmla="*/ 439 h 610"/>
                <a:gd name="T36" fmla="*/ 67 w 531"/>
                <a:gd name="T37" fmla="*/ 437 h 610"/>
                <a:gd name="T38" fmla="*/ 190 w 531"/>
                <a:gd name="T39" fmla="*/ 521 h 610"/>
                <a:gd name="T40" fmla="*/ 178 w 531"/>
                <a:gd name="T41" fmla="*/ 544 h 610"/>
                <a:gd name="T42" fmla="*/ 48 w 531"/>
                <a:gd name="T43" fmla="*/ 461 h 610"/>
                <a:gd name="T44" fmla="*/ 65 w 531"/>
                <a:gd name="T45" fmla="*/ 439 h 610"/>
                <a:gd name="T46" fmla="*/ 71 w 531"/>
                <a:gd name="T47" fmla="*/ 555 h 610"/>
                <a:gd name="T48" fmla="*/ 37 w 531"/>
                <a:gd name="T49" fmla="*/ 489 h 610"/>
                <a:gd name="T50" fmla="*/ 158 w 531"/>
                <a:gd name="T51" fmla="*/ 566 h 610"/>
                <a:gd name="T52" fmla="*/ 71 w 531"/>
                <a:gd name="T53" fmla="*/ 555 h 610"/>
                <a:gd name="T54" fmla="*/ 434 w 531"/>
                <a:gd name="T55" fmla="*/ 367 h 610"/>
                <a:gd name="T56" fmla="*/ 330 w 531"/>
                <a:gd name="T57" fmla="*/ 414 h 610"/>
                <a:gd name="T58" fmla="*/ 226 w 531"/>
                <a:gd name="T59" fmla="*/ 462 h 610"/>
                <a:gd name="T60" fmla="*/ 203 w 531"/>
                <a:gd name="T61" fmla="*/ 494 h 610"/>
                <a:gd name="T62" fmla="*/ 157 w 531"/>
                <a:gd name="T63" fmla="*/ 463 h 610"/>
                <a:gd name="T64" fmla="*/ 281 w 531"/>
                <a:gd name="T65" fmla="*/ 282 h 610"/>
                <a:gd name="T66" fmla="*/ 389 w 531"/>
                <a:gd name="T67" fmla="*/ 280 h 610"/>
                <a:gd name="T68" fmla="*/ 388 w 531"/>
                <a:gd name="T69" fmla="*/ 251 h 610"/>
                <a:gd name="T70" fmla="*/ 284 w 531"/>
                <a:gd name="T71" fmla="*/ 253 h 610"/>
                <a:gd name="T72" fmla="*/ 251 w 531"/>
                <a:gd name="T73" fmla="*/ 165 h 610"/>
                <a:gd name="T74" fmla="*/ 224 w 531"/>
                <a:gd name="T75" fmla="*/ 175 h 610"/>
                <a:gd name="T76" fmla="*/ 257 w 531"/>
                <a:gd name="T77" fmla="*/ 266 h 610"/>
                <a:gd name="T78" fmla="*/ 132 w 531"/>
                <a:gd name="T79" fmla="*/ 446 h 610"/>
                <a:gd name="T80" fmla="*/ 85 w 531"/>
                <a:gd name="T81" fmla="*/ 414 h 610"/>
                <a:gd name="T82" fmla="*/ 98 w 531"/>
                <a:gd name="T83" fmla="*/ 385 h 610"/>
                <a:gd name="T84" fmla="*/ 107 w 531"/>
                <a:gd name="T85" fmla="*/ 276 h 610"/>
                <a:gd name="T86" fmla="*/ 117 w 531"/>
                <a:gd name="T87" fmla="*/ 169 h 610"/>
                <a:gd name="T88" fmla="*/ 284 w 531"/>
                <a:gd name="T89" fmla="*/ 32 h 610"/>
                <a:gd name="T90" fmla="*/ 404 w 531"/>
                <a:gd name="T91" fmla="*/ 70 h 610"/>
                <a:gd name="T92" fmla="*/ 498 w 531"/>
                <a:gd name="T93" fmla="*/ 223 h 610"/>
                <a:gd name="T94" fmla="*/ 434 w 531"/>
                <a:gd name="T95" fmla="*/ 367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31" h="610">
                  <a:moveTo>
                    <a:pt x="527" y="221"/>
                  </a:moveTo>
                  <a:cubicBezTo>
                    <a:pt x="522" y="153"/>
                    <a:pt x="482" y="88"/>
                    <a:pt x="421" y="46"/>
                  </a:cubicBezTo>
                  <a:cubicBezTo>
                    <a:pt x="380" y="19"/>
                    <a:pt x="333" y="4"/>
                    <a:pt x="285" y="2"/>
                  </a:cubicBezTo>
                  <a:cubicBezTo>
                    <a:pt x="192" y="0"/>
                    <a:pt x="115" y="63"/>
                    <a:pt x="88" y="162"/>
                  </a:cubicBezTo>
                  <a:cubicBezTo>
                    <a:pt x="78" y="199"/>
                    <a:pt x="78" y="238"/>
                    <a:pt x="78" y="276"/>
                  </a:cubicBezTo>
                  <a:cubicBezTo>
                    <a:pt x="78" y="312"/>
                    <a:pt x="78" y="345"/>
                    <a:pt x="69" y="378"/>
                  </a:cubicBezTo>
                  <a:cubicBezTo>
                    <a:pt x="66" y="393"/>
                    <a:pt x="55" y="406"/>
                    <a:pt x="43" y="420"/>
                  </a:cubicBezTo>
                  <a:cubicBezTo>
                    <a:pt x="30" y="436"/>
                    <a:pt x="16" y="452"/>
                    <a:pt x="11" y="473"/>
                  </a:cubicBezTo>
                  <a:cubicBezTo>
                    <a:pt x="0" y="513"/>
                    <a:pt x="16" y="553"/>
                    <a:pt x="55" y="579"/>
                  </a:cubicBezTo>
                  <a:cubicBezTo>
                    <a:pt x="96" y="607"/>
                    <a:pt x="149" y="610"/>
                    <a:pt x="178" y="588"/>
                  </a:cubicBezTo>
                  <a:cubicBezTo>
                    <a:pt x="195" y="574"/>
                    <a:pt x="205" y="556"/>
                    <a:pt x="214" y="537"/>
                  </a:cubicBezTo>
                  <a:cubicBezTo>
                    <a:pt x="215" y="538"/>
                    <a:pt x="215" y="538"/>
                    <a:pt x="215" y="538"/>
                  </a:cubicBezTo>
                  <a:cubicBezTo>
                    <a:pt x="222" y="521"/>
                    <a:pt x="222" y="521"/>
                    <a:pt x="222" y="521"/>
                  </a:cubicBezTo>
                  <a:cubicBezTo>
                    <a:pt x="229" y="506"/>
                    <a:pt x="236" y="493"/>
                    <a:pt x="246" y="483"/>
                  </a:cubicBezTo>
                  <a:cubicBezTo>
                    <a:pt x="264" y="466"/>
                    <a:pt x="302" y="454"/>
                    <a:pt x="339" y="442"/>
                  </a:cubicBezTo>
                  <a:cubicBezTo>
                    <a:pt x="382" y="428"/>
                    <a:pt x="427" y="413"/>
                    <a:pt x="454" y="389"/>
                  </a:cubicBezTo>
                  <a:cubicBezTo>
                    <a:pt x="505" y="343"/>
                    <a:pt x="531" y="284"/>
                    <a:pt x="527" y="221"/>
                  </a:cubicBezTo>
                  <a:close/>
                  <a:moveTo>
                    <a:pt x="65" y="439"/>
                  </a:moveTo>
                  <a:cubicBezTo>
                    <a:pt x="66" y="438"/>
                    <a:pt x="66" y="438"/>
                    <a:pt x="67" y="437"/>
                  </a:cubicBezTo>
                  <a:cubicBezTo>
                    <a:pt x="190" y="521"/>
                    <a:pt x="190" y="521"/>
                    <a:pt x="190" y="521"/>
                  </a:cubicBezTo>
                  <a:cubicBezTo>
                    <a:pt x="186" y="529"/>
                    <a:pt x="182" y="537"/>
                    <a:pt x="178" y="544"/>
                  </a:cubicBezTo>
                  <a:cubicBezTo>
                    <a:pt x="48" y="461"/>
                    <a:pt x="48" y="461"/>
                    <a:pt x="48" y="461"/>
                  </a:cubicBezTo>
                  <a:cubicBezTo>
                    <a:pt x="53" y="454"/>
                    <a:pt x="59" y="446"/>
                    <a:pt x="65" y="439"/>
                  </a:cubicBezTo>
                  <a:close/>
                  <a:moveTo>
                    <a:pt x="71" y="555"/>
                  </a:moveTo>
                  <a:cubicBezTo>
                    <a:pt x="59" y="547"/>
                    <a:pt x="32" y="524"/>
                    <a:pt x="37" y="489"/>
                  </a:cubicBezTo>
                  <a:cubicBezTo>
                    <a:pt x="158" y="566"/>
                    <a:pt x="158" y="566"/>
                    <a:pt x="158" y="566"/>
                  </a:cubicBezTo>
                  <a:cubicBezTo>
                    <a:pt x="138" y="579"/>
                    <a:pt x="101" y="575"/>
                    <a:pt x="71" y="555"/>
                  </a:cubicBezTo>
                  <a:close/>
                  <a:moveTo>
                    <a:pt x="434" y="367"/>
                  </a:moveTo>
                  <a:cubicBezTo>
                    <a:pt x="412" y="387"/>
                    <a:pt x="370" y="401"/>
                    <a:pt x="330" y="414"/>
                  </a:cubicBezTo>
                  <a:cubicBezTo>
                    <a:pt x="288" y="428"/>
                    <a:pt x="249" y="441"/>
                    <a:pt x="226" y="462"/>
                  </a:cubicBezTo>
                  <a:cubicBezTo>
                    <a:pt x="216" y="471"/>
                    <a:pt x="209" y="482"/>
                    <a:pt x="203" y="494"/>
                  </a:cubicBezTo>
                  <a:cubicBezTo>
                    <a:pt x="157" y="463"/>
                    <a:pt x="157" y="463"/>
                    <a:pt x="157" y="463"/>
                  </a:cubicBezTo>
                  <a:cubicBezTo>
                    <a:pt x="198" y="403"/>
                    <a:pt x="240" y="342"/>
                    <a:pt x="281" y="282"/>
                  </a:cubicBezTo>
                  <a:cubicBezTo>
                    <a:pt x="326" y="284"/>
                    <a:pt x="352" y="284"/>
                    <a:pt x="389" y="280"/>
                  </a:cubicBezTo>
                  <a:cubicBezTo>
                    <a:pt x="398" y="279"/>
                    <a:pt x="397" y="251"/>
                    <a:pt x="388" y="251"/>
                  </a:cubicBezTo>
                  <a:cubicBezTo>
                    <a:pt x="378" y="250"/>
                    <a:pt x="318" y="249"/>
                    <a:pt x="284" y="253"/>
                  </a:cubicBezTo>
                  <a:cubicBezTo>
                    <a:pt x="274" y="220"/>
                    <a:pt x="263" y="189"/>
                    <a:pt x="251" y="165"/>
                  </a:cubicBezTo>
                  <a:cubicBezTo>
                    <a:pt x="247" y="156"/>
                    <a:pt x="221" y="165"/>
                    <a:pt x="224" y="175"/>
                  </a:cubicBezTo>
                  <a:cubicBezTo>
                    <a:pt x="235" y="209"/>
                    <a:pt x="247" y="241"/>
                    <a:pt x="257" y="266"/>
                  </a:cubicBezTo>
                  <a:cubicBezTo>
                    <a:pt x="215" y="326"/>
                    <a:pt x="174" y="386"/>
                    <a:pt x="132" y="446"/>
                  </a:cubicBezTo>
                  <a:cubicBezTo>
                    <a:pt x="85" y="414"/>
                    <a:pt x="85" y="414"/>
                    <a:pt x="85" y="414"/>
                  </a:cubicBezTo>
                  <a:cubicBezTo>
                    <a:pt x="90" y="405"/>
                    <a:pt x="95" y="396"/>
                    <a:pt x="98" y="385"/>
                  </a:cubicBezTo>
                  <a:cubicBezTo>
                    <a:pt x="107" y="349"/>
                    <a:pt x="107" y="312"/>
                    <a:pt x="107" y="276"/>
                  </a:cubicBezTo>
                  <a:cubicBezTo>
                    <a:pt x="107" y="238"/>
                    <a:pt x="107" y="203"/>
                    <a:pt x="117" y="169"/>
                  </a:cubicBezTo>
                  <a:cubicBezTo>
                    <a:pt x="140" y="84"/>
                    <a:pt x="206" y="30"/>
                    <a:pt x="284" y="32"/>
                  </a:cubicBezTo>
                  <a:cubicBezTo>
                    <a:pt x="327" y="33"/>
                    <a:pt x="368" y="46"/>
                    <a:pt x="404" y="70"/>
                  </a:cubicBezTo>
                  <a:cubicBezTo>
                    <a:pt x="459" y="107"/>
                    <a:pt x="494" y="164"/>
                    <a:pt x="498" y="223"/>
                  </a:cubicBezTo>
                  <a:cubicBezTo>
                    <a:pt x="501" y="277"/>
                    <a:pt x="479" y="327"/>
                    <a:pt x="434" y="3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1085215">
                <a:defRPr/>
              </a:pPr>
              <a:endParaRPr lang="zh-CN" altLang="en-US" sz="2100" kern="0">
                <a:solidFill>
                  <a:prstClr val="black"/>
                </a:solidFill>
              </a:endParaRPr>
            </a:p>
          </p:txBody>
        </p:sp>
      </p:grpSp>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l="38505" t="3881" r="36207" b="11655"/>
          <a:stretch>
            <a:fillRect/>
          </a:stretch>
        </p:blipFill>
        <p:spPr>
          <a:xfrm>
            <a:off x="9492390" y="2585638"/>
            <a:ext cx="2264666" cy="4229775"/>
          </a:xfrm>
          <a:prstGeom prst="rect">
            <a:avLst/>
          </a:prstGeom>
        </p:spPr>
      </p:pic>
      <p:sp>
        <p:nvSpPr>
          <p:cNvPr id="16" name="Freeform 18"/>
          <p:cNvSpPr/>
          <p:nvPr/>
        </p:nvSpPr>
        <p:spPr bwMode="auto">
          <a:xfrm>
            <a:off x="1103110" y="1914548"/>
            <a:ext cx="6366911" cy="1056233"/>
          </a:xfrm>
          <a:custGeom>
            <a:avLst/>
            <a:gdLst>
              <a:gd name="T0" fmla="*/ 77 w 1000"/>
              <a:gd name="T1" fmla="*/ 0 h 155"/>
              <a:gd name="T2" fmla="*/ 199 w 1000"/>
              <a:gd name="T3" fmla="*/ 0 h 155"/>
              <a:gd name="T4" fmla="*/ 385 w 1000"/>
              <a:gd name="T5" fmla="*/ 0 h 155"/>
              <a:gd name="T6" fmla="*/ 662 w 1000"/>
              <a:gd name="T7" fmla="*/ 0 h 155"/>
              <a:gd name="T8" fmla="*/ 784 w 1000"/>
              <a:gd name="T9" fmla="*/ 0 h 155"/>
              <a:gd name="T10" fmla="*/ 922 w 1000"/>
              <a:gd name="T11" fmla="*/ 0 h 155"/>
              <a:gd name="T12" fmla="*/ 980 w 1000"/>
              <a:gd name="T13" fmla="*/ 26 h 155"/>
              <a:gd name="T14" fmla="*/ 1000 w 1000"/>
              <a:gd name="T15" fmla="*/ 78 h 155"/>
              <a:gd name="T16" fmla="*/ 1000 w 1000"/>
              <a:gd name="T17" fmla="*/ 78 h 155"/>
              <a:gd name="T18" fmla="*/ 982 w 1000"/>
              <a:gd name="T19" fmla="*/ 127 h 155"/>
              <a:gd name="T20" fmla="*/ 922 w 1000"/>
              <a:gd name="T21" fmla="*/ 155 h 155"/>
              <a:gd name="T22" fmla="*/ 795 w 1000"/>
              <a:gd name="T23" fmla="*/ 155 h 155"/>
              <a:gd name="T24" fmla="*/ 633 w 1000"/>
              <a:gd name="T25" fmla="*/ 155 h 155"/>
              <a:gd name="T26" fmla="*/ 425 w 1000"/>
              <a:gd name="T27" fmla="*/ 155 h 155"/>
              <a:gd name="T28" fmla="*/ 216 w 1000"/>
              <a:gd name="T29" fmla="*/ 155 h 155"/>
              <a:gd name="T30" fmla="*/ 77 w 1000"/>
              <a:gd name="T31" fmla="*/ 155 h 155"/>
              <a:gd name="T32" fmla="*/ 20 w 1000"/>
              <a:gd name="T33" fmla="*/ 130 h 155"/>
              <a:gd name="T34" fmla="*/ 0 w 1000"/>
              <a:gd name="T35" fmla="*/ 78 h 155"/>
              <a:gd name="T36" fmla="*/ 0 w 1000"/>
              <a:gd name="T37" fmla="*/ 78 h 155"/>
              <a:gd name="T38" fmla="*/ 20 w 1000"/>
              <a:gd name="T39" fmla="*/ 26 h 155"/>
              <a:gd name="T40" fmla="*/ 77 w 1000"/>
              <a:gd name="T41"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00" h="155">
                <a:moveTo>
                  <a:pt x="77" y="0"/>
                </a:moveTo>
                <a:cubicBezTo>
                  <a:pt x="199" y="0"/>
                  <a:pt x="199" y="0"/>
                  <a:pt x="199" y="0"/>
                </a:cubicBezTo>
                <a:cubicBezTo>
                  <a:pt x="385" y="0"/>
                  <a:pt x="385" y="0"/>
                  <a:pt x="385" y="0"/>
                </a:cubicBezTo>
                <a:cubicBezTo>
                  <a:pt x="662" y="0"/>
                  <a:pt x="662" y="0"/>
                  <a:pt x="662" y="0"/>
                </a:cubicBezTo>
                <a:cubicBezTo>
                  <a:pt x="784" y="0"/>
                  <a:pt x="784" y="0"/>
                  <a:pt x="784" y="0"/>
                </a:cubicBezTo>
                <a:cubicBezTo>
                  <a:pt x="922" y="0"/>
                  <a:pt x="922" y="0"/>
                  <a:pt x="922" y="0"/>
                </a:cubicBezTo>
                <a:cubicBezTo>
                  <a:pt x="945" y="0"/>
                  <a:pt x="965" y="10"/>
                  <a:pt x="980" y="26"/>
                </a:cubicBezTo>
                <a:cubicBezTo>
                  <a:pt x="992" y="40"/>
                  <a:pt x="1000" y="58"/>
                  <a:pt x="1000" y="78"/>
                </a:cubicBezTo>
                <a:cubicBezTo>
                  <a:pt x="1000" y="78"/>
                  <a:pt x="1000" y="78"/>
                  <a:pt x="1000" y="78"/>
                </a:cubicBezTo>
                <a:cubicBezTo>
                  <a:pt x="1000" y="96"/>
                  <a:pt x="993" y="114"/>
                  <a:pt x="982" y="127"/>
                </a:cubicBezTo>
                <a:cubicBezTo>
                  <a:pt x="968" y="144"/>
                  <a:pt x="946" y="155"/>
                  <a:pt x="922" y="155"/>
                </a:cubicBezTo>
                <a:cubicBezTo>
                  <a:pt x="795" y="155"/>
                  <a:pt x="795" y="155"/>
                  <a:pt x="795" y="155"/>
                </a:cubicBezTo>
                <a:cubicBezTo>
                  <a:pt x="633" y="155"/>
                  <a:pt x="633" y="155"/>
                  <a:pt x="633" y="155"/>
                </a:cubicBezTo>
                <a:cubicBezTo>
                  <a:pt x="425" y="155"/>
                  <a:pt x="425" y="155"/>
                  <a:pt x="425" y="155"/>
                </a:cubicBezTo>
                <a:cubicBezTo>
                  <a:pt x="216" y="155"/>
                  <a:pt x="216" y="155"/>
                  <a:pt x="216" y="155"/>
                </a:cubicBezTo>
                <a:cubicBezTo>
                  <a:pt x="77" y="155"/>
                  <a:pt x="77" y="155"/>
                  <a:pt x="77" y="155"/>
                </a:cubicBezTo>
                <a:cubicBezTo>
                  <a:pt x="55" y="155"/>
                  <a:pt x="34" y="146"/>
                  <a:pt x="20" y="130"/>
                </a:cubicBezTo>
                <a:cubicBezTo>
                  <a:pt x="8" y="116"/>
                  <a:pt x="0" y="98"/>
                  <a:pt x="0" y="78"/>
                </a:cubicBezTo>
                <a:cubicBezTo>
                  <a:pt x="0" y="78"/>
                  <a:pt x="0" y="78"/>
                  <a:pt x="0" y="78"/>
                </a:cubicBezTo>
                <a:cubicBezTo>
                  <a:pt x="0" y="58"/>
                  <a:pt x="8" y="40"/>
                  <a:pt x="20" y="26"/>
                </a:cubicBezTo>
                <a:cubicBezTo>
                  <a:pt x="34" y="10"/>
                  <a:pt x="55" y="0"/>
                  <a:pt x="77" y="0"/>
                </a:cubicBezTo>
                <a:close/>
              </a:path>
            </a:pathLst>
          </a:custGeom>
          <a:solidFill>
            <a:sysClr val="window" lastClr="FFFFFF">
              <a:lumMod val="85000"/>
            </a:sysClr>
          </a:solidFill>
          <a:ln w="5" cap="flat">
            <a:solidFill>
              <a:sysClr val="windowText" lastClr="000000">
                <a:lumMod val="50000"/>
                <a:lumOff val="50000"/>
              </a:sysClr>
            </a:solidFill>
            <a:prstDash val="solid"/>
            <a:miter lim="800000"/>
          </a:ln>
        </p:spPr>
        <p:txBody>
          <a:bodyPr vert="horz" wrap="square" lIns="121615" tIns="60808" rIns="121615" bIns="60808" numCol="1" anchor="t" anchorCtr="0" compatLnSpc="1"/>
          <a:lstStyle/>
          <a:p>
            <a:pPr defTabSz="1085215">
              <a:defRPr/>
            </a:pPr>
            <a:endParaRPr lang="zh-CN" altLang="en-US" sz="2100" kern="0">
              <a:solidFill>
                <a:prstClr val="black"/>
              </a:solidFill>
            </a:endParaRPr>
          </a:p>
        </p:txBody>
      </p:sp>
      <p:grpSp>
        <p:nvGrpSpPr>
          <p:cNvPr id="17" name="组合 16"/>
          <p:cNvGrpSpPr/>
          <p:nvPr/>
        </p:nvGrpSpPr>
        <p:grpSpPr>
          <a:xfrm>
            <a:off x="3343004" y="1690247"/>
            <a:ext cx="1855386" cy="437644"/>
            <a:chOff x="2508015" y="1275606"/>
            <a:chExt cx="1391962" cy="330284"/>
          </a:xfrm>
        </p:grpSpPr>
        <p:sp>
          <p:nvSpPr>
            <p:cNvPr id="18" name="对角圆角矩形 17"/>
            <p:cNvSpPr/>
            <p:nvPr/>
          </p:nvSpPr>
          <p:spPr>
            <a:xfrm>
              <a:off x="2531825" y="1283876"/>
              <a:ext cx="1368152" cy="322014"/>
            </a:xfrm>
            <a:prstGeom prst="round2DiagRect">
              <a:avLst/>
            </a:prstGeom>
            <a:solidFill>
              <a:srgbClr val="FF9B02"/>
            </a:solidFill>
            <a:ln w="25400" cap="flat" cmpd="sng" algn="ctr">
              <a:noFill/>
              <a:prstDash val="solid"/>
            </a:ln>
            <a:effectLst/>
          </p:spPr>
          <p:txBody>
            <a:bodyPr rtlCol="0" anchor="ctr"/>
            <a:lstStyle/>
            <a:p>
              <a:pPr algn="ctr" defTabSz="1085215">
                <a:defRPr/>
              </a:pPr>
              <a:endParaRPr lang="zh-CN" altLang="en-US" sz="2100" kern="0">
                <a:solidFill>
                  <a:prstClr val="white"/>
                </a:solidFill>
                <a:latin typeface="Calibri" panose="020F0502020204030204"/>
                <a:ea typeface="宋体" panose="02010600030101010101" pitchFamily="2" charset="-122"/>
              </a:endParaRPr>
            </a:p>
          </p:txBody>
        </p:sp>
        <p:sp>
          <p:nvSpPr>
            <p:cNvPr id="19" name="TextBox 18"/>
            <p:cNvSpPr txBox="1"/>
            <p:nvPr/>
          </p:nvSpPr>
          <p:spPr>
            <a:xfrm>
              <a:off x="2508015" y="1275606"/>
              <a:ext cx="1350780" cy="313571"/>
            </a:xfrm>
            <a:prstGeom prst="rect">
              <a:avLst/>
            </a:prstGeom>
            <a:noFill/>
          </p:spPr>
          <p:txBody>
            <a:bodyPr wrap="none" rtlCol="0">
              <a:spAutoFit/>
            </a:bodyPr>
            <a:lstStyle/>
            <a:p>
              <a:pPr defTabSz="1085215">
                <a:defRPr/>
              </a:pPr>
              <a:r>
                <a:rPr lang="zh-CN" altLang="en-US" sz="2100" kern="0" dirty="0">
                  <a:solidFill>
                    <a:prstClr val="white"/>
                  </a:solidFill>
                </a:rPr>
                <a:t>目标顺利完成</a:t>
              </a:r>
            </a:p>
          </p:txBody>
        </p:sp>
      </p:grpSp>
      <p:sp>
        <p:nvSpPr>
          <p:cNvPr id="20" name="Freeform 18"/>
          <p:cNvSpPr/>
          <p:nvPr/>
        </p:nvSpPr>
        <p:spPr bwMode="auto">
          <a:xfrm>
            <a:off x="1103110" y="3473842"/>
            <a:ext cx="6366911" cy="1056233"/>
          </a:xfrm>
          <a:custGeom>
            <a:avLst/>
            <a:gdLst>
              <a:gd name="T0" fmla="*/ 77 w 1000"/>
              <a:gd name="T1" fmla="*/ 0 h 155"/>
              <a:gd name="T2" fmla="*/ 199 w 1000"/>
              <a:gd name="T3" fmla="*/ 0 h 155"/>
              <a:gd name="T4" fmla="*/ 385 w 1000"/>
              <a:gd name="T5" fmla="*/ 0 h 155"/>
              <a:gd name="T6" fmla="*/ 662 w 1000"/>
              <a:gd name="T7" fmla="*/ 0 h 155"/>
              <a:gd name="T8" fmla="*/ 784 w 1000"/>
              <a:gd name="T9" fmla="*/ 0 h 155"/>
              <a:gd name="T10" fmla="*/ 922 w 1000"/>
              <a:gd name="T11" fmla="*/ 0 h 155"/>
              <a:gd name="T12" fmla="*/ 980 w 1000"/>
              <a:gd name="T13" fmla="*/ 26 h 155"/>
              <a:gd name="T14" fmla="*/ 1000 w 1000"/>
              <a:gd name="T15" fmla="*/ 78 h 155"/>
              <a:gd name="T16" fmla="*/ 1000 w 1000"/>
              <a:gd name="T17" fmla="*/ 78 h 155"/>
              <a:gd name="T18" fmla="*/ 982 w 1000"/>
              <a:gd name="T19" fmla="*/ 127 h 155"/>
              <a:gd name="T20" fmla="*/ 922 w 1000"/>
              <a:gd name="T21" fmla="*/ 155 h 155"/>
              <a:gd name="T22" fmla="*/ 795 w 1000"/>
              <a:gd name="T23" fmla="*/ 155 h 155"/>
              <a:gd name="T24" fmla="*/ 633 w 1000"/>
              <a:gd name="T25" fmla="*/ 155 h 155"/>
              <a:gd name="T26" fmla="*/ 425 w 1000"/>
              <a:gd name="T27" fmla="*/ 155 h 155"/>
              <a:gd name="T28" fmla="*/ 216 w 1000"/>
              <a:gd name="T29" fmla="*/ 155 h 155"/>
              <a:gd name="T30" fmla="*/ 77 w 1000"/>
              <a:gd name="T31" fmla="*/ 155 h 155"/>
              <a:gd name="T32" fmla="*/ 20 w 1000"/>
              <a:gd name="T33" fmla="*/ 130 h 155"/>
              <a:gd name="T34" fmla="*/ 0 w 1000"/>
              <a:gd name="T35" fmla="*/ 78 h 155"/>
              <a:gd name="T36" fmla="*/ 0 w 1000"/>
              <a:gd name="T37" fmla="*/ 78 h 155"/>
              <a:gd name="T38" fmla="*/ 20 w 1000"/>
              <a:gd name="T39" fmla="*/ 26 h 155"/>
              <a:gd name="T40" fmla="*/ 77 w 1000"/>
              <a:gd name="T41"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00" h="155">
                <a:moveTo>
                  <a:pt x="77" y="0"/>
                </a:moveTo>
                <a:cubicBezTo>
                  <a:pt x="199" y="0"/>
                  <a:pt x="199" y="0"/>
                  <a:pt x="199" y="0"/>
                </a:cubicBezTo>
                <a:cubicBezTo>
                  <a:pt x="385" y="0"/>
                  <a:pt x="385" y="0"/>
                  <a:pt x="385" y="0"/>
                </a:cubicBezTo>
                <a:cubicBezTo>
                  <a:pt x="662" y="0"/>
                  <a:pt x="662" y="0"/>
                  <a:pt x="662" y="0"/>
                </a:cubicBezTo>
                <a:cubicBezTo>
                  <a:pt x="784" y="0"/>
                  <a:pt x="784" y="0"/>
                  <a:pt x="784" y="0"/>
                </a:cubicBezTo>
                <a:cubicBezTo>
                  <a:pt x="922" y="0"/>
                  <a:pt x="922" y="0"/>
                  <a:pt x="922" y="0"/>
                </a:cubicBezTo>
                <a:cubicBezTo>
                  <a:pt x="945" y="0"/>
                  <a:pt x="965" y="10"/>
                  <a:pt x="980" y="26"/>
                </a:cubicBezTo>
                <a:cubicBezTo>
                  <a:pt x="992" y="40"/>
                  <a:pt x="1000" y="58"/>
                  <a:pt x="1000" y="78"/>
                </a:cubicBezTo>
                <a:cubicBezTo>
                  <a:pt x="1000" y="78"/>
                  <a:pt x="1000" y="78"/>
                  <a:pt x="1000" y="78"/>
                </a:cubicBezTo>
                <a:cubicBezTo>
                  <a:pt x="1000" y="96"/>
                  <a:pt x="993" y="114"/>
                  <a:pt x="982" y="127"/>
                </a:cubicBezTo>
                <a:cubicBezTo>
                  <a:pt x="968" y="144"/>
                  <a:pt x="946" y="155"/>
                  <a:pt x="922" y="155"/>
                </a:cubicBezTo>
                <a:cubicBezTo>
                  <a:pt x="795" y="155"/>
                  <a:pt x="795" y="155"/>
                  <a:pt x="795" y="155"/>
                </a:cubicBezTo>
                <a:cubicBezTo>
                  <a:pt x="633" y="155"/>
                  <a:pt x="633" y="155"/>
                  <a:pt x="633" y="155"/>
                </a:cubicBezTo>
                <a:cubicBezTo>
                  <a:pt x="425" y="155"/>
                  <a:pt x="425" y="155"/>
                  <a:pt x="425" y="155"/>
                </a:cubicBezTo>
                <a:cubicBezTo>
                  <a:pt x="216" y="155"/>
                  <a:pt x="216" y="155"/>
                  <a:pt x="216" y="155"/>
                </a:cubicBezTo>
                <a:cubicBezTo>
                  <a:pt x="77" y="155"/>
                  <a:pt x="77" y="155"/>
                  <a:pt x="77" y="155"/>
                </a:cubicBezTo>
                <a:cubicBezTo>
                  <a:pt x="55" y="155"/>
                  <a:pt x="34" y="146"/>
                  <a:pt x="20" y="130"/>
                </a:cubicBezTo>
                <a:cubicBezTo>
                  <a:pt x="8" y="116"/>
                  <a:pt x="0" y="98"/>
                  <a:pt x="0" y="78"/>
                </a:cubicBezTo>
                <a:cubicBezTo>
                  <a:pt x="0" y="78"/>
                  <a:pt x="0" y="78"/>
                  <a:pt x="0" y="78"/>
                </a:cubicBezTo>
                <a:cubicBezTo>
                  <a:pt x="0" y="58"/>
                  <a:pt x="8" y="40"/>
                  <a:pt x="20" y="26"/>
                </a:cubicBezTo>
                <a:cubicBezTo>
                  <a:pt x="34" y="10"/>
                  <a:pt x="55" y="0"/>
                  <a:pt x="77" y="0"/>
                </a:cubicBezTo>
                <a:close/>
              </a:path>
            </a:pathLst>
          </a:custGeom>
          <a:solidFill>
            <a:sysClr val="window" lastClr="FFFFFF">
              <a:lumMod val="85000"/>
            </a:sysClr>
          </a:solidFill>
          <a:ln w="5" cap="flat">
            <a:solidFill>
              <a:sysClr val="windowText" lastClr="000000">
                <a:lumMod val="50000"/>
                <a:lumOff val="50000"/>
              </a:sysClr>
            </a:solidFill>
            <a:prstDash val="solid"/>
            <a:miter lim="800000"/>
          </a:ln>
        </p:spPr>
        <p:txBody>
          <a:bodyPr vert="horz" wrap="square" lIns="121615" tIns="60808" rIns="121615" bIns="60808" numCol="1" anchor="t" anchorCtr="0" compatLnSpc="1"/>
          <a:lstStyle/>
          <a:p>
            <a:pPr defTabSz="1085215">
              <a:defRPr/>
            </a:pPr>
            <a:endParaRPr lang="zh-CN" altLang="en-US" sz="2100" kern="0">
              <a:solidFill>
                <a:prstClr val="black"/>
              </a:solidFill>
            </a:endParaRPr>
          </a:p>
        </p:txBody>
      </p:sp>
      <p:grpSp>
        <p:nvGrpSpPr>
          <p:cNvPr id="21" name="组合 20"/>
          <p:cNvGrpSpPr/>
          <p:nvPr/>
        </p:nvGrpSpPr>
        <p:grpSpPr>
          <a:xfrm>
            <a:off x="3343004" y="3249541"/>
            <a:ext cx="1855386" cy="437644"/>
            <a:chOff x="2508015" y="2452384"/>
            <a:chExt cx="1391962" cy="330284"/>
          </a:xfrm>
        </p:grpSpPr>
        <p:sp>
          <p:nvSpPr>
            <p:cNvPr id="22" name="对角圆角矩形 21"/>
            <p:cNvSpPr/>
            <p:nvPr/>
          </p:nvSpPr>
          <p:spPr>
            <a:xfrm>
              <a:off x="2531825" y="2460654"/>
              <a:ext cx="1368152" cy="322014"/>
            </a:xfrm>
            <a:prstGeom prst="round2DiagRect">
              <a:avLst/>
            </a:prstGeom>
            <a:solidFill>
              <a:srgbClr val="07B1EC"/>
            </a:solidFill>
            <a:ln w="25400" cap="flat" cmpd="sng" algn="ctr">
              <a:noFill/>
              <a:prstDash val="solid"/>
            </a:ln>
            <a:effectLst/>
          </p:spPr>
          <p:txBody>
            <a:bodyPr rtlCol="0" anchor="ctr"/>
            <a:lstStyle/>
            <a:p>
              <a:pPr algn="ctr" defTabSz="1085215">
                <a:defRPr/>
              </a:pPr>
              <a:endParaRPr lang="zh-CN" altLang="en-US" sz="2100" kern="0">
                <a:solidFill>
                  <a:prstClr val="white"/>
                </a:solidFill>
                <a:latin typeface="Calibri" panose="020F0502020204030204"/>
                <a:ea typeface="宋体" panose="02010600030101010101" pitchFamily="2" charset="-122"/>
              </a:endParaRPr>
            </a:p>
          </p:txBody>
        </p:sp>
        <p:sp>
          <p:nvSpPr>
            <p:cNvPr id="23" name="TextBox 22"/>
            <p:cNvSpPr txBox="1"/>
            <p:nvPr/>
          </p:nvSpPr>
          <p:spPr>
            <a:xfrm>
              <a:off x="2508015" y="2452384"/>
              <a:ext cx="1350780" cy="313571"/>
            </a:xfrm>
            <a:prstGeom prst="rect">
              <a:avLst/>
            </a:prstGeom>
            <a:noFill/>
          </p:spPr>
          <p:txBody>
            <a:bodyPr wrap="none" rtlCol="0">
              <a:spAutoFit/>
            </a:bodyPr>
            <a:lstStyle/>
            <a:p>
              <a:pPr defTabSz="1085215">
                <a:defRPr/>
              </a:pPr>
              <a:r>
                <a:rPr lang="zh-CN" altLang="en-US" sz="2100" kern="0" dirty="0">
                  <a:solidFill>
                    <a:prstClr val="white"/>
                  </a:solidFill>
                </a:rPr>
                <a:t>能力不断提高</a:t>
              </a:r>
            </a:p>
          </p:txBody>
        </p:sp>
      </p:grpSp>
      <p:sp>
        <p:nvSpPr>
          <p:cNvPr id="24" name="Freeform 18"/>
          <p:cNvSpPr/>
          <p:nvPr/>
        </p:nvSpPr>
        <p:spPr bwMode="auto">
          <a:xfrm>
            <a:off x="1103110" y="5033135"/>
            <a:ext cx="6366911" cy="1056233"/>
          </a:xfrm>
          <a:custGeom>
            <a:avLst/>
            <a:gdLst>
              <a:gd name="T0" fmla="*/ 77 w 1000"/>
              <a:gd name="T1" fmla="*/ 0 h 155"/>
              <a:gd name="T2" fmla="*/ 199 w 1000"/>
              <a:gd name="T3" fmla="*/ 0 h 155"/>
              <a:gd name="T4" fmla="*/ 385 w 1000"/>
              <a:gd name="T5" fmla="*/ 0 h 155"/>
              <a:gd name="T6" fmla="*/ 662 w 1000"/>
              <a:gd name="T7" fmla="*/ 0 h 155"/>
              <a:gd name="T8" fmla="*/ 784 w 1000"/>
              <a:gd name="T9" fmla="*/ 0 h 155"/>
              <a:gd name="T10" fmla="*/ 922 w 1000"/>
              <a:gd name="T11" fmla="*/ 0 h 155"/>
              <a:gd name="T12" fmla="*/ 980 w 1000"/>
              <a:gd name="T13" fmla="*/ 26 h 155"/>
              <a:gd name="T14" fmla="*/ 1000 w 1000"/>
              <a:gd name="T15" fmla="*/ 78 h 155"/>
              <a:gd name="T16" fmla="*/ 1000 w 1000"/>
              <a:gd name="T17" fmla="*/ 78 h 155"/>
              <a:gd name="T18" fmla="*/ 982 w 1000"/>
              <a:gd name="T19" fmla="*/ 127 h 155"/>
              <a:gd name="T20" fmla="*/ 922 w 1000"/>
              <a:gd name="T21" fmla="*/ 155 h 155"/>
              <a:gd name="T22" fmla="*/ 795 w 1000"/>
              <a:gd name="T23" fmla="*/ 155 h 155"/>
              <a:gd name="T24" fmla="*/ 633 w 1000"/>
              <a:gd name="T25" fmla="*/ 155 h 155"/>
              <a:gd name="T26" fmla="*/ 425 w 1000"/>
              <a:gd name="T27" fmla="*/ 155 h 155"/>
              <a:gd name="T28" fmla="*/ 216 w 1000"/>
              <a:gd name="T29" fmla="*/ 155 h 155"/>
              <a:gd name="T30" fmla="*/ 77 w 1000"/>
              <a:gd name="T31" fmla="*/ 155 h 155"/>
              <a:gd name="T32" fmla="*/ 20 w 1000"/>
              <a:gd name="T33" fmla="*/ 130 h 155"/>
              <a:gd name="T34" fmla="*/ 0 w 1000"/>
              <a:gd name="T35" fmla="*/ 78 h 155"/>
              <a:gd name="T36" fmla="*/ 0 w 1000"/>
              <a:gd name="T37" fmla="*/ 78 h 155"/>
              <a:gd name="T38" fmla="*/ 20 w 1000"/>
              <a:gd name="T39" fmla="*/ 26 h 155"/>
              <a:gd name="T40" fmla="*/ 77 w 1000"/>
              <a:gd name="T41"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00" h="155">
                <a:moveTo>
                  <a:pt x="77" y="0"/>
                </a:moveTo>
                <a:cubicBezTo>
                  <a:pt x="199" y="0"/>
                  <a:pt x="199" y="0"/>
                  <a:pt x="199" y="0"/>
                </a:cubicBezTo>
                <a:cubicBezTo>
                  <a:pt x="385" y="0"/>
                  <a:pt x="385" y="0"/>
                  <a:pt x="385" y="0"/>
                </a:cubicBezTo>
                <a:cubicBezTo>
                  <a:pt x="662" y="0"/>
                  <a:pt x="662" y="0"/>
                  <a:pt x="662" y="0"/>
                </a:cubicBezTo>
                <a:cubicBezTo>
                  <a:pt x="784" y="0"/>
                  <a:pt x="784" y="0"/>
                  <a:pt x="784" y="0"/>
                </a:cubicBezTo>
                <a:cubicBezTo>
                  <a:pt x="922" y="0"/>
                  <a:pt x="922" y="0"/>
                  <a:pt x="922" y="0"/>
                </a:cubicBezTo>
                <a:cubicBezTo>
                  <a:pt x="945" y="0"/>
                  <a:pt x="965" y="10"/>
                  <a:pt x="980" y="26"/>
                </a:cubicBezTo>
                <a:cubicBezTo>
                  <a:pt x="992" y="40"/>
                  <a:pt x="1000" y="58"/>
                  <a:pt x="1000" y="78"/>
                </a:cubicBezTo>
                <a:cubicBezTo>
                  <a:pt x="1000" y="78"/>
                  <a:pt x="1000" y="78"/>
                  <a:pt x="1000" y="78"/>
                </a:cubicBezTo>
                <a:cubicBezTo>
                  <a:pt x="1000" y="96"/>
                  <a:pt x="993" y="114"/>
                  <a:pt x="982" y="127"/>
                </a:cubicBezTo>
                <a:cubicBezTo>
                  <a:pt x="968" y="144"/>
                  <a:pt x="946" y="155"/>
                  <a:pt x="922" y="155"/>
                </a:cubicBezTo>
                <a:cubicBezTo>
                  <a:pt x="795" y="155"/>
                  <a:pt x="795" y="155"/>
                  <a:pt x="795" y="155"/>
                </a:cubicBezTo>
                <a:cubicBezTo>
                  <a:pt x="633" y="155"/>
                  <a:pt x="633" y="155"/>
                  <a:pt x="633" y="155"/>
                </a:cubicBezTo>
                <a:cubicBezTo>
                  <a:pt x="425" y="155"/>
                  <a:pt x="425" y="155"/>
                  <a:pt x="425" y="155"/>
                </a:cubicBezTo>
                <a:cubicBezTo>
                  <a:pt x="216" y="155"/>
                  <a:pt x="216" y="155"/>
                  <a:pt x="216" y="155"/>
                </a:cubicBezTo>
                <a:cubicBezTo>
                  <a:pt x="77" y="155"/>
                  <a:pt x="77" y="155"/>
                  <a:pt x="77" y="155"/>
                </a:cubicBezTo>
                <a:cubicBezTo>
                  <a:pt x="55" y="155"/>
                  <a:pt x="34" y="146"/>
                  <a:pt x="20" y="130"/>
                </a:cubicBezTo>
                <a:cubicBezTo>
                  <a:pt x="8" y="116"/>
                  <a:pt x="0" y="98"/>
                  <a:pt x="0" y="78"/>
                </a:cubicBezTo>
                <a:cubicBezTo>
                  <a:pt x="0" y="78"/>
                  <a:pt x="0" y="78"/>
                  <a:pt x="0" y="78"/>
                </a:cubicBezTo>
                <a:cubicBezTo>
                  <a:pt x="0" y="58"/>
                  <a:pt x="8" y="40"/>
                  <a:pt x="20" y="26"/>
                </a:cubicBezTo>
                <a:cubicBezTo>
                  <a:pt x="34" y="10"/>
                  <a:pt x="55" y="0"/>
                  <a:pt x="77" y="0"/>
                </a:cubicBezTo>
                <a:close/>
              </a:path>
            </a:pathLst>
          </a:custGeom>
          <a:solidFill>
            <a:sysClr val="window" lastClr="FFFFFF">
              <a:lumMod val="85000"/>
            </a:sysClr>
          </a:solidFill>
          <a:ln w="5" cap="flat">
            <a:solidFill>
              <a:sysClr val="windowText" lastClr="000000">
                <a:lumMod val="50000"/>
                <a:lumOff val="50000"/>
              </a:sysClr>
            </a:solidFill>
            <a:prstDash val="solid"/>
            <a:miter lim="800000"/>
          </a:ln>
        </p:spPr>
        <p:txBody>
          <a:bodyPr vert="horz" wrap="square" lIns="121615" tIns="60808" rIns="121615" bIns="60808" numCol="1" anchor="t" anchorCtr="0" compatLnSpc="1"/>
          <a:lstStyle/>
          <a:p>
            <a:pPr defTabSz="1085215">
              <a:defRPr/>
            </a:pPr>
            <a:endParaRPr lang="zh-CN" altLang="en-US" sz="2100" kern="0">
              <a:solidFill>
                <a:prstClr val="black"/>
              </a:solidFill>
            </a:endParaRPr>
          </a:p>
        </p:txBody>
      </p:sp>
      <p:sp>
        <p:nvSpPr>
          <p:cNvPr id="25" name="Rectangle 5"/>
          <p:cNvSpPr/>
          <p:nvPr/>
        </p:nvSpPr>
        <p:spPr bwMode="auto">
          <a:xfrm>
            <a:off x="1382226" y="2133282"/>
            <a:ext cx="5808678" cy="744974"/>
          </a:xfrm>
          <a:prstGeom prst="rect">
            <a:avLst/>
          </a:prstGeom>
          <a:noFill/>
          <a:ln>
            <a:noFill/>
          </a:ln>
        </p:spPr>
        <p:txBody>
          <a:bodyPr lIns="0" tIns="0" rIns="0" bIns="0" anchor="t"/>
          <a:lstStyle/>
          <a:p>
            <a:pPr defTabSz="1085215">
              <a:lnSpc>
                <a:spcPct val="150000"/>
              </a:lnSpc>
            </a:pPr>
            <a:r>
              <a:rPr lang="zh-CN" altLang="en-US" sz="1600" dirty="0">
                <a:solidFill>
                  <a:srgbClr val="777777"/>
                </a:solidFill>
                <a:latin typeface="宋体" panose="02010600030101010101" pitchFamily="2" charset="-122"/>
              </a:rPr>
              <a:t>您的内容打在这里或者通过复制您的文本后在此框中选您的内容打在这里或者通过复制您的文本后在此框中选您的您的内容打在</a:t>
            </a:r>
          </a:p>
        </p:txBody>
      </p:sp>
      <p:sp>
        <p:nvSpPr>
          <p:cNvPr id="26" name="Rectangle 5"/>
          <p:cNvSpPr/>
          <p:nvPr/>
        </p:nvSpPr>
        <p:spPr bwMode="auto">
          <a:xfrm>
            <a:off x="1382226" y="3692576"/>
            <a:ext cx="5808678" cy="744974"/>
          </a:xfrm>
          <a:prstGeom prst="rect">
            <a:avLst/>
          </a:prstGeom>
          <a:noFill/>
          <a:ln>
            <a:noFill/>
          </a:ln>
        </p:spPr>
        <p:txBody>
          <a:bodyPr lIns="0" tIns="0" rIns="0" bIns="0" anchor="t"/>
          <a:lstStyle/>
          <a:p>
            <a:pPr defTabSz="1085215">
              <a:lnSpc>
                <a:spcPct val="150000"/>
              </a:lnSpc>
            </a:pPr>
            <a:r>
              <a:rPr lang="zh-CN" altLang="en-US" sz="1600" dirty="0">
                <a:solidFill>
                  <a:srgbClr val="777777"/>
                </a:solidFill>
                <a:latin typeface="宋体" panose="02010600030101010101" pitchFamily="2" charset="-122"/>
              </a:rPr>
              <a:t>您的内容打在这里或者通过复制您的文本后在此框中选您的内容打在这里或者通过复制您的文本后在此框中选您的您的内容打在</a:t>
            </a:r>
          </a:p>
        </p:txBody>
      </p:sp>
      <p:sp>
        <p:nvSpPr>
          <p:cNvPr id="27" name="Rectangle 5"/>
          <p:cNvSpPr/>
          <p:nvPr/>
        </p:nvSpPr>
        <p:spPr bwMode="auto">
          <a:xfrm>
            <a:off x="1382226" y="5251869"/>
            <a:ext cx="5808678" cy="744974"/>
          </a:xfrm>
          <a:prstGeom prst="rect">
            <a:avLst/>
          </a:prstGeom>
          <a:noFill/>
          <a:ln>
            <a:noFill/>
          </a:ln>
        </p:spPr>
        <p:txBody>
          <a:bodyPr lIns="0" tIns="0" rIns="0" bIns="0" anchor="t"/>
          <a:lstStyle/>
          <a:p>
            <a:pPr defTabSz="1085215">
              <a:lnSpc>
                <a:spcPct val="150000"/>
              </a:lnSpc>
            </a:pPr>
            <a:r>
              <a:rPr lang="zh-CN" altLang="en-US" sz="1600" dirty="0">
                <a:solidFill>
                  <a:srgbClr val="777777"/>
                </a:solidFill>
                <a:latin typeface="宋体" panose="02010600030101010101" pitchFamily="2" charset="-122"/>
              </a:rPr>
              <a:t>您的内容打在这里或者通过复制您的文本后在此框中选您的内容打在这里或者通过复制您的文本后在此框中选您的您的内容打在</a:t>
            </a:r>
          </a:p>
        </p:txBody>
      </p:sp>
      <p:grpSp>
        <p:nvGrpSpPr>
          <p:cNvPr id="28" name="组合 27"/>
          <p:cNvGrpSpPr/>
          <p:nvPr/>
        </p:nvGrpSpPr>
        <p:grpSpPr>
          <a:xfrm>
            <a:off x="3343004" y="4808835"/>
            <a:ext cx="1855386" cy="437644"/>
            <a:chOff x="2508015" y="3629161"/>
            <a:chExt cx="1391962" cy="330284"/>
          </a:xfrm>
        </p:grpSpPr>
        <p:sp>
          <p:nvSpPr>
            <p:cNvPr id="29" name="对角圆角矩形 28"/>
            <p:cNvSpPr/>
            <p:nvPr/>
          </p:nvSpPr>
          <p:spPr>
            <a:xfrm>
              <a:off x="2531825" y="3637431"/>
              <a:ext cx="1368152" cy="322014"/>
            </a:xfrm>
            <a:prstGeom prst="round2DiagRect">
              <a:avLst/>
            </a:prstGeom>
            <a:solidFill>
              <a:srgbClr val="EC3225"/>
            </a:solidFill>
            <a:ln w="25400" cap="flat" cmpd="sng" algn="ctr">
              <a:noFill/>
              <a:prstDash val="solid"/>
            </a:ln>
            <a:effectLst/>
          </p:spPr>
          <p:txBody>
            <a:bodyPr rtlCol="0" anchor="ctr"/>
            <a:lstStyle/>
            <a:p>
              <a:pPr algn="ctr" defTabSz="1085215">
                <a:defRPr/>
              </a:pPr>
              <a:endParaRPr lang="zh-CN" altLang="en-US" sz="2100" kern="0">
                <a:solidFill>
                  <a:prstClr val="white"/>
                </a:solidFill>
                <a:latin typeface="Calibri" panose="020F0502020204030204"/>
                <a:ea typeface="宋体" panose="02010600030101010101" pitchFamily="2" charset="-122"/>
              </a:endParaRPr>
            </a:p>
          </p:txBody>
        </p:sp>
        <p:sp>
          <p:nvSpPr>
            <p:cNvPr id="30" name="TextBox 29"/>
            <p:cNvSpPr txBox="1"/>
            <p:nvPr/>
          </p:nvSpPr>
          <p:spPr>
            <a:xfrm>
              <a:off x="2508015" y="3629161"/>
              <a:ext cx="1350780" cy="313571"/>
            </a:xfrm>
            <a:prstGeom prst="rect">
              <a:avLst/>
            </a:prstGeom>
            <a:noFill/>
          </p:spPr>
          <p:txBody>
            <a:bodyPr wrap="none" rtlCol="0">
              <a:spAutoFit/>
            </a:bodyPr>
            <a:lstStyle/>
            <a:p>
              <a:pPr defTabSz="1085215">
                <a:defRPr/>
              </a:pPr>
              <a:r>
                <a:rPr lang="zh-CN" altLang="en-US" sz="2100" kern="0" dirty="0">
                  <a:solidFill>
                    <a:prstClr val="white"/>
                  </a:solidFill>
                </a:rPr>
                <a:t>管理不断提高</a:t>
              </a:r>
            </a:p>
          </p:txBody>
        </p:sp>
      </p:grpSp>
    </p:spTree>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par>
                              <p:cTn id="14" fill="hold">
                                <p:stCondLst>
                                  <p:cond delay="1500"/>
                                </p:stCondLst>
                                <p:childTnLst>
                                  <p:par>
                                    <p:cTn id="15" presetID="16" presetClass="entr" presetSubtype="37"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arn(outVertical)">
                                          <p:cBhvr>
                                            <p:cTn id="17" dur="500"/>
                                            <p:tgtEl>
                                              <p:spTgt spid="17"/>
                                            </p:tgtEl>
                                          </p:cBhvr>
                                        </p:animEffect>
                                      </p:childTnLst>
                                    </p:cTn>
                                  </p:par>
                                </p:childTnLst>
                              </p:cTn>
                            </p:par>
                            <p:par>
                              <p:cTn id="18" fill="hold">
                                <p:stCondLst>
                                  <p:cond delay="2000"/>
                                </p:stCondLst>
                                <p:childTnLst>
                                  <p:par>
                                    <p:cTn id="19" presetID="2" presetClass="entr" presetSubtype="1" fill="hold" grpId="0" nodeType="afterEffect" p14:presetBounceEnd="50000">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14:bounceEnd="50000">
                                          <p:cBhvr additive="base">
                                            <p:cTn id="21" dur="5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22" dur="500" fill="hold"/>
                                            <p:tgtEl>
                                              <p:spTgt spid="16"/>
                                            </p:tgtEl>
                                            <p:attrNameLst>
                                              <p:attrName>ppt_y</p:attrName>
                                            </p:attrNameLst>
                                          </p:cBhvr>
                                          <p:tavLst>
                                            <p:tav tm="0">
                                              <p:val>
                                                <p:strVal val="0-#ppt_h/2"/>
                                              </p:val>
                                            </p:tav>
                                            <p:tav tm="100000">
                                              <p:val>
                                                <p:strVal val="#ppt_y"/>
                                              </p:val>
                                            </p:tav>
                                          </p:tavLst>
                                        </p:anim>
                                      </p:childTnLst>
                                    </p:cTn>
                                  </p:par>
                                </p:childTnLst>
                              </p:cTn>
                            </p:par>
                            <p:par>
                              <p:cTn id="23" fill="hold">
                                <p:stCondLst>
                                  <p:cond delay="2500"/>
                                </p:stCondLst>
                                <p:childTnLst>
                                  <p:par>
                                    <p:cTn id="24" presetID="31" presetClass="entr" presetSubtype="0" fill="hold" grpId="0" nodeType="afterEffect">
                                      <p:stCondLst>
                                        <p:cond delay="0"/>
                                      </p:stCondLst>
                                      <p:iterate type="lt">
                                        <p:tmPct val="5000"/>
                                      </p:iterate>
                                      <p:childTnLst>
                                        <p:set>
                                          <p:cBhvr>
                                            <p:cTn id="25" dur="1" fill="hold">
                                              <p:stCondLst>
                                                <p:cond delay="0"/>
                                              </p:stCondLst>
                                            </p:cTn>
                                            <p:tgtEl>
                                              <p:spTgt spid="25"/>
                                            </p:tgtEl>
                                            <p:attrNameLst>
                                              <p:attrName>style.visibility</p:attrName>
                                            </p:attrNameLst>
                                          </p:cBhvr>
                                          <p:to>
                                            <p:strVal val="visible"/>
                                          </p:to>
                                        </p:set>
                                        <p:anim calcmode="lin" valueType="num">
                                          <p:cBhvr>
                                            <p:cTn id="26" dur="1000" fill="hold"/>
                                            <p:tgtEl>
                                              <p:spTgt spid="25"/>
                                            </p:tgtEl>
                                            <p:attrNameLst>
                                              <p:attrName>ppt_w</p:attrName>
                                            </p:attrNameLst>
                                          </p:cBhvr>
                                          <p:tavLst>
                                            <p:tav tm="0">
                                              <p:val>
                                                <p:fltVal val="0"/>
                                              </p:val>
                                            </p:tav>
                                            <p:tav tm="100000">
                                              <p:val>
                                                <p:strVal val="#ppt_w"/>
                                              </p:val>
                                            </p:tav>
                                          </p:tavLst>
                                        </p:anim>
                                        <p:anim calcmode="lin" valueType="num">
                                          <p:cBhvr>
                                            <p:cTn id="27" dur="1000" fill="hold"/>
                                            <p:tgtEl>
                                              <p:spTgt spid="25"/>
                                            </p:tgtEl>
                                            <p:attrNameLst>
                                              <p:attrName>ppt_h</p:attrName>
                                            </p:attrNameLst>
                                          </p:cBhvr>
                                          <p:tavLst>
                                            <p:tav tm="0">
                                              <p:val>
                                                <p:fltVal val="0"/>
                                              </p:val>
                                            </p:tav>
                                            <p:tav tm="100000">
                                              <p:val>
                                                <p:strVal val="#ppt_h"/>
                                              </p:val>
                                            </p:tav>
                                          </p:tavLst>
                                        </p:anim>
                                        <p:anim calcmode="lin" valueType="num">
                                          <p:cBhvr>
                                            <p:cTn id="28" dur="1000" fill="hold"/>
                                            <p:tgtEl>
                                              <p:spTgt spid="25"/>
                                            </p:tgtEl>
                                            <p:attrNameLst>
                                              <p:attrName>style.rotation</p:attrName>
                                            </p:attrNameLst>
                                          </p:cBhvr>
                                          <p:tavLst>
                                            <p:tav tm="0">
                                              <p:val>
                                                <p:fltVal val="90"/>
                                              </p:val>
                                            </p:tav>
                                            <p:tav tm="100000">
                                              <p:val>
                                                <p:fltVal val="0"/>
                                              </p:val>
                                            </p:tav>
                                          </p:tavLst>
                                        </p:anim>
                                        <p:animEffect transition="in" filter="fade">
                                          <p:cBhvr>
                                            <p:cTn id="29" dur="1000"/>
                                            <p:tgtEl>
                                              <p:spTgt spid="25"/>
                                            </p:tgtEl>
                                          </p:cBhvr>
                                        </p:animEffect>
                                      </p:childTnLst>
                                    </p:cTn>
                                  </p:par>
                                </p:childTnLst>
                              </p:cTn>
                            </p:par>
                            <p:par>
                              <p:cTn id="30" fill="hold">
                                <p:stCondLst>
                                  <p:cond delay="6250"/>
                                </p:stCondLst>
                                <p:childTnLst>
                                  <p:par>
                                    <p:cTn id="31" presetID="16" presetClass="entr" presetSubtype="37"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barn(outVertical)">
                                          <p:cBhvr>
                                            <p:cTn id="33" dur="500"/>
                                            <p:tgtEl>
                                              <p:spTgt spid="21"/>
                                            </p:tgtEl>
                                          </p:cBhvr>
                                        </p:animEffect>
                                      </p:childTnLst>
                                    </p:cTn>
                                  </p:par>
                                </p:childTnLst>
                              </p:cTn>
                            </p:par>
                            <p:par>
                              <p:cTn id="34" fill="hold">
                                <p:stCondLst>
                                  <p:cond delay="6750"/>
                                </p:stCondLst>
                                <p:childTnLst>
                                  <p:par>
                                    <p:cTn id="35" presetID="2" presetClass="entr" presetSubtype="1" fill="hold" grpId="0" nodeType="afterEffect" p14:presetBounceEnd="50000">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14:bounceEnd="50000">
                                          <p:cBhvr additive="base">
                                            <p:cTn id="37"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38" dur="500" fill="hold"/>
                                            <p:tgtEl>
                                              <p:spTgt spid="20"/>
                                            </p:tgtEl>
                                            <p:attrNameLst>
                                              <p:attrName>ppt_y</p:attrName>
                                            </p:attrNameLst>
                                          </p:cBhvr>
                                          <p:tavLst>
                                            <p:tav tm="0">
                                              <p:val>
                                                <p:strVal val="0-#ppt_h/2"/>
                                              </p:val>
                                            </p:tav>
                                            <p:tav tm="100000">
                                              <p:val>
                                                <p:strVal val="#ppt_y"/>
                                              </p:val>
                                            </p:tav>
                                          </p:tavLst>
                                        </p:anim>
                                      </p:childTnLst>
                                    </p:cTn>
                                  </p:par>
                                </p:childTnLst>
                              </p:cTn>
                            </p:par>
                            <p:par>
                              <p:cTn id="39" fill="hold">
                                <p:stCondLst>
                                  <p:cond delay="7250"/>
                                </p:stCondLst>
                                <p:childTnLst>
                                  <p:par>
                                    <p:cTn id="40" presetID="31" presetClass="entr" presetSubtype="0" fill="hold" grpId="0" nodeType="afterEffect">
                                      <p:stCondLst>
                                        <p:cond delay="0"/>
                                      </p:stCondLst>
                                      <p:iterate type="lt">
                                        <p:tmPct val="5000"/>
                                      </p:iterate>
                                      <p:childTnLst>
                                        <p:set>
                                          <p:cBhvr>
                                            <p:cTn id="41" dur="1" fill="hold">
                                              <p:stCondLst>
                                                <p:cond delay="0"/>
                                              </p:stCondLst>
                                            </p:cTn>
                                            <p:tgtEl>
                                              <p:spTgt spid="26"/>
                                            </p:tgtEl>
                                            <p:attrNameLst>
                                              <p:attrName>style.visibility</p:attrName>
                                            </p:attrNameLst>
                                          </p:cBhvr>
                                          <p:to>
                                            <p:strVal val="visible"/>
                                          </p:to>
                                        </p:set>
                                        <p:anim calcmode="lin" valueType="num">
                                          <p:cBhvr>
                                            <p:cTn id="42" dur="1000" fill="hold"/>
                                            <p:tgtEl>
                                              <p:spTgt spid="26"/>
                                            </p:tgtEl>
                                            <p:attrNameLst>
                                              <p:attrName>ppt_w</p:attrName>
                                            </p:attrNameLst>
                                          </p:cBhvr>
                                          <p:tavLst>
                                            <p:tav tm="0">
                                              <p:val>
                                                <p:fltVal val="0"/>
                                              </p:val>
                                            </p:tav>
                                            <p:tav tm="100000">
                                              <p:val>
                                                <p:strVal val="#ppt_w"/>
                                              </p:val>
                                            </p:tav>
                                          </p:tavLst>
                                        </p:anim>
                                        <p:anim calcmode="lin" valueType="num">
                                          <p:cBhvr>
                                            <p:cTn id="43" dur="1000" fill="hold"/>
                                            <p:tgtEl>
                                              <p:spTgt spid="26"/>
                                            </p:tgtEl>
                                            <p:attrNameLst>
                                              <p:attrName>ppt_h</p:attrName>
                                            </p:attrNameLst>
                                          </p:cBhvr>
                                          <p:tavLst>
                                            <p:tav tm="0">
                                              <p:val>
                                                <p:fltVal val="0"/>
                                              </p:val>
                                            </p:tav>
                                            <p:tav tm="100000">
                                              <p:val>
                                                <p:strVal val="#ppt_h"/>
                                              </p:val>
                                            </p:tav>
                                          </p:tavLst>
                                        </p:anim>
                                        <p:anim calcmode="lin" valueType="num">
                                          <p:cBhvr>
                                            <p:cTn id="44" dur="1000" fill="hold"/>
                                            <p:tgtEl>
                                              <p:spTgt spid="26"/>
                                            </p:tgtEl>
                                            <p:attrNameLst>
                                              <p:attrName>style.rotation</p:attrName>
                                            </p:attrNameLst>
                                          </p:cBhvr>
                                          <p:tavLst>
                                            <p:tav tm="0">
                                              <p:val>
                                                <p:fltVal val="90"/>
                                              </p:val>
                                            </p:tav>
                                            <p:tav tm="100000">
                                              <p:val>
                                                <p:fltVal val="0"/>
                                              </p:val>
                                            </p:tav>
                                          </p:tavLst>
                                        </p:anim>
                                        <p:animEffect transition="in" filter="fade">
                                          <p:cBhvr>
                                            <p:cTn id="45" dur="1000"/>
                                            <p:tgtEl>
                                              <p:spTgt spid="26"/>
                                            </p:tgtEl>
                                          </p:cBhvr>
                                        </p:animEffect>
                                      </p:childTnLst>
                                    </p:cTn>
                                  </p:par>
                                </p:childTnLst>
                              </p:cTn>
                            </p:par>
                            <p:par>
                              <p:cTn id="46" fill="hold">
                                <p:stCondLst>
                                  <p:cond delay="11000"/>
                                </p:stCondLst>
                                <p:childTnLst>
                                  <p:par>
                                    <p:cTn id="47" presetID="16" presetClass="entr" presetSubtype="37" fill="hold"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barn(outVertical)">
                                          <p:cBhvr>
                                            <p:cTn id="49" dur="500"/>
                                            <p:tgtEl>
                                              <p:spTgt spid="28"/>
                                            </p:tgtEl>
                                          </p:cBhvr>
                                        </p:animEffect>
                                      </p:childTnLst>
                                    </p:cTn>
                                  </p:par>
                                </p:childTnLst>
                              </p:cTn>
                            </p:par>
                            <p:par>
                              <p:cTn id="50" fill="hold">
                                <p:stCondLst>
                                  <p:cond delay="11500"/>
                                </p:stCondLst>
                                <p:childTnLst>
                                  <p:par>
                                    <p:cTn id="51" presetID="2" presetClass="entr" presetSubtype="1" fill="hold" grpId="0" nodeType="afterEffect" p14:presetBounceEnd="50000">
                                      <p:stCondLst>
                                        <p:cond delay="0"/>
                                      </p:stCondLst>
                                      <p:childTnLst>
                                        <p:set>
                                          <p:cBhvr>
                                            <p:cTn id="52" dur="1" fill="hold">
                                              <p:stCondLst>
                                                <p:cond delay="0"/>
                                              </p:stCondLst>
                                            </p:cTn>
                                            <p:tgtEl>
                                              <p:spTgt spid="24"/>
                                            </p:tgtEl>
                                            <p:attrNameLst>
                                              <p:attrName>style.visibility</p:attrName>
                                            </p:attrNameLst>
                                          </p:cBhvr>
                                          <p:to>
                                            <p:strVal val="visible"/>
                                          </p:to>
                                        </p:set>
                                        <p:anim calcmode="lin" valueType="num" p14:bounceEnd="50000">
                                          <p:cBhvr additive="base">
                                            <p:cTn id="53" dur="500" fill="hold"/>
                                            <p:tgtEl>
                                              <p:spTgt spid="24"/>
                                            </p:tgtEl>
                                            <p:attrNameLst>
                                              <p:attrName>ppt_x</p:attrName>
                                            </p:attrNameLst>
                                          </p:cBhvr>
                                          <p:tavLst>
                                            <p:tav tm="0">
                                              <p:val>
                                                <p:strVal val="#ppt_x"/>
                                              </p:val>
                                            </p:tav>
                                            <p:tav tm="100000">
                                              <p:val>
                                                <p:strVal val="#ppt_x"/>
                                              </p:val>
                                            </p:tav>
                                          </p:tavLst>
                                        </p:anim>
                                        <p:anim calcmode="lin" valueType="num" p14:bounceEnd="50000">
                                          <p:cBhvr additive="base">
                                            <p:cTn id="54" dur="500" fill="hold"/>
                                            <p:tgtEl>
                                              <p:spTgt spid="24"/>
                                            </p:tgtEl>
                                            <p:attrNameLst>
                                              <p:attrName>ppt_y</p:attrName>
                                            </p:attrNameLst>
                                          </p:cBhvr>
                                          <p:tavLst>
                                            <p:tav tm="0">
                                              <p:val>
                                                <p:strVal val="0-#ppt_h/2"/>
                                              </p:val>
                                            </p:tav>
                                            <p:tav tm="100000">
                                              <p:val>
                                                <p:strVal val="#ppt_y"/>
                                              </p:val>
                                            </p:tav>
                                          </p:tavLst>
                                        </p:anim>
                                      </p:childTnLst>
                                    </p:cTn>
                                  </p:par>
                                </p:childTnLst>
                              </p:cTn>
                            </p:par>
                            <p:par>
                              <p:cTn id="55" fill="hold">
                                <p:stCondLst>
                                  <p:cond delay="12000"/>
                                </p:stCondLst>
                                <p:childTnLst>
                                  <p:par>
                                    <p:cTn id="56" presetID="31" presetClass="entr" presetSubtype="0" fill="hold" grpId="0" nodeType="afterEffect">
                                      <p:stCondLst>
                                        <p:cond delay="0"/>
                                      </p:stCondLst>
                                      <p:iterate type="lt">
                                        <p:tmPct val="5000"/>
                                      </p:iterate>
                                      <p:childTnLst>
                                        <p:set>
                                          <p:cBhvr>
                                            <p:cTn id="57" dur="1" fill="hold">
                                              <p:stCondLst>
                                                <p:cond delay="0"/>
                                              </p:stCondLst>
                                            </p:cTn>
                                            <p:tgtEl>
                                              <p:spTgt spid="27"/>
                                            </p:tgtEl>
                                            <p:attrNameLst>
                                              <p:attrName>style.visibility</p:attrName>
                                            </p:attrNameLst>
                                          </p:cBhvr>
                                          <p:to>
                                            <p:strVal val="visible"/>
                                          </p:to>
                                        </p:set>
                                        <p:anim calcmode="lin" valueType="num">
                                          <p:cBhvr>
                                            <p:cTn id="58" dur="1000" fill="hold"/>
                                            <p:tgtEl>
                                              <p:spTgt spid="27"/>
                                            </p:tgtEl>
                                            <p:attrNameLst>
                                              <p:attrName>ppt_w</p:attrName>
                                            </p:attrNameLst>
                                          </p:cBhvr>
                                          <p:tavLst>
                                            <p:tav tm="0">
                                              <p:val>
                                                <p:fltVal val="0"/>
                                              </p:val>
                                            </p:tav>
                                            <p:tav tm="100000">
                                              <p:val>
                                                <p:strVal val="#ppt_w"/>
                                              </p:val>
                                            </p:tav>
                                          </p:tavLst>
                                        </p:anim>
                                        <p:anim calcmode="lin" valueType="num">
                                          <p:cBhvr>
                                            <p:cTn id="59" dur="1000" fill="hold"/>
                                            <p:tgtEl>
                                              <p:spTgt spid="27"/>
                                            </p:tgtEl>
                                            <p:attrNameLst>
                                              <p:attrName>ppt_h</p:attrName>
                                            </p:attrNameLst>
                                          </p:cBhvr>
                                          <p:tavLst>
                                            <p:tav tm="0">
                                              <p:val>
                                                <p:fltVal val="0"/>
                                              </p:val>
                                            </p:tav>
                                            <p:tav tm="100000">
                                              <p:val>
                                                <p:strVal val="#ppt_h"/>
                                              </p:val>
                                            </p:tav>
                                          </p:tavLst>
                                        </p:anim>
                                        <p:anim calcmode="lin" valueType="num">
                                          <p:cBhvr>
                                            <p:cTn id="60" dur="1000" fill="hold"/>
                                            <p:tgtEl>
                                              <p:spTgt spid="27"/>
                                            </p:tgtEl>
                                            <p:attrNameLst>
                                              <p:attrName>style.rotation</p:attrName>
                                            </p:attrNameLst>
                                          </p:cBhvr>
                                          <p:tavLst>
                                            <p:tav tm="0">
                                              <p:val>
                                                <p:fltVal val="90"/>
                                              </p:val>
                                            </p:tav>
                                            <p:tav tm="100000">
                                              <p:val>
                                                <p:fltVal val="0"/>
                                              </p:val>
                                            </p:tav>
                                          </p:tavLst>
                                        </p:anim>
                                        <p:animEffect transition="in" filter="fade">
                                          <p:cBhvr>
                                            <p:cTn id="61"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0" grpId="0" animBg="1"/>
          <p:bldP spid="24" grpId="0" animBg="1"/>
          <p:bldP spid="25" grpId="0"/>
          <p:bldP spid="26"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par>
                              <p:cTn id="14" fill="hold">
                                <p:stCondLst>
                                  <p:cond delay="1500"/>
                                </p:stCondLst>
                                <p:childTnLst>
                                  <p:par>
                                    <p:cTn id="15" presetID="16" presetClass="entr" presetSubtype="37"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arn(outVertical)">
                                          <p:cBhvr>
                                            <p:cTn id="17" dur="500"/>
                                            <p:tgtEl>
                                              <p:spTgt spid="17"/>
                                            </p:tgtEl>
                                          </p:cBhvr>
                                        </p:animEffect>
                                      </p:childTnLst>
                                    </p:cTn>
                                  </p:par>
                                </p:childTnLst>
                              </p:cTn>
                            </p:par>
                            <p:par>
                              <p:cTn id="18" fill="hold">
                                <p:stCondLst>
                                  <p:cond delay="2000"/>
                                </p:stCondLst>
                                <p:childTnLst>
                                  <p:par>
                                    <p:cTn id="19" presetID="2" presetClass="entr" presetSubtype="1"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0-#ppt_h/2"/>
                                              </p:val>
                                            </p:tav>
                                            <p:tav tm="100000">
                                              <p:val>
                                                <p:strVal val="#ppt_y"/>
                                              </p:val>
                                            </p:tav>
                                          </p:tavLst>
                                        </p:anim>
                                      </p:childTnLst>
                                    </p:cTn>
                                  </p:par>
                                </p:childTnLst>
                              </p:cTn>
                            </p:par>
                            <p:par>
                              <p:cTn id="23" fill="hold">
                                <p:stCondLst>
                                  <p:cond delay="2500"/>
                                </p:stCondLst>
                                <p:childTnLst>
                                  <p:par>
                                    <p:cTn id="24" presetID="31" presetClass="entr" presetSubtype="0" fill="hold" grpId="0" nodeType="afterEffect">
                                      <p:stCondLst>
                                        <p:cond delay="0"/>
                                      </p:stCondLst>
                                      <p:iterate type="lt">
                                        <p:tmPct val="5000"/>
                                      </p:iterate>
                                      <p:childTnLst>
                                        <p:set>
                                          <p:cBhvr>
                                            <p:cTn id="25" dur="1" fill="hold">
                                              <p:stCondLst>
                                                <p:cond delay="0"/>
                                              </p:stCondLst>
                                            </p:cTn>
                                            <p:tgtEl>
                                              <p:spTgt spid="25"/>
                                            </p:tgtEl>
                                            <p:attrNameLst>
                                              <p:attrName>style.visibility</p:attrName>
                                            </p:attrNameLst>
                                          </p:cBhvr>
                                          <p:to>
                                            <p:strVal val="visible"/>
                                          </p:to>
                                        </p:set>
                                        <p:anim calcmode="lin" valueType="num">
                                          <p:cBhvr>
                                            <p:cTn id="26" dur="1000" fill="hold"/>
                                            <p:tgtEl>
                                              <p:spTgt spid="25"/>
                                            </p:tgtEl>
                                            <p:attrNameLst>
                                              <p:attrName>ppt_w</p:attrName>
                                            </p:attrNameLst>
                                          </p:cBhvr>
                                          <p:tavLst>
                                            <p:tav tm="0">
                                              <p:val>
                                                <p:fltVal val="0"/>
                                              </p:val>
                                            </p:tav>
                                            <p:tav tm="100000">
                                              <p:val>
                                                <p:strVal val="#ppt_w"/>
                                              </p:val>
                                            </p:tav>
                                          </p:tavLst>
                                        </p:anim>
                                        <p:anim calcmode="lin" valueType="num">
                                          <p:cBhvr>
                                            <p:cTn id="27" dur="1000" fill="hold"/>
                                            <p:tgtEl>
                                              <p:spTgt spid="25"/>
                                            </p:tgtEl>
                                            <p:attrNameLst>
                                              <p:attrName>ppt_h</p:attrName>
                                            </p:attrNameLst>
                                          </p:cBhvr>
                                          <p:tavLst>
                                            <p:tav tm="0">
                                              <p:val>
                                                <p:fltVal val="0"/>
                                              </p:val>
                                            </p:tav>
                                            <p:tav tm="100000">
                                              <p:val>
                                                <p:strVal val="#ppt_h"/>
                                              </p:val>
                                            </p:tav>
                                          </p:tavLst>
                                        </p:anim>
                                        <p:anim calcmode="lin" valueType="num">
                                          <p:cBhvr>
                                            <p:cTn id="28" dur="1000" fill="hold"/>
                                            <p:tgtEl>
                                              <p:spTgt spid="25"/>
                                            </p:tgtEl>
                                            <p:attrNameLst>
                                              <p:attrName>style.rotation</p:attrName>
                                            </p:attrNameLst>
                                          </p:cBhvr>
                                          <p:tavLst>
                                            <p:tav tm="0">
                                              <p:val>
                                                <p:fltVal val="90"/>
                                              </p:val>
                                            </p:tav>
                                            <p:tav tm="100000">
                                              <p:val>
                                                <p:fltVal val="0"/>
                                              </p:val>
                                            </p:tav>
                                          </p:tavLst>
                                        </p:anim>
                                        <p:animEffect transition="in" filter="fade">
                                          <p:cBhvr>
                                            <p:cTn id="29" dur="1000"/>
                                            <p:tgtEl>
                                              <p:spTgt spid="25"/>
                                            </p:tgtEl>
                                          </p:cBhvr>
                                        </p:animEffect>
                                      </p:childTnLst>
                                    </p:cTn>
                                  </p:par>
                                </p:childTnLst>
                              </p:cTn>
                            </p:par>
                            <p:par>
                              <p:cTn id="30" fill="hold">
                                <p:stCondLst>
                                  <p:cond delay="6250"/>
                                </p:stCondLst>
                                <p:childTnLst>
                                  <p:par>
                                    <p:cTn id="31" presetID="16" presetClass="entr" presetSubtype="37"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barn(outVertical)">
                                          <p:cBhvr>
                                            <p:cTn id="33" dur="500"/>
                                            <p:tgtEl>
                                              <p:spTgt spid="21"/>
                                            </p:tgtEl>
                                          </p:cBhvr>
                                        </p:animEffect>
                                      </p:childTnLst>
                                    </p:cTn>
                                  </p:par>
                                </p:childTnLst>
                              </p:cTn>
                            </p:par>
                            <p:par>
                              <p:cTn id="34" fill="hold">
                                <p:stCondLst>
                                  <p:cond delay="6750"/>
                                </p:stCondLst>
                                <p:childTnLst>
                                  <p:par>
                                    <p:cTn id="35" presetID="2" presetClass="entr" presetSubtype="1"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0-#ppt_h/2"/>
                                              </p:val>
                                            </p:tav>
                                            <p:tav tm="100000">
                                              <p:val>
                                                <p:strVal val="#ppt_y"/>
                                              </p:val>
                                            </p:tav>
                                          </p:tavLst>
                                        </p:anim>
                                      </p:childTnLst>
                                    </p:cTn>
                                  </p:par>
                                </p:childTnLst>
                              </p:cTn>
                            </p:par>
                            <p:par>
                              <p:cTn id="39" fill="hold">
                                <p:stCondLst>
                                  <p:cond delay="7250"/>
                                </p:stCondLst>
                                <p:childTnLst>
                                  <p:par>
                                    <p:cTn id="40" presetID="31" presetClass="entr" presetSubtype="0" fill="hold" grpId="0" nodeType="afterEffect">
                                      <p:stCondLst>
                                        <p:cond delay="0"/>
                                      </p:stCondLst>
                                      <p:iterate type="lt">
                                        <p:tmPct val="5000"/>
                                      </p:iterate>
                                      <p:childTnLst>
                                        <p:set>
                                          <p:cBhvr>
                                            <p:cTn id="41" dur="1" fill="hold">
                                              <p:stCondLst>
                                                <p:cond delay="0"/>
                                              </p:stCondLst>
                                            </p:cTn>
                                            <p:tgtEl>
                                              <p:spTgt spid="26"/>
                                            </p:tgtEl>
                                            <p:attrNameLst>
                                              <p:attrName>style.visibility</p:attrName>
                                            </p:attrNameLst>
                                          </p:cBhvr>
                                          <p:to>
                                            <p:strVal val="visible"/>
                                          </p:to>
                                        </p:set>
                                        <p:anim calcmode="lin" valueType="num">
                                          <p:cBhvr>
                                            <p:cTn id="42" dur="1000" fill="hold"/>
                                            <p:tgtEl>
                                              <p:spTgt spid="26"/>
                                            </p:tgtEl>
                                            <p:attrNameLst>
                                              <p:attrName>ppt_w</p:attrName>
                                            </p:attrNameLst>
                                          </p:cBhvr>
                                          <p:tavLst>
                                            <p:tav tm="0">
                                              <p:val>
                                                <p:fltVal val="0"/>
                                              </p:val>
                                            </p:tav>
                                            <p:tav tm="100000">
                                              <p:val>
                                                <p:strVal val="#ppt_w"/>
                                              </p:val>
                                            </p:tav>
                                          </p:tavLst>
                                        </p:anim>
                                        <p:anim calcmode="lin" valueType="num">
                                          <p:cBhvr>
                                            <p:cTn id="43" dur="1000" fill="hold"/>
                                            <p:tgtEl>
                                              <p:spTgt spid="26"/>
                                            </p:tgtEl>
                                            <p:attrNameLst>
                                              <p:attrName>ppt_h</p:attrName>
                                            </p:attrNameLst>
                                          </p:cBhvr>
                                          <p:tavLst>
                                            <p:tav tm="0">
                                              <p:val>
                                                <p:fltVal val="0"/>
                                              </p:val>
                                            </p:tav>
                                            <p:tav tm="100000">
                                              <p:val>
                                                <p:strVal val="#ppt_h"/>
                                              </p:val>
                                            </p:tav>
                                          </p:tavLst>
                                        </p:anim>
                                        <p:anim calcmode="lin" valueType="num">
                                          <p:cBhvr>
                                            <p:cTn id="44" dur="1000" fill="hold"/>
                                            <p:tgtEl>
                                              <p:spTgt spid="26"/>
                                            </p:tgtEl>
                                            <p:attrNameLst>
                                              <p:attrName>style.rotation</p:attrName>
                                            </p:attrNameLst>
                                          </p:cBhvr>
                                          <p:tavLst>
                                            <p:tav tm="0">
                                              <p:val>
                                                <p:fltVal val="90"/>
                                              </p:val>
                                            </p:tav>
                                            <p:tav tm="100000">
                                              <p:val>
                                                <p:fltVal val="0"/>
                                              </p:val>
                                            </p:tav>
                                          </p:tavLst>
                                        </p:anim>
                                        <p:animEffect transition="in" filter="fade">
                                          <p:cBhvr>
                                            <p:cTn id="45" dur="1000"/>
                                            <p:tgtEl>
                                              <p:spTgt spid="26"/>
                                            </p:tgtEl>
                                          </p:cBhvr>
                                        </p:animEffect>
                                      </p:childTnLst>
                                    </p:cTn>
                                  </p:par>
                                </p:childTnLst>
                              </p:cTn>
                            </p:par>
                            <p:par>
                              <p:cTn id="46" fill="hold">
                                <p:stCondLst>
                                  <p:cond delay="11000"/>
                                </p:stCondLst>
                                <p:childTnLst>
                                  <p:par>
                                    <p:cTn id="47" presetID="16" presetClass="entr" presetSubtype="37" fill="hold"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barn(outVertical)">
                                          <p:cBhvr>
                                            <p:cTn id="49" dur="500"/>
                                            <p:tgtEl>
                                              <p:spTgt spid="28"/>
                                            </p:tgtEl>
                                          </p:cBhvr>
                                        </p:animEffect>
                                      </p:childTnLst>
                                    </p:cTn>
                                  </p:par>
                                </p:childTnLst>
                              </p:cTn>
                            </p:par>
                            <p:par>
                              <p:cTn id="50" fill="hold">
                                <p:stCondLst>
                                  <p:cond delay="11500"/>
                                </p:stCondLst>
                                <p:childTnLst>
                                  <p:par>
                                    <p:cTn id="51" presetID="2" presetClass="entr" presetSubtype="1" fill="hold" grpId="0" nodeType="afterEffect">
                                      <p:stCondLst>
                                        <p:cond delay="0"/>
                                      </p:stCondLst>
                                      <p:childTnLst>
                                        <p:set>
                                          <p:cBhvr>
                                            <p:cTn id="52" dur="1" fill="hold">
                                              <p:stCondLst>
                                                <p:cond delay="0"/>
                                              </p:stCondLst>
                                            </p:cTn>
                                            <p:tgtEl>
                                              <p:spTgt spid="24"/>
                                            </p:tgtEl>
                                            <p:attrNameLst>
                                              <p:attrName>style.visibility</p:attrName>
                                            </p:attrNameLst>
                                          </p:cBhvr>
                                          <p:to>
                                            <p:strVal val="visible"/>
                                          </p:to>
                                        </p:set>
                                        <p:anim calcmode="lin" valueType="num">
                                          <p:cBhvr additive="base">
                                            <p:cTn id="53" dur="500" fill="hold"/>
                                            <p:tgtEl>
                                              <p:spTgt spid="24"/>
                                            </p:tgtEl>
                                            <p:attrNameLst>
                                              <p:attrName>ppt_x</p:attrName>
                                            </p:attrNameLst>
                                          </p:cBhvr>
                                          <p:tavLst>
                                            <p:tav tm="0">
                                              <p:val>
                                                <p:strVal val="#ppt_x"/>
                                              </p:val>
                                            </p:tav>
                                            <p:tav tm="100000">
                                              <p:val>
                                                <p:strVal val="#ppt_x"/>
                                              </p:val>
                                            </p:tav>
                                          </p:tavLst>
                                        </p:anim>
                                        <p:anim calcmode="lin" valueType="num">
                                          <p:cBhvr additive="base">
                                            <p:cTn id="54" dur="500" fill="hold"/>
                                            <p:tgtEl>
                                              <p:spTgt spid="24"/>
                                            </p:tgtEl>
                                            <p:attrNameLst>
                                              <p:attrName>ppt_y</p:attrName>
                                            </p:attrNameLst>
                                          </p:cBhvr>
                                          <p:tavLst>
                                            <p:tav tm="0">
                                              <p:val>
                                                <p:strVal val="0-#ppt_h/2"/>
                                              </p:val>
                                            </p:tav>
                                            <p:tav tm="100000">
                                              <p:val>
                                                <p:strVal val="#ppt_y"/>
                                              </p:val>
                                            </p:tav>
                                          </p:tavLst>
                                        </p:anim>
                                      </p:childTnLst>
                                    </p:cTn>
                                  </p:par>
                                </p:childTnLst>
                              </p:cTn>
                            </p:par>
                            <p:par>
                              <p:cTn id="55" fill="hold">
                                <p:stCondLst>
                                  <p:cond delay="12000"/>
                                </p:stCondLst>
                                <p:childTnLst>
                                  <p:par>
                                    <p:cTn id="56" presetID="31" presetClass="entr" presetSubtype="0" fill="hold" grpId="0" nodeType="afterEffect">
                                      <p:stCondLst>
                                        <p:cond delay="0"/>
                                      </p:stCondLst>
                                      <p:iterate type="lt">
                                        <p:tmPct val="5000"/>
                                      </p:iterate>
                                      <p:childTnLst>
                                        <p:set>
                                          <p:cBhvr>
                                            <p:cTn id="57" dur="1" fill="hold">
                                              <p:stCondLst>
                                                <p:cond delay="0"/>
                                              </p:stCondLst>
                                            </p:cTn>
                                            <p:tgtEl>
                                              <p:spTgt spid="27"/>
                                            </p:tgtEl>
                                            <p:attrNameLst>
                                              <p:attrName>style.visibility</p:attrName>
                                            </p:attrNameLst>
                                          </p:cBhvr>
                                          <p:to>
                                            <p:strVal val="visible"/>
                                          </p:to>
                                        </p:set>
                                        <p:anim calcmode="lin" valueType="num">
                                          <p:cBhvr>
                                            <p:cTn id="58" dur="1000" fill="hold"/>
                                            <p:tgtEl>
                                              <p:spTgt spid="27"/>
                                            </p:tgtEl>
                                            <p:attrNameLst>
                                              <p:attrName>ppt_w</p:attrName>
                                            </p:attrNameLst>
                                          </p:cBhvr>
                                          <p:tavLst>
                                            <p:tav tm="0">
                                              <p:val>
                                                <p:fltVal val="0"/>
                                              </p:val>
                                            </p:tav>
                                            <p:tav tm="100000">
                                              <p:val>
                                                <p:strVal val="#ppt_w"/>
                                              </p:val>
                                            </p:tav>
                                          </p:tavLst>
                                        </p:anim>
                                        <p:anim calcmode="lin" valueType="num">
                                          <p:cBhvr>
                                            <p:cTn id="59" dur="1000" fill="hold"/>
                                            <p:tgtEl>
                                              <p:spTgt spid="27"/>
                                            </p:tgtEl>
                                            <p:attrNameLst>
                                              <p:attrName>ppt_h</p:attrName>
                                            </p:attrNameLst>
                                          </p:cBhvr>
                                          <p:tavLst>
                                            <p:tav tm="0">
                                              <p:val>
                                                <p:fltVal val="0"/>
                                              </p:val>
                                            </p:tav>
                                            <p:tav tm="100000">
                                              <p:val>
                                                <p:strVal val="#ppt_h"/>
                                              </p:val>
                                            </p:tav>
                                          </p:tavLst>
                                        </p:anim>
                                        <p:anim calcmode="lin" valueType="num">
                                          <p:cBhvr>
                                            <p:cTn id="60" dur="1000" fill="hold"/>
                                            <p:tgtEl>
                                              <p:spTgt spid="27"/>
                                            </p:tgtEl>
                                            <p:attrNameLst>
                                              <p:attrName>style.rotation</p:attrName>
                                            </p:attrNameLst>
                                          </p:cBhvr>
                                          <p:tavLst>
                                            <p:tav tm="0">
                                              <p:val>
                                                <p:fltVal val="90"/>
                                              </p:val>
                                            </p:tav>
                                            <p:tav tm="100000">
                                              <p:val>
                                                <p:fltVal val="0"/>
                                              </p:val>
                                            </p:tav>
                                          </p:tavLst>
                                        </p:anim>
                                        <p:animEffect transition="in" filter="fade">
                                          <p:cBhvr>
                                            <p:cTn id="61"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0" grpId="0" animBg="1"/>
          <p:bldP spid="24" grpId="0" animBg="1"/>
          <p:bldP spid="25" grpId="0"/>
          <p:bldP spid="26" grpId="0"/>
          <p:bldP spid="27"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46"/>
          <p:cNvCxnSpPr>
            <a:cxnSpLocks noChangeShapeType="1"/>
          </p:cNvCxnSpPr>
          <p:nvPr/>
        </p:nvCxnSpPr>
        <p:spPr bwMode="auto">
          <a:xfrm flipH="1">
            <a:off x="815165" y="854032"/>
            <a:ext cx="11037873" cy="0"/>
          </a:xfrm>
          <a:prstGeom prst="line">
            <a:avLst/>
          </a:prstGeom>
          <a:noFill/>
          <a:ln w="19050" cmpd="sng">
            <a:solidFill>
              <a:srgbClr val="FF66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503" y="217990"/>
            <a:ext cx="630788" cy="636042"/>
          </a:xfrm>
          <a:prstGeom prst="rect">
            <a:avLst/>
          </a:prstGeom>
        </p:spPr>
      </p:pic>
      <p:sp>
        <p:nvSpPr>
          <p:cNvPr id="4" name="TextBox 3"/>
          <p:cNvSpPr txBox="1"/>
          <p:nvPr/>
        </p:nvSpPr>
        <p:spPr>
          <a:xfrm>
            <a:off x="815166" y="280240"/>
            <a:ext cx="2502489" cy="570948"/>
          </a:xfrm>
          <a:prstGeom prst="rect">
            <a:avLst/>
          </a:prstGeom>
          <a:noFill/>
        </p:spPr>
        <p:txBody>
          <a:bodyPr wrap="none" lIns="121615" tIns="60808" rIns="121615" bIns="60808" rtlCol="0">
            <a:spAutoFit/>
          </a:bodyPr>
          <a:lstStyle/>
          <a:p>
            <a:pPr defTabSz="1085215">
              <a:defRPr/>
            </a:pPr>
            <a:r>
              <a:rPr lang="zh-CN" altLang="en-US" sz="2900" kern="0" dirty="0">
                <a:latin typeface="+mj-ea"/>
              </a:rPr>
              <a:t>年度工作概述</a:t>
            </a:r>
          </a:p>
        </p:txBody>
      </p:sp>
      <p:grpSp>
        <p:nvGrpSpPr>
          <p:cNvPr id="5" name="组合 4"/>
          <p:cNvGrpSpPr/>
          <p:nvPr/>
        </p:nvGrpSpPr>
        <p:grpSpPr>
          <a:xfrm>
            <a:off x="1406310" y="1804528"/>
            <a:ext cx="35989" cy="2349798"/>
            <a:chOff x="1331651" y="1597980"/>
            <a:chExt cx="36000" cy="2364481"/>
          </a:xfrm>
          <a:solidFill>
            <a:srgbClr val="42BAC8"/>
          </a:solidFill>
        </p:grpSpPr>
        <p:cxnSp>
          <p:nvCxnSpPr>
            <p:cNvPr id="6" name="直接连接符 5"/>
            <p:cNvCxnSpPr/>
            <p:nvPr/>
          </p:nvCxnSpPr>
          <p:spPr>
            <a:xfrm>
              <a:off x="1331651" y="1597980"/>
              <a:ext cx="0" cy="2364481"/>
            </a:xfrm>
            <a:prstGeom prst="line">
              <a:avLst/>
            </a:prstGeom>
            <a:grpFill/>
            <a:ln w="9525" cap="flat" cmpd="sng" algn="ctr">
              <a:noFill/>
              <a:prstDash val="solid"/>
            </a:ln>
            <a:effectLst/>
          </p:spPr>
        </p:cxnSp>
        <p:sp>
          <p:nvSpPr>
            <p:cNvPr id="7" name="矩形 6"/>
            <p:cNvSpPr/>
            <p:nvPr/>
          </p:nvSpPr>
          <p:spPr>
            <a:xfrm>
              <a:off x="1331651" y="1597980"/>
              <a:ext cx="36000" cy="1080000"/>
            </a:xfrm>
            <a:prstGeom prst="rect">
              <a:avLst/>
            </a:prstGeom>
            <a:solidFill>
              <a:schemeClr val="accent2"/>
            </a:solidFill>
            <a:ln w="25400" cap="flat" cmpd="sng" algn="ctr">
              <a:noFill/>
              <a:prstDash val="solid"/>
            </a:ln>
            <a:effectLst/>
          </p:spPr>
          <p:txBody>
            <a:bodyPr rtlCol="0" anchor="ctr"/>
            <a:lstStyle/>
            <a:p>
              <a:pPr algn="ctr" defTabSz="1216025">
                <a:defRPr/>
              </a:pPr>
              <a:endParaRPr lang="zh-CN" altLang="en-US" sz="2400" kern="0">
                <a:solidFill>
                  <a:srgbClr val="080808"/>
                </a:solidFill>
                <a:latin typeface="Calibri" panose="020F0502020204030204"/>
                <a:ea typeface="宋体" panose="02010600030101010101" pitchFamily="2" charset="-122"/>
              </a:endParaRPr>
            </a:p>
          </p:txBody>
        </p:sp>
      </p:grpSp>
      <p:grpSp>
        <p:nvGrpSpPr>
          <p:cNvPr id="8" name="组合 7"/>
          <p:cNvGrpSpPr/>
          <p:nvPr/>
        </p:nvGrpSpPr>
        <p:grpSpPr>
          <a:xfrm flipV="1">
            <a:off x="3816233" y="3152817"/>
            <a:ext cx="35989" cy="2375483"/>
            <a:chOff x="1331651" y="1572132"/>
            <a:chExt cx="36000" cy="2390327"/>
          </a:xfrm>
          <a:solidFill>
            <a:srgbClr val="42BAC8"/>
          </a:solidFill>
        </p:grpSpPr>
        <p:cxnSp>
          <p:nvCxnSpPr>
            <p:cNvPr id="9" name="直接连接符 8"/>
            <p:cNvCxnSpPr/>
            <p:nvPr/>
          </p:nvCxnSpPr>
          <p:spPr>
            <a:xfrm>
              <a:off x="1331651" y="1576008"/>
              <a:ext cx="0" cy="2386451"/>
            </a:xfrm>
            <a:prstGeom prst="line">
              <a:avLst/>
            </a:prstGeom>
            <a:grpFill/>
            <a:ln w="9525" cap="flat" cmpd="sng" algn="ctr">
              <a:solidFill>
                <a:srgbClr val="3FB2E5"/>
              </a:solidFill>
              <a:prstDash val="solid"/>
            </a:ln>
            <a:effectLst/>
          </p:spPr>
        </p:cxnSp>
        <p:sp>
          <p:nvSpPr>
            <p:cNvPr id="10" name="矩形 9"/>
            <p:cNvSpPr/>
            <p:nvPr/>
          </p:nvSpPr>
          <p:spPr>
            <a:xfrm>
              <a:off x="1331651" y="1572132"/>
              <a:ext cx="36000" cy="1080000"/>
            </a:xfrm>
            <a:prstGeom prst="rect">
              <a:avLst/>
            </a:prstGeom>
            <a:solidFill>
              <a:srgbClr val="3FB2E5"/>
            </a:solidFill>
            <a:ln w="25400" cap="flat" cmpd="sng" algn="ctr">
              <a:noFill/>
              <a:prstDash val="solid"/>
            </a:ln>
            <a:effectLst/>
          </p:spPr>
          <p:txBody>
            <a:bodyPr rtlCol="0" anchor="ctr"/>
            <a:lstStyle/>
            <a:p>
              <a:pPr algn="ctr" defTabSz="1216025">
                <a:defRPr/>
              </a:pPr>
              <a:endParaRPr lang="zh-CN" altLang="en-US" sz="2400" kern="0">
                <a:solidFill>
                  <a:srgbClr val="080808"/>
                </a:solidFill>
                <a:latin typeface="Calibri" panose="020F0502020204030204"/>
                <a:ea typeface="宋体" panose="02010600030101010101" pitchFamily="2" charset="-122"/>
              </a:endParaRPr>
            </a:p>
          </p:txBody>
        </p:sp>
      </p:grpSp>
      <p:grpSp>
        <p:nvGrpSpPr>
          <p:cNvPr id="11" name="组合 10"/>
          <p:cNvGrpSpPr/>
          <p:nvPr/>
        </p:nvGrpSpPr>
        <p:grpSpPr>
          <a:xfrm>
            <a:off x="6226156" y="1804528"/>
            <a:ext cx="35989" cy="2349798"/>
            <a:chOff x="1331651" y="1597980"/>
            <a:chExt cx="36000" cy="2364481"/>
          </a:xfrm>
          <a:solidFill>
            <a:srgbClr val="42BAC8"/>
          </a:solidFill>
        </p:grpSpPr>
        <p:cxnSp>
          <p:nvCxnSpPr>
            <p:cNvPr id="12" name="直接连接符 11"/>
            <p:cNvCxnSpPr/>
            <p:nvPr/>
          </p:nvCxnSpPr>
          <p:spPr>
            <a:xfrm>
              <a:off x="1331651" y="1597980"/>
              <a:ext cx="0" cy="2364481"/>
            </a:xfrm>
            <a:prstGeom prst="line">
              <a:avLst/>
            </a:prstGeom>
            <a:grpFill/>
            <a:ln w="9525" cap="flat" cmpd="sng" algn="ctr">
              <a:solidFill>
                <a:srgbClr val="EE6EA2"/>
              </a:solidFill>
              <a:prstDash val="solid"/>
            </a:ln>
            <a:effectLst/>
          </p:spPr>
        </p:cxnSp>
        <p:sp>
          <p:nvSpPr>
            <p:cNvPr id="13" name="矩形 12"/>
            <p:cNvSpPr/>
            <p:nvPr/>
          </p:nvSpPr>
          <p:spPr>
            <a:xfrm>
              <a:off x="1331651" y="1597980"/>
              <a:ext cx="36000" cy="1080000"/>
            </a:xfrm>
            <a:prstGeom prst="rect">
              <a:avLst/>
            </a:prstGeom>
            <a:solidFill>
              <a:srgbClr val="EE6EA2"/>
            </a:solidFill>
            <a:ln w="25400" cap="flat" cmpd="sng" algn="ctr">
              <a:noFill/>
              <a:prstDash val="solid"/>
            </a:ln>
            <a:effectLst/>
          </p:spPr>
          <p:txBody>
            <a:bodyPr rtlCol="0" anchor="ctr"/>
            <a:lstStyle/>
            <a:p>
              <a:pPr algn="ctr" defTabSz="1216025">
                <a:defRPr/>
              </a:pPr>
              <a:endParaRPr lang="zh-CN" altLang="en-US" sz="2400" kern="0">
                <a:solidFill>
                  <a:srgbClr val="080808"/>
                </a:solidFill>
                <a:latin typeface="Calibri" panose="020F0502020204030204"/>
                <a:ea typeface="宋体" panose="02010600030101010101" pitchFamily="2" charset="-122"/>
              </a:endParaRPr>
            </a:p>
          </p:txBody>
        </p:sp>
      </p:grpSp>
      <p:grpSp>
        <p:nvGrpSpPr>
          <p:cNvPr id="14" name="组合 13"/>
          <p:cNvGrpSpPr/>
          <p:nvPr/>
        </p:nvGrpSpPr>
        <p:grpSpPr>
          <a:xfrm flipV="1">
            <a:off x="8636077" y="3152813"/>
            <a:ext cx="35989" cy="2375485"/>
            <a:chOff x="1331651" y="1572132"/>
            <a:chExt cx="36000" cy="2390328"/>
          </a:xfrm>
          <a:solidFill>
            <a:srgbClr val="42BAC8"/>
          </a:solidFill>
        </p:grpSpPr>
        <p:cxnSp>
          <p:nvCxnSpPr>
            <p:cNvPr id="15" name="直接连接符 14"/>
            <p:cNvCxnSpPr/>
            <p:nvPr/>
          </p:nvCxnSpPr>
          <p:spPr>
            <a:xfrm>
              <a:off x="1331651" y="1576008"/>
              <a:ext cx="0" cy="2386452"/>
            </a:xfrm>
            <a:prstGeom prst="line">
              <a:avLst/>
            </a:prstGeom>
            <a:grpFill/>
            <a:ln w="9525" cap="flat" cmpd="sng" algn="ctr">
              <a:solidFill>
                <a:srgbClr val="56B52F"/>
              </a:solidFill>
              <a:prstDash val="solid"/>
            </a:ln>
            <a:effectLst/>
          </p:spPr>
        </p:cxnSp>
        <p:sp>
          <p:nvSpPr>
            <p:cNvPr id="16" name="矩形 15"/>
            <p:cNvSpPr/>
            <p:nvPr/>
          </p:nvSpPr>
          <p:spPr>
            <a:xfrm>
              <a:off x="1331651" y="1572132"/>
              <a:ext cx="36000" cy="1080000"/>
            </a:xfrm>
            <a:prstGeom prst="rect">
              <a:avLst/>
            </a:prstGeom>
            <a:solidFill>
              <a:srgbClr val="56B52F"/>
            </a:solidFill>
            <a:ln w="25400" cap="flat" cmpd="sng" algn="ctr">
              <a:noFill/>
              <a:prstDash val="solid"/>
            </a:ln>
            <a:effectLst/>
          </p:spPr>
          <p:txBody>
            <a:bodyPr rtlCol="0" anchor="ctr"/>
            <a:lstStyle/>
            <a:p>
              <a:pPr algn="ctr" defTabSz="1216025">
                <a:defRPr/>
              </a:pPr>
              <a:endParaRPr lang="zh-CN" altLang="en-US" sz="2400" kern="0">
                <a:solidFill>
                  <a:srgbClr val="080808"/>
                </a:solidFill>
                <a:latin typeface="Calibri" panose="020F0502020204030204"/>
                <a:ea typeface="宋体" panose="02010600030101010101" pitchFamily="2" charset="-122"/>
              </a:endParaRPr>
            </a:p>
          </p:txBody>
        </p:sp>
      </p:grpSp>
      <p:grpSp>
        <p:nvGrpSpPr>
          <p:cNvPr id="17" name="组合 16"/>
          <p:cNvGrpSpPr/>
          <p:nvPr/>
        </p:nvGrpSpPr>
        <p:grpSpPr>
          <a:xfrm>
            <a:off x="1440876" y="1769423"/>
            <a:ext cx="2064717" cy="1125501"/>
            <a:chOff x="1366228" y="1562658"/>
            <a:chExt cx="2065344" cy="1132533"/>
          </a:xfrm>
        </p:grpSpPr>
        <p:sp>
          <p:nvSpPr>
            <p:cNvPr id="18" name="文本框 55"/>
            <p:cNvSpPr txBox="1"/>
            <p:nvPr/>
          </p:nvSpPr>
          <p:spPr>
            <a:xfrm>
              <a:off x="1366228" y="1562658"/>
              <a:ext cx="2065344" cy="385576"/>
            </a:xfrm>
            <a:prstGeom prst="rect">
              <a:avLst/>
            </a:prstGeom>
            <a:noFill/>
          </p:spPr>
          <p:txBody>
            <a:bodyPr wrap="square" rtlCol="0">
              <a:spAutoFit/>
            </a:bodyPr>
            <a:lstStyle/>
            <a:p>
              <a:pPr algn="just" defTabSz="1216025">
                <a:lnSpc>
                  <a:spcPct val="90000"/>
                </a:lnSpc>
                <a:spcBef>
                  <a:spcPts val="1000"/>
                </a:spcBef>
              </a:pPr>
              <a:r>
                <a:rPr lang="zh-CN" altLang="en-US" sz="2100" dirty="0">
                  <a:solidFill>
                    <a:srgbClr val="C56DB4"/>
                  </a:solidFill>
                  <a:latin typeface="微软雅黑" panose="020B0503020204020204" pitchFamily="34" charset="-122"/>
                  <a:ea typeface="微软雅黑" panose="020B0503020204020204" pitchFamily="34" charset="-122"/>
                </a:rPr>
                <a:t>添加标题</a:t>
              </a:r>
            </a:p>
          </p:txBody>
        </p:sp>
        <p:sp>
          <p:nvSpPr>
            <p:cNvPr id="19" name="文本框 56"/>
            <p:cNvSpPr txBox="1"/>
            <p:nvPr/>
          </p:nvSpPr>
          <p:spPr>
            <a:xfrm>
              <a:off x="1366228" y="1998367"/>
              <a:ext cx="2065344" cy="696824"/>
            </a:xfrm>
            <a:prstGeom prst="rect">
              <a:avLst/>
            </a:prstGeom>
            <a:noFill/>
          </p:spPr>
          <p:txBody>
            <a:bodyPr wrap="square" rtlCol="0">
              <a:spAutoFit/>
            </a:bodyPr>
            <a:lstStyle/>
            <a:p>
              <a:pPr algn="just" defTabSz="1216025"/>
              <a:r>
                <a:rPr lang="zh-CN" altLang="en-US" sz="1300" dirty="0">
                  <a:solidFill>
                    <a:srgbClr val="1C1C1C"/>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300" dirty="0">
                <a:solidFill>
                  <a:srgbClr val="1C1C1C"/>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6264603" y="1769423"/>
            <a:ext cx="2060835" cy="1125501"/>
            <a:chOff x="6191419" y="1562658"/>
            <a:chExt cx="2061461" cy="1132533"/>
          </a:xfrm>
        </p:grpSpPr>
        <p:sp>
          <p:nvSpPr>
            <p:cNvPr id="21" name="文本框 57"/>
            <p:cNvSpPr txBox="1"/>
            <p:nvPr/>
          </p:nvSpPr>
          <p:spPr>
            <a:xfrm>
              <a:off x="6191419" y="1562658"/>
              <a:ext cx="2061461" cy="385576"/>
            </a:xfrm>
            <a:prstGeom prst="rect">
              <a:avLst/>
            </a:prstGeom>
            <a:noFill/>
          </p:spPr>
          <p:txBody>
            <a:bodyPr wrap="square" rtlCol="0">
              <a:spAutoFit/>
            </a:bodyPr>
            <a:lstStyle/>
            <a:p>
              <a:pPr algn="just" defTabSz="1216025">
                <a:lnSpc>
                  <a:spcPct val="90000"/>
                </a:lnSpc>
                <a:spcBef>
                  <a:spcPts val="1000"/>
                </a:spcBef>
              </a:pPr>
              <a:r>
                <a:rPr lang="zh-CN" altLang="en-US" sz="2100" dirty="0">
                  <a:solidFill>
                    <a:srgbClr val="EE6EA2"/>
                  </a:solidFill>
                  <a:latin typeface="微软雅黑" panose="020B0503020204020204" pitchFamily="34" charset="-122"/>
                  <a:ea typeface="微软雅黑" panose="020B0503020204020204" pitchFamily="34" charset="-122"/>
                </a:rPr>
                <a:t>添加标题</a:t>
              </a:r>
            </a:p>
          </p:txBody>
        </p:sp>
        <p:sp>
          <p:nvSpPr>
            <p:cNvPr id="22" name="文本框 58"/>
            <p:cNvSpPr txBox="1"/>
            <p:nvPr/>
          </p:nvSpPr>
          <p:spPr>
            <a:xfrm>
              <a:off x="6191419" y="1998367"/>
              <a:ext cx="2061461" cy="696824"/>
            </a:xfrm>
            <a:prstGeom prst="rect">
              <a:avLst/>
            </a:prstGeom>
            <a:noFill/>
          </p:spPr>
          <p:txBody>
            <a:bodyPr wrap="square" rtlCol="0">
              <a:spAutoFit/>
            </a:bodyPr>
            <a:lstStyle/>
            <a:p>
              <a:pPr algn="just" defTabSz="1216025"/>
              <a:r>
                <a:rPr lang="zh-CN" altLang="en-US" sz="1300" dirty="0">
                  <a:solidFill>
                    <a:srgbClr val="1C1C1C"/>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300" dirty="0">
                <a:solidFill>
                  <a:srgbClr val="1C1C1C"/>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8672066" y="4405228"/>
            <a:ext cx="2063292" cy="1095123"/>
            <a:chOff x="8599614" y="4214928"/>
            <a:chExt cx="2063919" cy="1101965"/>
          </a:xfrm>
        </p:grpSpPr>
        <p:sp>
          <p:nvSpPr>
            <p:cNvPr id="24" name="文本框 59"/>
            <p:cNvSpPr txBox="1"/>
            <p:nvPr/>
          </p:nvSpPr>
          <p:spPr>
            <a:xfrm>
              <a:off x="8599614" y="4214928"/>
              <a:ext cx="2063919" cy="385576"/>
            </a:xfrm>
            <a:prstGeom prst="rect">
              <a:avLst/>
            </a:prstGeom>
            <a:noFill/>
          </p:spPr>
          <p:txBody>
            <a:bodyPr wrap="square" rtlCol="0">
              <a:spAutoFit/>
            </a:bodyPr>
            <a:lstStyle/>
            <a:p>
              <a:pPr algn="just" defTabSz="1216025">
                <a:lnSpc>
                  <a:spcPct val="90000"/>
                </a:lnSpc>
                <a:spcBef>
                  <a:spcPts val="1000"/>
                </a:spcBef>
              </a:pPr>
              <a:r>
                <a:rPr lang="zh-CN" altLang="en-US" sz="2100" dirty="0">
                  <a:solidFill>
                    <a:srgbClr val="56B52F"/>
                  </a:solidFill>
                  <a:latin typeface="微软雅黑" panose="020B0503020204020204" pitchFamily="34" charset="-122"/>
                  <a:ea typeface="微软雅黑" panose="020B0503020204020204" pitchFamily="34" charset="-122"/>
                </a:rPr>
                <a:t>添加标题</a:t>
              </a:r>
            </a:p>
          </p:txBody>
        </p:sp>
        <p:sp>
          <p:nvSpPr>
            <p:cNvPr id="25" name="文本框 60"/>
            <p:cNvSpPr txBox="1"/>
            <p:nvPr/>
          </p:nvSpPr>
          <p:spPr>
            <a:xfrm>
              <a:off x="8599614" y="4620069"/>
              <a:ext cx="2063919" cy="696824"/>
            </a:xfrm>
            <a:prstGeom prst="rect">
              <a:avLst/>
            </a:prstGeom>
            <a:noFill/>
          </p:spPr>
          <p:txBody>
            <a:bodyPr wrap="square" rtlCol="0">
              <a:spAutoFit/>
            </a:bodyPr>
            <a:lstStyle/>
            <a:p>
              <a:pPr algn="just" defTabSz="1216025"/>
              <a:r>
                <a:rPr lang="zh-CN" altLang="en-US" sz="1300" dirty="0">
                  <a:solidFill>
                    <a:srgbClr val="1C1C1C"/>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300" dirty="0">
                <a:solidFill>
                  <a:srgbClr val="1C1C1C"/>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3852221" y="4405228"/>
            <a:ext cx="2063296" cy="1095123"/>
            <a:chOff x="3778305" y="4214928"/>
            <a:chExt cx="2063922" cy="1101965"/>
          </a:xfrm>
        </p:grpSpPr>
        <p:sp>
          <p:nvSpPr>
            <p:cNvPr id="27" name="文本框 61"/>
            <p:cNvSpPr txBox="1"/>
            <p:nvPr/>
          </p:nvSpPr>
          <p:spPr>
            <a:xfrm>
              <a:off x="3778305" y="4214928"/>
              <a:ext cx="2063922" cy="385576"/>
            </a:xfrm>
            <a:prstGeom prst="rect">
              <a:avLst/>
            </a:prstGeom>
            <a:noFill/>
          </p:spPr>
          <p:txBody>
            <a:bodyPr wrap="square" rtlCol="0">
              <a:spAutoFit/>
            </a:bodyPr>
            <a:lstStyle/>
            <a:p>
              <a:pPr algn="just" defTabSz="1216025">
                <a:lnSpc>
                  <a:spcPct val="90000"/>
                </a:lnSpc>
                <a:spcBef>
                  <a:spcPts val="1000"/>
                </a:spcBef>
              </a:pPr>
              <a:r>
                <a:rPr lang="zh-CN" altLang="en-US" sz="2100" dirty="0">
                  <a:solidFill>
                    <a:srgbClr val="3FB2E5"/>
                  </a:solidFill>
                  <a:latin typeface="微软雅黑" panose="020B0503020204020204" pitchFamily="34" charset="-122"/>
                  <a:ea typeface="微软雅黑" panose="020B0503020204020204" pitchFamily="34" charset="-122"/>
                </a:rPr>
                <a:t>添加标题</a:t>
              </a:r>
            </a:p>
          </p:txBody>
        </p:sp>
        <p:sp>
          <p:nvSpPr>
            <p:cNvPr id="28" name="文本框 62"/>
            <p:cNvSpPr txBox="1"/>
            <p:nvPr/>
          </p:nvSpPr>
          <p:spPr>
            <a:xfrm>
              <a:off x="3778305" y="4620069"/>
              <a:ext cx="2063922" cy="696824"/>
            </a:xfrm>
            <a:prstGeom prst="rect">
              <a:avLst/>
            </a:prstGeom>
            <a:noFill/>
          </p:spPr>
          <p:txBody>
            <a:bodyPr wrap="square" rtlCol="0">
              <a:spAutoFit/>
            </a:bodyPr>
            <a:lstStyle/>
            <a:p>
              <a:pPr algn="just" defTabSz="1216025"/>
              <a:r>
                <a:rPr lang="zh-CN" altLang="en-US" sz="1300" dirty="0">
                  <a:solidFill>
                    <a:srgbClr val="1C1C1C"/>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300" dirty="0">
                <a:solidFill>
                  <a:srgbClr val="1C1C1C"/>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1406312" y="3152814"/>
            <a:ext cx="2099283" cy="1010977"/>
            <a:chOff x="1331651" y="2945166"/>
            <a:chExt cx="2099921" cy="1017295"/>
          </a:xfrm>
        </p:grpSpPr>
        <p:sp>
          <p:nvSpPr>
            <p:cNvPr id="30" name="矩形 29"/>
            <p:cNvSpPr/>
            <p:nvPr/>
          </p:nvSpPr>
          <p:spPr>
            <a:xfrm>
              <a:off x="1331651" y="2945166"/>
              <a:ext cx="2099921" cy="1017295"/>
            </a:xfrm>
            <a:prstGeom prst="rect">
              <a:avLst/>
            </a:prstGeom>
            <a:solidFill>
              <a:schemeClr val="accent2"/>
            </a:solidFill>
            <a:ln w="25400" cap="flat" cmpd="sng" algn="ctr">
              <a:noFill/>
              <a:prstDash val="solid"/>
            </a:ln>
            <a:effectLst/>
          </p:spPr>
          <p:txBody>
            <a:bodyPr rtlCol="0" anchor="ctr"/>
            <a:lstStyle/>
            <a:p>
              <a:pPr algn="ctr" defTabSz="1216025">
                <a:defRPr/>
              </a:pPr>
              <a:endParaRPr lang="zh-CN" altLang="en-US" sz="2400" kern="0">
                <a:solidFill>
                  <a:srgbClr val="FFFFFF"/>
                </a:solidFill>
                <a:latin typeface="Calibri" panose="020F0502020204030204"/>
                <a:ea typeface="宋体" panose="02010600030101010101" pitchFamily="2" charset="-122"/>
              </a:endParaRPr>
            </a:p>
          </p:txBody>
        </p:sp>
        <p:sp>
          <p:nvSpPr>
            <p:cNvPr id="31" name="文本框 63"/>
            <p:cNvSpPr txBox="1"/>
            <p:nvPr/>
          </p:nvSpPr>
          <p:spPr>
            <a:xfrm>
              <a:off x="1419946" y="3543680"/>
              <a:ext cx="1923330" cy="371640"/>
            </a:xfrm>
            <a:prstGeom prst="rect">
              <a:avLst/>
            </a:prstGeom>
            <a:noFill/>
          </p:spPr>
          <p:txBody>
            <a:bodyPr wrap="square" rtlCol="0">
              <a:spAutoFit/>
            </a:bodyPr>
            <a:lstStyle/>
            <a:p>
              <a:pPr algn="ctr" defTabSz="1216025">
                <a:lnSpc>
                  <a:spcPct val="90000"/>
                </a:lnSpc>
                <a:spcBef>
                  <a:spcPts val="1000"/>
                </a:spcBef>
                <a:defRPr/>
              </a:pPr>
              <a:r>
                <a:rPr lang="zh-CN" altLang="en-US" sz="2000" kern="0" dirty="0">
                  <a:solidFill>
                    <a:srgbClr val="FFFFFF"/>
                  </a:solidFill>
                  <a:latin typeface="微软雅黑" panose="020B0503020204020204" pitchFamily="34" charset="-122"/>
                  <a:ea typeface="微软雅黑" panose="020B0503020204020204" pitchFamily="34" charset="-122"/>
                </a:rPr>
                <a:t>添加标题</a:t>
              </a:r>
            </a:p>
          </p:txBody>
        </p:sp>
        <p:sp>
          <p:nvSpPr>
            <p:cNvPr id="32" name="文本框 67"/>
            <p:cNvSpPr txBox="1"/>
            <p:nvPr/>
          </p:nvSpPr>
          <p:spPr>
            <a:xfrm>
              <a:off x="1843808" y="3042093"/>
              <a:ext cx="1075605" cy="552814"/>
            </a:xfrm>
            <a:prstGeom prst="rect">
              <a:avLst/>
            </a:prstGeom>
            <a:noFill/>
          </p:spPr>
          <p:txBody>
            <a:bodyPr wrap="square" rtlCol="0">
              <a:spAutoFit/>
            </a:bodyPr>
            <a:lstStyle/>
            <a:p>
              <a:pPr algn="ctr" defTabSz="1216025">
                <a:lnSpc>
                  <a:spcPct val="90000"/>
                </a:lnSpc>
                <a:spcBef>
                  <a:spcPts val="1000"/>
                </a:spcBef>
                <a:defRPr/>
              </a:pPr>
              <a:r>
                <a:rPr lang="en-US" altLang="zh-CN" sz="3300" kern="0" dirty="0">
                  <a:solidFill>
                    <a:srgbClr val="FFFFFF"/>
                  </a:solidFill>
                  <a:latin typeface="微软雅黑" panose="020B0503020204020204" pitchFamily="34" charset="-122"/>
                  <a:ea typeface="微软雅黑" panose="020B0503020204020204" pitchFamily="34" charset="-122"/>
                </a:rPr>
                <a:t>1</a:t>
              </a: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3816234" y="3152814"/>
            <a:ext cx="2099283" cy="1010977"/>
            <a:chOff x="3742306" y="2945166"/>
            <a:chExt cx="2099921" cy="1017295"/>
          </a:xfrm>
        </p:grpSpPr>
        <p:sp>
          <p:nvSpPr>
            <p:cNvPr id="34" name="矩形 33"/>
            <p:cNvSpPr/>
            <p:nvPr/>
          </p:nvSpPr>
          <p:spPr>
            <a:xfrm flipV="1">
              <a:off x="3742306" y="2945166"/>
              <a:ext cx="2099921" cy="1017295"/>
            </a:xfrm>
            <a:prstGeom prst="rect">
              <a:avLst/>
            </a:prstGeom>
            <a:solidFill>
              <a:srgbClr val="3FB2E5"/>
            </a:solidFill>
            <a:ln w="25400" cap="flat" cmpd="sng" algn="ctr">
              <a:noFill/>
              <a:prstDash val="solid"/>
            </a:ln>
            <a:effectLst/>
          </p:spPr>
          <p:txBody>
            <a:bodyPr rtlCol="0" anchor="ctr"/>
            <a:lstStyle/>
            <a:p>
              <a:pPr algn="ctr" defTabSz="1216025">
                <a:defRPr/>
              </a:pPr>
              <a:endParaRPr lang="zh-CN" altLang="en-US" sz="2400" kern="0">
                <a:solidFill>
                  <a:srgbClr val="FFFFFF"/>
                </a:solidFill>
                <a:latin typeface="Calibri" panose="020F0502020204030204"/>
                <a:ea typeface="宋体" panose="02010600030101010101" pitchFamily="2" charset="-122"/>
              </a:endParaRPr>
            </a:p>
          </p:txBody>
        </p:sp>
        <p:sp>
          <p:nvSpPr>
            <p:cNvPr id="35" name="文本框 64"/>
            <p:cNvSpPr txBox="1"/>
            <p:nvPr/>
          </p:nvSpPr>
          <p:spPr>
            <a:xfrm>
              <a:off x="3830598" y="3543680"/>
              <a:ext cx="1923330" cy="371640"/>
            </a:xfrm>
            <a:prstGeom prst="rect">
              <a:avLst/>
            </a:prstGeom>
            <a:noFill/>
          </p:spPr>
          <p:txBody>
            <a:bodyPr wrap="square" rtlCol="0">
              <a:spAutoFit/>
            </a:bodyPr>
            <a:lstStyle/>
            <a:p>
              <a:pPr algn="ctr" defTabSz="1216025">
                <a:lnSpc>
                  <a:spcPct val="90000"/>
                </a:lnSpc>
                <a:spcBef>
                  <a:spcPts val="1000"/>
                </a:spcBef>
                <a:defRPr/>
              </a:pPr>
              <a:r>
                <a:rPr lang="zh-CN" altLang="en-US" sz="2000" kern="0" dirty="0">
                  <a:solidFill>
                    <a:srgbClr val="FFFFFF"/>
                  </a:solidFill>
                  <a:latin typeface="微软雅黑" panose="020B0503020204020204" pitchFamily="34" charset="-122"/>
                  <a:ea typeface="微软雅黑" panose="020B0503020204020204" pitchFamily="34" charset="-122"/>
                </a:rPr>
                <a:t>添加标题</a:t>
              </a:r>
            </a:p>
          </p:txBody>
        </p:sp>
        <p:sp>
          <p:nvSpPr>
            <p:cNvPr id="36" name="文本框 68"/>
            <p:cNvSpPr txBox="1"/>
            <p:nvPr/>
          </p:nvSpPr>
          <p:spPr>
            <a:xfrm>
              <a:off x="4270418" y="3042093"/>
              <a:ext cx="1075605" cy="552814"/>
            </a:xfrm>
            <a:prstGeom prst="rect">
              <a:avLst/>
            </a:prstGeom>
            <a:noFill/>
          </p:spPr>
          <p:txBody>
            <a:bodyPr wrap="square" rtlCol="0">
              <a:spAutoFit/>
            </a:bodyPr>
            <a:lstStyle/>
            <a:p>
              <a:pPr algn="ctr" defTabSz="1216025">
                <a:lnSpc>
                  <a:spcPct val="90000"/>
                </a:lnSpc>
                <a:spcBef>
                  <a:spcPts val="1000"/>
                </a:spcBef>
                <a:defRPr/>
              </a:pPr>
              <a:r>
                <a:rPr lang="en-US" altLang="zh-CN" sz="3300" kern="0" dirty="0">
                  <a:solidFill>
                    <a:srgbClr val="FFFFFF"/>
                  </a:solidFill>
                  <a:latin typeface="微软雅黑" panose="020B0503020204020204" pitchFamily="34" charset="-122"/>
                  <a:ea typeface="微软雅黑" panose="020B0503020204020204" pitchFamily="34" charset="-122"/>
                </a:rPr>
                <a:t>2</a:t>
              </a: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6226157" y="3152814"/>
            <a:ext cx="2099283" cy="1010977"/>
            <a:chOff x="6152961" y="2945166"/>
            <a:chExt cx="2099921" cy="1017295"/>
          </a:xfrm>
        </p:grpSpPr>
        <p:sp>
          <p:nvSpPr>
            <p:cNvPr id="38" name="矩形 37"/>
            <p:cNvSpPr/>
            <p:nvPr/>
          </p:nvSpPr>
          <p:spPr>
            <a:xfrm>
              <a:off x="6152961" y="2945166"/>
              <a:ext cx="2099921" cy="1017295"/>
            </a:xfrm>
            <a:prstGeom prst="rect">
              <a:avLst/>
            </a:prstGeom>
            <a:solidFill>
              <a:srgbClr val="FF6600"/>
            </a:solidFill>
            <a:ln w="25400" cap="flat" cmpd="sng" algn="ctr">
              <a:noFill/>
              <a:prstDash val="solid"/>
            </a:ln>
            <a:effectLst/>
          </p:spPr>
          <p:txBody>
            <a:bodyPr rtlCol="0" anchor="ctr"/>
            <a:lstStyle/>
            <a:p>
              <a:pPr algn="ctr" defTabSz="1216025">
                <a:defRPr/>
              </a:pPr>
              <a:endParaRPr lang="zh-CN" altLang="en-US" sz="2400" kern="0">
                <a:solidFill>
                  <a:srgbClr val="FFFFFF"/>
                </a:solidFill>
                <a:latin typeface="Calibri" panose="020F0502020204030204"/>
                <a:ea typeface="宋体" panose="02010600030101010101" pitchFamily="2" charset="-122"/>
              </a:endParaRPr>
            </a:p>
          </p:txBody>
        </p:sp>
        <p:sp>
          <p:nvSpPr>
            <p:cNvPr id="39" name="文本框 65"/>
            <p:cNvSpPr txBox="1"/>
            <p:nvPr/>
          </p:nvSpPr>
          <p:spPr>
            <a:xfrm>
              <a:off x="6246353" y="3543680"/>
              <a:ext cx="1923330" cy="371640"/>
            </a:xfrm>
            <a:prstGeom prst="rect">
              <a:avLst/>
            </a:prstGeom>
            <a:noFill/>
          </p:spPr>
          <p:txBody>
            <a:bodyPr wrap="square" rtlCol="0">
              <a:spAutoFit/>
            </a:bodyPr>
            <a:lstStyle/>
            <a:p>
              <a:pPr algn="ctr" defTabSz="1216025">
                <a:lnSpc>
                  <a:spcPct val="90000"/>
                </a:lnSpc>
                <a:spcBef>
                  <a:spcPts val="1000"/>
                </a:spcBef>
                <a:defRPr/>
              </a:pPr>
              <a:r>
                <a:rPr lang="zh-CN" altLang="en-US" sz="2000" kern="0" dirty="0">
                  <a:solidFill>
                    <a:srgbClr val="FFFFFF"/>
                  </a:solidFill>
                  <a:latin typeface="微软雅黑" panose="020B0503020204020204" pitchFamily="34" charset="-122"/>
                  <a:ea typeface="微软雅黑" panose="020B0503020204020204" pitchFamily="34" charset="-122"/>
                </a:rPr>
                <a:t>添加标题</a:t>
              </a:r>
            </a:p>
          </p:txBody>
        </p:sp>
        <p:sp>
          <p:nvSpPr>
            <p:cNvPr id="40" name="文本框 69"/>
            <p:cNvSpPr txBox="1"/>
            <p:nvPr/>
          </p:nvSpPr>
          <p:spPr>
            <a:xfrm>
              <a:off x="6665116" y="3042093"/>
              <a:ext cx="1075605" cy="552814"/>
            </a:xfrm>
            <a:prstGeom prst="rect">
              <a:avLst/>
            </a:prstGeom>
            <a:noFill/>
          </p:spPr>
          <p:txBody>
            <a:bodyPr wrap="square" rtlCol="0">
              <a:spAutoFit/>
            </a:bodyPr>
            <a:lstStyle/>
            <a:p>
              <a:pPr algn="ctr" defTabSz="1216025">
                <a:lnSpc>
                  <a:spcPct val="90000"/>
                </a:lnSpc>
                <a:spcBef>
                  <a:spcPts val="1000"/>
                </a:spcBef>
                <a:defRPr/>
              </a:pPr>
              <a:r>
                <a:rPr lang="en-US" altLang="zh-CN" sz="3300" kern="0" dirty="0">
                  <a:solidFill>
                    <a:srgbClr val="FFFFFF"/>
                  </a:solidFill>
                  <a:latin typeface="微软雅黑" panose="020B0503020204020204" pitchFamily="34" charset="-122"/>
                  <a:ea typeface="微软雅黑" panose="020B0503020204020204" pitchFamily="34" charset="-122"/>
                </a:rPr>
                <a:t>3</a:t>
              </a: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8636079" y="3152814"/>
            <a:ext cx="2099283" cy="1010977"/>
            <a:chOff x="8563615" y="2945166"/>
            <a:chExt cx="2099921" cy="1017295"/>
          </a:xfrm>
        </p:grpSpPr>
        <p:sp>
          <p:nvSpPr>
            <p:cNvPr id="42" name="矩形 41"/>
            <p:cNvSpPr/>
            <p:nvPr/>
          </p:nvSpPr>
          <p:spPr>
            <a:xfrm flipV="1">
              <a:off x="8563615" y="2945166"/>
              <a:ext cx="2099921" cy="1017295"/>
            </a:xfrm>
            <a:prstGeom prst="rect">
              <a:avLst/>
            </a:prstGeom>
            <a:solidFill>
              <a:srgbClr val="56B52F"/>
            </a:solidFill>
            <a:ln w="25400" cap="flat" cmpd="sng" algn="ctr">
              <a:noFill/>
              <a:prstDash val="solid"/>
            </a:ln>
            <a:effectLst/>
          </p:spPr>
          <p:txBody>
            <a:bodyPr rtlCol="0" anchor="ctr"/>
            <a:lstStyle/>
            <a:p>
              <a:pPr algn="ctr" defTabSz="1216025">
                <a:defRPr/>
              </a:pPr>
              <a:endParaRPr lang="zh-CN" altLang="en-US" sz="2400" kern="0">
                <a:solidFill>
                  <a:srgbClr val="FFFFFF"/>
                </a:solidFill>
                <a:latin typeface="Calibri" panose="020F0502020204030204"/>
                <a:ea typeface="宋体" panose="02010600030101010101" pitchFamily="2" charset="-122"/>
              </a:endParaRPr>
            </a:p>
          </p:txBody>
        </p:sp>
        <p:sp>
          <p:nvSpPr>
            <p:cNvPr id="43" name="文本框 66"/>
            <p:cNvSpPr txBox="1"/>
            <p:nvPr/>
          </p:nvSpPr>
          <p:spPr>
            <a:xfrm>
              <a:off x="8651906" y="3543680"/>
              <a:ext cx="1923330" cy="371640"/>
            </a:xfrm>
            <a:prstGeom prst="rect">
              <a:avLst/>
            </a:prstGeom>
            <a:noFill/>
          </p:spPr>
          <p:txBody>
            <a:bodyPr wrap="square" rtlCol="0">
              <a:spAutoFit/>
            </a:bodyPr>
            <a:lstStyle/>
            <a:p>
              <a:pPr algn="ctr" defTabSz="1216025">
                <a:lnSpc>
                  <a:spcPct val="90000"/>
                </a:lnSpc>
                <a:spcBef>
                  <a:spcPts val="1000"/>
                </a:spcBef>
                <a:defRPr/>
              </a:pPr>
              <a:r>
                <a:rPr lang="zh-CN" altLang="en-US" sz="2000" kern="0" dirty="0">
                  <a:solidFill>
                    <a:srgbClr val="FFFFFF"/>
                  </a:solidFill>
                  <a:latin typeface="微软雅黑" panose="020B0503020204020204" pitchFamily="34" charset="-122"/>
                  <a:ea typeface="微软雅黑" panose="020B0503020204020204" pitchFamily="34" charset="-122"/>
                </a:rPr>
                <a:t>添加标题</a:t>
              </a:r>
            </a:p>
          </p:txBody>
        </p:sp>
        <p:sp>
          <p:nvSpPr>
            <p:cNvPr id="44" name="文本框 70"/>
            <p:cNvSpPr txBox="1"/>
            <p:nvPr/>
          </p:nvSpPr>
          <p:spPr>
            <a:xfrm>
              <a:off x="9087650" y="3042093"/>
              <a:ext cx="1075605" cy="552814"/>
            </a:xfrm>
            <a:prstGeom prst="rect">
              <a:avLst/>
            </a:prstGeom>
            <a:noFill/>
          </p:spPr>
          <p:txBody>
            <a:bodyPr wrap="square" rtlCol="0">
              <a:spAutoFit/>
            </a:bodyPr>
            <a:lstStyle/>
            <a:p>
              <a:pPr algn="ctr" defTabSz="1216025">
                <a:lnSpc>
                  <a:spcPct val="90000"/>
                </a:lnSpc>
                <a:spcBef>
                  <a:spcPts val="1000"/>
                </a:spcBef>
                <a:defRPr/>
              </a:pPr>
              <a:r>
                <a:rPr lang="en-US" altLang="zh-CN" sz="3300" kern="0" dirty="0">
                  <a:solidFill>
                    <a:srgbClr val="FFFFFF"/>
                  </a:solidFill>
                  <a:latin typeface="微软雅黑" panose="020B0503020204020204" pitchFamily="34" charset="-122"/>
                  <a:ea typeface="微软雅黑" panose="020B0503020204020204" pitchFamily="34" charset="-122"/>
                </a:rPr>
                <a:t>4</a:t>
              </a: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grpSp>
      <p:pic>
        <p:nvPicPr>
          <p:cNvPr id="45" name="图片 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5565755"/>
            <a:ext cx="12192000" cy="12922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1+#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500" fill="hold"/>
                                        <p:tgtEl>
                                          <p:spTgt spid="37"/>
                                        </p:tgtEl>
                                        <p:attrNameLst>
                                          <p:attrName>ppt_x</p:attrName>
                                        </p:attrNameLst>
                                      </p:cBhvr>
                                      <p:tavLst>
                                        <p:tav tm="0">
                                          <p:val>
                                            <p:strVal val="1+#ppt_w/2"/>
                                          </p:val>
                                        </p:tav>
                                        <p:tav tm="100000">
                                          <p:val>
                                            <p:strVal val="#ppt_x"/>
                                          </p:val>
                                        </p:tav>
                                      </p:tavLst>
                                    </p:anim>
                                    <p:anim calcmode="lin" valueType="num">
                                      <p:cBhvr additive="base">
                                        <p:cTn id="16" dur="500" fill="hold"/>
                                        <p:tgtEl>
                                          <p:spTgt spid="37"/>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1+#ppt_w/2"/>
                                          </p:val>
                                        </p:tav>
                                        <p:tav tm="100000">
                                          <p:val>
                                            <p:strVal val="#ppt_x"/>
                                          </p:val>
                                        </p:tav>
                                      </p:tavLst>
                                    </p:anim>
                                    <p:anim calcmode="lin" valueType="num">
                                      <p:cBhvr additive="base">
                                        <p:cTn id="20" dur="500" fill="hold"/>
                                        <p:tgtEl>
                                          <p:spTgt spid="41"/>
                                        </p:tgtEl>
                                        <p:attrNameLst>
                                          <p:attrName>ppt_y</p:attrName>
                                        </p:attrNameLst>
                                      </p:cBhvr>
                                      <p:tavLst>
                                        <p:tav tm="0">
                                          <p:val>
                                            <p:strVal val="#ppt_y"/>
                                          </p:val>
                                        </p:tav>
                                        <p:tav tm="100000">
                                          <p:val>
                                            <p:strVal val="#ppt_y"/>
                                          </p:val>
                                        </p:tav>
                                      </p:tavLst>
                                    </p:anim>
                                  </p:childTnLst>
                                </p:cTn>
                              </p:par>
                              <p:par>
                                <p:cTn id="21" presetID="22" presetClass="entr" presetSubtype="4" fill="hold" nodeType="withEffect">
                                  <p:stCondLst>
                                    <p:cond delay="50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250"/>
                                        <p:tgtEl>
                                          <p:spTgt spid="5"/>
                                        </p:tgtEl>
                                      </p:cBhvr>
                                    </p:animEffect>
                                  </p:childTnLst>
                                </p:cTn>
                              </p:par>
                              <p:par>
                                <p:cTn id="24" presetID="22" presetClass="entr" presetSubtype="8" fill="hold" nodeType="withEffect">
                                  <p:stCondLst>
                                    <p:cond delay="750"/>
                                  </p:stCondLst>
                                  <p:childTnLst>
                                    <p:set>
                                      <p:cBhvr>
                                        <p:cTn id="25" dur="1" fill="hold">
                                          <p:stCondLst>
                                            <p:cond delay="0"/>
                                          </p:stCondLst>
                                        </p:cTn>
                                        <p:tgtEl>
                                          <p:spTgt spid="17"/>
                                        </p:tgtEl>
                                        <p:attrNameLst>
                                          <p:attrName>style.visibility</p:attrName>
                                        </p:attrNameLst>
                                      </p:cBhvr>
                                      <p:to>
                                        <p:strVal val="visible"/>
                                      </p:to>
                                    </p:set>
                                    <p:animEffect transition="in" filter="wipe(left)">
                                      <p:cBhvr>
                                        <p:cTn id="26" dur="250"/>
                                        <p:tgtEl>
                                          <p:spTgt spid="17"/>
                                        </p:tgtEl>
                                      </p:cBhvr>
                                    </p:animEffect>
                                  </p:childTnLst>
                                </p:cTn>
                              </p:par>
                              <p:par>
                                <p:cTn id="27" presetID="22" presetClass="entr" presetSubtype="1" fill="hold" nodeType="withEffect">
                                  <p:stCondLst>
                                    <p:cond delay="75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250"/>
                                        <p:tgtEl>
                                          <p:spTgt spid="8"/>
                                        </p:tgtEl>
                                      </p:cBhvr>
                                    </p:animEffect>
                                  </p:childTnLst>
                                </p:cTn>
                              </p:par>
                              <p:par>
                                <p:cTn id="30" presetID="22" presetClass="entr" presetSubtype="8" fill="hold" nodeType="withEffect">
                                  <p:stCondLst>
                                    <p:cond delay="1000"/>
                                  </p:stCondLst>
                                  <p:childTnLst>
                                    <p:set>
                                      <p:cBhvr>
                                        <p:cTn id="31" dur="1" fill="hold">
                                          <p:stCondLst>
                                            <p:cond delay="0"/>
                                          </p:stCondLst>
                                        </p:cTn>
                                        <p:tgtEl>
                                          <p:spTgt spid="26"/>
                                        </p:tgtEl>
                                        <p:attrNameLst>
                                          <p:attrName>style.visibility</p:attrName>
                                        </p:attrNameLst>
                                      </p:cBhvr>
                                      <p:to>
                                        <p:strVal val="visible"/>
                                      </p:to>
                                    </p:set>
                                    <p:animEffect transition="in" filter="wipe(left)">
                                      <p:cBhvr>
                                        <p:cTn id="32" dur="250"/>
                                        <p:tgtEl>
                                          <p:spTgt spid="26"/>
                                        </p:tgtEl>
                                      </p:cBhvr>
                                    </p:animEffect>
                                  </p:childTnLst>
                                </p:cTn>
                              </p:par>
                              <p:par>
                                <p:cTn id="33" presetID="22" presetClass="entr" presetSubtype="4" fill="hold" nodeType="withEffect">
                                  <p:stCondLst>
                                    <p:cond delay="1000"/>
                                  </p:stCondLst>
                                  <p:childTnLst>
                                    <p:set>
                                      <p:cBhvr>
                                        <p:cTn id="34" dur="1" fill="hold">
                                          <p:stCondLst>
                                            <p:cond delay="0"/>
                                          </p:stCondLst>
                                        </p:cTn>
                                        <p:tgtEl>
                                          <p:spTgt spid="11"/>
                                        </p:tgtEl>
                                        <p:attrNameLst>
                                          <p:attrName>style.visibility</p:attrName>
                                        </p:attrNameLst>
                                      </p:cBhvr>
                                      <p:to>
                                        <p:strVal val="visible"/>
                                      </p:to>
                                    </p:set>
                                    <p:animEffect transition="in" filter="wipe(down)">
                                      <p:cBhvr>
                                        <p:cTn id="35" dur="250"/>
                                        <p:tgtEl>
                                          <p:spTgt spid="11"/>
                                        </p:tgtEl>
                                      </p:cBhvr>
                                    </p:animEffect>
                                  </p:childTnLst>
                                </p:cTn>
                              </p:par>
                              <p:par>
                                <p:cTn id="36" presetID="22" presetClass="entr" presetSubtype="8" fill="hold" nodeType="withEffect">
                                  <p:stCondLst>
                                    <p:cond delay="1250"/>
                                  </p:stCondLst>
                                  <p:childTnLst>
                                    <p:set>
                                      <p:cBhvr>
                                        <p:cTn id="37" dur="1" fill="hold">
                                          <p:stCondLst>
                                            <p:cond delay="0"/>
                                          </p:stCondLst>
                                        </p:cTn>
                                        <p:tgtEl>
                                          <p:spTgt spid="20"/>
                                        </p:tgtEl>
                                        <p:attrNameLst>
                                          <p:attrName>style.visibility</p:attrName>
                                        </p:attrNameLst>
                                      </p:cBhvr>
                                      <p:to>
                                        <p:strVal val="visible"/>
                                      </p:to>
                                    </p:set>
                                    <p:animEffect transition="in" filter="wipe(left)">
                                      <p:cBhvr>
                                        <p:cTn id="38" dur="250"/>
                                        <p:tgtEl>
                                          <p:spTgt spid="20"/>
                                        </p:tgtEl>
                                      </p:cBhvr>
                                    </p:animEffect>
                                  </p:childTnLst>
                                </p:cTn>
                              </p:par>
                              <p:par>
                                <p:cTn id="39" presetID="22" presetClass="entr" presetSubtype="1" fill="hold" nodeType="withEffect">
                                  <p:stCondLst>
                                    <p:cond delay="1250"/>
                                  </p:stCondLst>
                                  <p:childTnLst>
                                    <p:set>
                                      <p:cBhvr>
                                        <p:cTn id="40" dur="1" fill="hold">
                                          <p:stCondLst>
                                            <p:cond delay="0"/>
                                          </p:stCondLst>
                                        </p:cTn>
                                        <p:tgtEl>
                                          <p:spTgt spid="14"/>
                                        </p:tgtEl>
                                        <p:attrNameLst>
                                          <p:attrName>style.visibility</p:attrName>
                                        </p:attrNameLst>
                                      </p:cBhvr>
                                      <p:to>
                                        <p:strVal val="visible"/>
                                      </p:to>
                                    </p:set>
                                    <p:animEffect transition="in" filter="wipe(up)">
                                      <p:cBhvr>
                                        <p:cTn id="41" dur="250"/>
                                        <p:tgtEl>
                                          <p:spTgt spid="14"/>
                                        </p:tgtEl>
                                      </p:cBhvr>
                                    </p:animEffect>
                                  </p:childTnLst>
                                </p:cTn>
                              </p:par>
                              <p:par>
                                <p:cTn id="42" presetID="22" presetClass="entr" presetSubtype="8" fill="hold" nodeType="withEffect">
                                  <p:stCondLst>
                                    <p:cond delay="1500"/>
                                  </p:stCondLst>
                                  <p:childTnLst>
                                    <p:set>
                                      <p:cBhvr>
                                        <p:cTn id="43" dur="1" fill="hold">
                                          <p:stCondLst>
                                            <p:cond delay="0"/>
                                          </p:stCondLst>
                                        </p:cTn>
                                        <p:tgtEl>
                                          <p:spTgt spid="23"/>
                                        </p:tgtEl>
                                        <p:attrNameLst>
                                          <p:attrName>style.visibility</p:attrName>
                                        </p:attrNameLst>
                                      </p:cBhvr>
                                      <p:to>
                                        <p:strVal val="visible"/>
                                      </p:to>
                                    </p:set>
                                    <p:animEffect transition="in" filter="wipe(left)">
                                      <p:cBhvr>
                                        <p:cTn id="44" dur="2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5565755"/>
            <a:ext cx="12192000" cy="1292245"/>
          </a:xfrm>
          <a:prstGeom prst="rect">
            <a:avLst/>
          </a:prstGeom>
        </p:spPr>
      </p:pic>
      <p:cxnSp>
        <p:nvCxnSpPr>
          <p:cNvPr id="2" name="直接连接符 46"/>
          <p:cNvCxnSpPr>
            <a:cxnSpLocks noChangeShapeType="1"/>
          </p:cNvCxnSpPr>
          <p:nvPr/>
        </p:nvCxnSpPr>
        <p:spPr bwMode="auto">
          <a:xfrm flipH="1">
            <a:off x="815165" y="854032"/>
            <a:ext cx="11037873" cy="0"/>
          </a:xfrm>
          <a:prstGeom prst="line">
            <a:avLst/>
          </a:prstGeom>
          <a:noFill/>
          <a:ln w="19050" cmpd="sng">
            <a:solidFill>
              <a:srgbClr val="FF66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503" y="217990"/>
            <a:ext cx="630788" cy="636042"/>
          </a:xfrm>
          <a:prstGeom prst="rect">
            <a:avLst/>
          </a:prstGeom>
        </p:spPr>
      </p:pic>
      <p:sp>
        <p:nvSpPr>
          <p:cNvPr id="4" name="TextBox 3"/>
          <p:cNvSpPr txBox="1"/>
          <p:nvPr/>
        </p:nvSpPr>
        <p:spPr>
          <a:xfrm>
            <a:off x="815166" y="280240"/>
            <a:ext cx="2502489" cy="570948"/>
          </a:xfrm>
          <a:prstGeom prst="rect">
            <a:avLst/>
          </a:prstGeom>
          <a:noFill/>
        </p:spPr>
        <p:txBody>
          <a:bodyPr wrap="none" lIns="121615" tIns="60808" rIns="121615" bIns="60808" rtlCol="0">
            <a:spAutoFit/>
          </a:bodyPr>
          <a:lstStyle/>
          <a:p>
            <a:pPr defTabSz="1085215">
              <a:defRPr/>
            </a:pPr>
            <a:r>
              <a:rPr lang="zh-CN" altLang="en-US" sz="2900" kern="0" dirty="0">
                <a:latin typeface="+mj-ea"/>
              </a:rPr>
              <a:t>年度工作概述</a:t>
            </a:r>
          </a:p>
        </p:txBody>
      </p:sp>
      <p:pic>
        <p:nvPicPr>
          <p:cNvPr id="5" name="Picture 2" descr="F:\1-原创素材\1_mm1102\PPT\PPT_014\materaials\pageimg_g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58906" y="1389642"/>
            <a:ext cx="8926280" cy="5547211"/>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3062845" y="2801595"/>
            <a:ext cx="5566927" cy="1784797"/>
          </a:xfrm>
          <a:prstGeom prst="rect">
            <a:avLst/>
          </a:prstGeom>
        </p:spPr>
        <p:txBody>
          <a:bodyPr wrap="square" lIns="121615" tIns="60808" rIns="121615" bIns="60808">
            <a:spAutoFit/>
          </a:bodyPr>
          <a:lstStyle/>
          <a:p>
            <a:pPr>
              <a:lnSpc>
                <a:spcPct val="12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字。</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a:p>
            <a:pPr marL="213995" indent="-213995">
              <a:lnSpc>
                <a:spcPct val="120000"/>
              </a:lnSpc>
              <a:buFont typeface="Wingdings" panose="05000000000000000000" pitchFamily="2" charset="2"/>
              <a:buChar char="n"/>
            </a:pP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500" fill="hold"/>
                                        <p:tgtEl>
                                          <p:spTgt spid="5"/>
                                        </p:tgtEl>
                                        <p:attrNameLst>
                                          <p:attrName>ppt_w</p:attrName>
                                        </p:attrNameLst>
                                      </p:cBhvr>
                                      <p:tavLst>
                                        <p:tav tm="0">
                                          <p:val>
                                            <p:fltVal val="0"/>
                                          </p:val>
                                        </p:tav>
                                        <p:tav tm="100000">
                                          <p:val>
                                            <p:strVal val="#ppt_w"/>
                                          </p:val>
                                        </p:tav>
                                      </p:tavLst>
                                    </p:anim>
                                    <p:anim calcmode="lin" valueType="num">
                                      <p:cBhvr>
                                        <p:cTn id="8" dur="1500" fill="hold"/>
                                        <p:tgtEl>
                                          <p:spTgt spid="5"/>
                                        </p:tgtEl>
                                        <p:attrNameLst>
                                          <p:attrName>ppt_h</p:attrName>
                                        </p:attrNameLst>
                                      </p:cBhvr>
                                      <p:tavLst>
                                        <p:tav tm="0">
                                          <p:val>
                                            <p:fltVal val="0"/>
                                          </p:val>
                                        </p:tav>
                                        <p:tav tm="100000">
                                          <p:val>
                                            <p:strVal val="#ppt_h"/>
                                          </p:val>
                                        </p:tav>
                                      </p:tavLst>
                                    </p:anim>
                                    <p:animEffect transition="in" filter="fade">
                                      <p:cBhvr>
                                        <p:cTn id="9" dur="1500"/>
                                        <p:tgtEl>
                                          <p:spTgt spid="5"/>
                                        </p:tgtEl>
                                      </p:cBhvr>
                                    </p:animEffect>
                                  </p:childTnLst>
                                </p:cTn>
                              </p:par>
                              <p:par>
                                <p:cTn id="10" presetID="42" presetClass="entr" presetSubtype="0" fill="hold" grpId="0" nodeType="withEffect">
                                  <p:stCondLst>
                                    <p:cond delay="15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3410102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2" cstate="print">
            <a:extLst>
              <a:ext uri="{28A0092B-C50C-407E-A947-70E740481C1C}">
                <a14:useLocalDpi xmlns:a14="http://schemas.microsoft.com/office/drawing/2010/main" val="0"/>
              </a:ext>
            </a:extLst>
          </a:blip>
          <a:srcRect l="12371" b="8989"/>
          <a:stretch>
            <a:fillRect/>
          </a:stretch>
        </p:blipFill>
        <p:spPr>
          <a:xfrm>
            <a:off x="-1" y="-19"/>
            <a:ext cx="12192000" cy="6858019"/>
          </a:xfrm>
          <a:prstGeom prst="rect">
            <a:avLst/>
          </a:prstGeom>
        </p:spPr>
      </p:pic>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t="46820"/>
          <a:stretch>
            <a:fillRect/>
          </a:stretch>
        </p:blipFill>
        <p:spPr>
          <a:xfrm>
            <a:off x="-1" y="3484665"/>
            <a:ext cx="12191999" cy="3373335"/>
          </a:xfrm>
          <a:prstGeom prst="rect">
            <a:avLst/>
          </a:prstGeom>
        </p:spPr>
      </p:pic>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19282" y="3484665"/>
            <a:ext cx="5915959" cy="3547958"/>
          </a:xfrm>
          <a:prstGeom prst="rect">
            <a:avLst/>
          </a:prstGeom>
        </p:spPr>
      </p:pic>
      <p:sp>
        <p:nvSpPr>
          <p:cNvPr id="50" name="TextBox 49"/>
          <p:cNvSpPr txBox="1"/>
          <p:nvPr/>
        </p:nvSpPr>
        <p:spPr>
          <a:xfrm>
            <a:off x="4762077" y="371653"/>
            <a:ext cx="3954414" cy="5016758"/>
          </a:xfrm>
          <a:prstGeom prst="rect">
            <a:avLst/>
          </a:prstGeom>
          <a:noFill/>
        </p:spPr>
        <p:txBody>
          <a:bodyPr wrap="square">
            <a:spAutoFit/>
          </a:bodyPr>
          <a:lstStyle/>
          <a:p>
            <a:pPr>
              <a:defRPr/>
            </a:pPr>
            <a:r>
              <a:rPr lang="en-US" altLang="zh-CN" sz="16000" b="1" dirty="0">
                <a:solidFill>
                  <a:srgbClr val="92D050">
                    <a:alpha val="39000"/>
                  </a:srgbClr>
                </a:solidFill>
                <a:latin typeface="方正正大黑简体" panose="02000000000000000000" pitchFamily="2" charset="-122"/>
                <a:ea typeface="方正正大黑简体" panose="02000000000000000000" pitchFamily="2" charset="-122"/>
              </a:rPr>
              <a:t>01</a:t>
            </a:r>
          </a:p>
          <a:p>
            <a:pPr>
              <a:defRPr/>
            </a:pPr>
            <a:endParaRPr lang="zh-CN" altLang="en-US" sz="16000" b="1" dirty="0">
              <a:solidFill>
                <a:srgbClr val="92D050">
                  <a:alpha val="39000"/>
                </a:srgbClr>
              </a:solidFill>
              <a:latin typeface="方正正大黑简体" panose="02000000000000000000" pitchFamily="2" charset="-122"/>
              <a:ea typeface="方正正大黑简体" panose="02000000000000000000" pitchFamily="2" charset="-122"/>
            </a:endParaRPr>
          </a:p>
        </p:txBody>
      </p:sp>
      <p:grpSp>
        <p:nvGrpSpPr>
          <p:cNvPr id="51" name="组合 50"/>
          <p:cNvGrpSpPr/>
          <p:nvPr/>
        </p:nvGrpSpPr>
        <p:grpSpPr bwMode="auto">
          <a:xfrm>
            <a:off x="4278445" y="1810738"/>
            <a:ext cx="3792537" cy="733425"/>
            <a:chOff x="260212" y="2605889"/>
            <a:chExt cx="5463701" cy="1056077"/>
          </a:xfrm>
        </p:grpSpPr>
        <p:grpSp>
          <p:nvGrpSpPr>
            <p:cNvPr id="52" name="组合 1068"/>
            <p:cNvGrpSpPr/>
            <p:nvPr/>
          </p:nvGrpSpPr>
          <p:grpSpPr bwMode="auto">
            <a:xfrm>
              <a:off x="260212" y="2605889"/>
              <a:ext cx="5368698" cy="167269"/>
              <a:chOff x="6246813" y="2325018"/>
              <a:chExt cx="5049895" cy="157337"/>
            </a:xfrm>
          </p:grpSpPr>
          <p:pic>
            <p:nvPicPr>
              <p:cNvPr id="57" name="Picture 57"/>
              <p:cNvPicPr>
                <a:picLocks noChangeAspect="1" noChangeArrowheads="1"/>
              </p:cNvPicPr>
              <p:nvPr/>
            </p:nvPicPr>
            <p:blipFill>
              <a:blip r:embed="rId5" cstate="print">
                <a:lum bright="24000"/>
                <a:extLst>
                  <a:ext uri="{28A0092B-C50C-407E-A947-70E740481C1C}">
                    <a14:useLocalDpi xmlns:a14="http://schemas.microsoft.com/office/drawing/2010/main" val="0"/>
                  </a:ext>
                </a:extLst>
              </a:blip>
              <a:srcRect t="50449" r="-420"/>
              <a:stretch>
                <a:fillRect/>
              </a:stretch>
            </p:blipFill>
            <p:spPr bwMode="auto">
              <a:xfrm>
                <a:off x="6257983" y="2358530"/>
                <a:ext cx="5038725"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 name="Picture 57"/>
              <p:cNvPicPr>
                <a:picLocks noChangeAspect="1" noChangeArrowheads="1"/>
              </p:cNvPicPr>
              <p:nvPr/>
            </p:nvPicPr>
            <p:blipFill>
              <a:blip r:embed="rId5" cstate="print">
                <a:lum bright="24000"/>
                <a:extLst>
                  <a:ext uri="{28A0092B-C50C-407E-A947-70E740481C1C}">
                    <a14:useLocalDpi xmlns:a14="http://schemas.microsoft.com/office/drawing/2010/main" val="0"/>
                  </a:ext>
                </a:extLst>
              </a:blip>
              <a:srcRect t="50449" r="-420"/>
              <a:stretch>
                <a:fillRect/>
              </a:stretch>
            </p:blipFill>
            <p:spPr bwMode="auto">
              <a:xfrm>
                <a:off x="6246813" y="2325018"/>
                <a:ext cx="5038725"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3" name="Rectangle 3"/>
            <p:cNvSpPr>
              <a:spLocks noChangeArrowheads="1"/>
            </p:cNvSpPr>
            <p:nvPr/>
          </p:nvSpPr>
          <p:spPr bwMode="auto">
            <a:xfrm>
              <a:off x="710986" y="2660176"/>
              <a:ext cx="4351824" cy="8779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buFontTx/>
                <a:buNone/>
              </a:pPr>
              <a:endParaRPr lang="zh-CN" altLang="zh-CN"/>
            </a:p>
          </p:txBody>
        </p:sp>
        <p:grpSp>
          <p:nvGrpSpPr>
            <p:cNvPr id="54" name="组合 1070"/>
            <p:cNvGrpSpPr/>
            <p:nvPr/>
          </p:nvGrpSpPr>
          <p:grpSpPr bwMode="auto">
            <a:xfrm>
              <a:off x="260212" y="3487600"/>
              <a:ext cx="5463701" cy="174366"/>
              <a:chOff x="6246813" y="2146300"/>
              <a:chExt cx="5038725" cy="123825"/>
            </a:xfrm>
          </p:grpSpPr>
          <p:pic>
            <p:nvPicPr>
              <p:cNvPr id="55" name="Picture 57"/>
              <p:cNvPicPr>
                <a:picLocks noChangeAspect="1" noChangeArrowheads="1"/>
              </p:cNvPicPr>
              <p:nvPr/>
            </p:nvPicPr>
            <p:blipFill>
              <a:blip r:embed="rId5" cstate="print">
                <a:lum bright="24000"/>
                <a:extLst>
                  <a:ext uri="{28A0092B-C50C-407E-A947-70E740481C1C}">
                    <a14:useLocalDpi xmlns:a14="http://schemas.microsoft.com/office/drawing/2010/main" val="0"/>
                  </a:ext>
                </a:extLst>
              </a:blip>
              <a:srcRect t="50449" r="-420"/>
              <a:stretch>
                <a:fillRect/>
              </a:stretch>
            </p:blipFill>
            <p:spPr bwMode="auto">
              <a:xfrm>
                <a:off x="6246813" y="2146300"/>
                <a:ext cx="5038725"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 name="Picture 57"/>
              <p:cNvPicPr>
                <a:picLocks noChangeAspect="1" noChangeArrowheads="1"/>
              </p:cNvPicPr>
              <p:nvPr/>
            </p:nvPicPr>
            <p:blipFill>
              <a:blip r:embed="rId5" cstate="print">
                <a:lum bright="24000"/>
                <a:extLst>
                  <a:ext uri="{28A0092B-C50C-407E-A947-70E740481C1C}">
                    <a14:useLocalDpi xmlns:a14="http://schemas.microsoft.com/office/drawing/2010/main" val="0"/>
                  </a:ext>
                </a:extLst>
              </a:blip>
              <a:srcRect t="50449" r="-420"/>
              <a:stretch>
                <a:fillRect/>
              </a:stretch>
            </p:blipFill>
            <p:spPr bwMode="auto">
              <a:xfrm>
                <a:off x="6246813" y="2146300"/>
                <a:ext cx="5038725"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59" name="TextBox 58"/>
          <p:cNvSpPr txBox="1">
            <a:spLocks noChangeArrowheads="1"/>
          </p:cNvSpPr>
          <p:nvPr/>
        </p:nvSpPr>
        <p:spPr bwMode="auto">
          <a:xfrm>
            <a:off x="4754695" y="1904400"/>
            <a:ext cx="26590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5" rIns="91431" bIns="4571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solidFill>
                  <a:srgbClr val="92D050"/>
                </a:solidFill>
                <a:latin typeface="迷你简卡通" panose="03000509000000000000" pitchFamily="65" charset="-122"/>
                <a:ea typeface="迷你简卡通" panose="03000509000000000000" pitchFamily="65" charset="-122"/>
              </a:rPr>
              <a:t>单击此处章节标题</a:t>
            </a:r>
          </a:p>
        </p:txBody>
      </p:sp>
      <p:sp>
        <p:nvSpPr>
          <p:cNvPr id="60" name="Rectangle 7"/>
          <p:cNvSpPr>
            <a:spLocks noChangeArrowheads="1"/>
          </p:cNvSpPr>
          <p:nvPr/>
        </p:nvSpPr>
        <p:spPr bwMode="auto">
          <a:xfrm>
            <a:off x="3791082" y="2664813"/>
            <a:ext cx="499110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50000"/>
              </a:lnSpc>
              <a:defRPr/>
            </a:pPr>
            <a:r>
              <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您的内容打在这里，或者通过复制您的文本后，在此框中选择粘贴，并选择只保留文字。文字尽量控制在</a:t>
            </a:r>
            <a:r>
              <a:rPr lang="en-US" altLang="zh-CN" sz="1400" noProof="1">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rPr>
              <a:t>字以内。</a:t>
            </a:r>
            <a:endParaRPr lang="en-US" altLang="zh-CN"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barn(outHorizontal)">
                                      <p:cBhvr>
                                        <p:cTn id="7" dur="500"/>
                                        <p:tgtEl>
                                          <p:spTgt spid="5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fade">
                                      <p:cBhvr>
                                        <p:cTn id="11" dur="1000"/>
                                        <p:tgtEl>
                                          <p:spTgt spid="50"/>
                                        </p:tgtEl>
                                      </p:cBhvr>
                                    </p:animEffect>
                                    <p:anim calcmode="lin" valueType="num">
                                      <p:cBhvr>
                                        <p:cTn id="12" dur="1000" fill="hold"/>
                                        <p:tgtEl>
                                          <p:spTgt spid="50"/>
                                        </p:tgtEl>
                                        <p:attrNameLst>
                                          <p:attrName>ppt_x</p:attrName>
                                        </p:attrNameLst>
                                      </p:cBhvr>
                                      <p:tavLst>
                                        <p:tav tm="0">
                                          <p:val>
                                            <p:strVal val="#ppt_x"/>
                                          </p:val>
                                        </p:tav>
                                        <p:tav tm="100000">
                                          <p:val>
                                            <p:strVal val="#ppt_x"/>
                                          </p:val>
                                        </p:tav>
                                      </p:tavLst>
                                    </p:anim>
                                    <p:anim calcmode="lin" valueType="num">
                                      <p:cBhvr>
                                        <p:cTn id="13" dur="1000" fill="hold"/>
                                        <p:tgtEl>
                                          <p:spTgt spid="5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1" fill="hold" grpId="0" nodeType="afterEffect">
                                  <p:stCondLst>
                                    <p:cond delay="0"/>
                                  </p:stCondLst>
                                  <p:iterate type="lt">
                                    <p:tmPct val="10000"/>
                                  </p:iterate>
                                  <p:childTnLst>
                                    <p:set>
                                      <p:cBhvr>
                                        <p:cTn id="16" dur="1" fill="hold">
                                          <p:stCondLst>
                                            <p:cond delay="0"/>
                                          </p:stCondLst>
                                        </p:cTn>
                                        <p:tgtEl>
                                          <p:spTgt spid="59"/>
                                        </p:tgtEl>
                                        <p:attrNameLst>
                                          <p:attrName>style.visibility</p:attrName>
                                        </p:attrNameLst>
                                      </p:cBhvr>
                                      <p:to>
                                        <p:strVal val="visible"/>
                                      </p:to>
                                    </p:set>
                                    <p:animEffect transition="in" filter="wipe(up)">
                                      <p:cBhvr>
                                        <p:cTn id="17" dur="500"/>
                                        <p:tgtEl>
                                          <p:spTgt spid="59"/>
                                        </p:tgtEl>
                                      </p:cBhvr>
                                    </p:animEffect>
                                  </p:childTnLst>
                                </p:cTn>
                              </p:par>
                            </p:childTnLst>
                          </p:cTn>
                        </p:par>
                        <p:par>
                          <p:cTn id="18" fill="hold">
                            <p:stCondLst>
                              <p:cond delay="2349"/>
                            </p:stCondLst>
                            <p:childTnLst>
                              <p:par>
                                <p:cTn id="19" presetID="14" presetClass="entr" presetSubtype="10" fill="hold" grpId="0" nodeType="afterEffect">
                                  <p:stCondLst>
                                    <p:cond delay="0"/>
                                  </p:stCondLst>
                                  <p:childTnLst>
                                    <p:set>
                                      <p:cBhvr>
                                        <p:cTn id="20" dur="1" fill="hold">
                                          <p:stCondLst>
                                            <p:cond delay="0"/>
                                          </p:stCondLst>
                                        </p:cTn>
                                        <p:tgtEl>
                                          <p:spTgt spid="60"/>
                                        </p:tgtEl>
                                        <p:attrNameLst>
                                          <p:attrName>style.visibility</p:attrName>
                                        </p:attrNameLst>
                                      </p:cBhvr>
                                      <p:to>
                                        <p:strVal val="visible"/>
                                      </p:to>
                                    </p:set>
                                    <p:animEffect transition="in" filter="randombar(horizontal)">
                                      <p:cBhvr>
                                        <p:cTn id="21"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七角星 2"/>
          <p:cNvSpPr/>
          <p:nvPr/>
        </p:nvSpPr>
        <p:spPr>
          <a:xfrm>
            <a:off x="721039" y="2094831"/>
            <a:ext cx="3263371" cy="2862434"/>
          </a:xfrm>
          <a:prstGeom prst="star7">
            <a:avLst/>
          </a:prstGeom>
          <a:blipFill>
            <a:blip r:embed="rId2" cstate="print"/>
            <a:stretch>
              <a:fillRect/>
            </a:stretch>
          </a:blip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style>
          <a:lnRef idx="2">
            <a:schemeClr val="accent1">
              <a:shade val="50000"/>
            </a:schemeClr>
          </a:lnRef>
          <a:fillRef idx="1">
            <a:schemeClr val="accent1"/>
          </a:fillRef>
          <a:effectRef idx="0">
            <a:schemeClr val="accent1"/>
          </a:effectRef>
          <a:fontRef idx="minor">
            <a:schemeClr val="lt1"/>
          </a:fontRef>
        </p:style>
        <p:txBody>
          <a:bodyPr lIns="121615" tIns="60808" rIns="121615" bIns="60808" rtlCol="0" anchor="ctr"/>
          <a:lstStyle/>
          <a:p>
            <a:pPr algn="ctr"/>
            <a:endParaRPr lang="zh-CN" altLang="en-US"/>
          </a:p>
        </p:txBody>
      </p:sp>
      <p:sp>
        <p:nvSpPr>
          <p:cNvPr id="4" name="七角星 3"/>
          <p:cNvSpPr/>
          <p:nvPr/>
        </p:nvSpPr>
        <p:spPr>
          <a:xfrm rot="20000898">
            <a:off x="4453039" y="1677266"/>
            <a:ext cx="3263371" cy="2862434"/>
          </a:xfrm>
          <a:prstGeom prst="star7">
            <a:avLst/>
          </a:prstGeom>
          <a:blipFill>
            <a:blip r:embed="rId3" cstate="print"/>
            <a:stretch>
              <a:fillRect/>
            </a:stretch>
          </a:blip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style>
          <a:lnRef idx="2">
            <a:schemeClr val="accent1">
              <a:shade val="50000"/>
            </a:schemeClr>
          </a:lnRef>
          <a:fillRef idx="1">
            <a:schemeClr val="accent1"/>
          </a:fillRef>
          <a:effectRef idx="0">
            <a:schemeClr val="accent1"/>
          </a:effectRef>
          <a:fontRef idx="minor">
            <a:schemeClr val="lt1"/>
          </a:fontRef>
        </p:style>
        <p:txBody>
          <a:bodyPr lIns="121615" tIns="60808" rIns="121615" bIns="60808" rtlCol="0" anchor="ctr"/>
          <a:lstStyle/>
          <a:p>
            <a:pPr algn="ctr"/>
            <a:endParaRPr lang="zh-CN" altLang="en-US"/>
          </a:p>
        </p:txBody>
      </p:sp>
      <p:sp>
        <p:nvSpPr>
          <p:cNvPr id="5" name="七角星 4"/>
          <p:cNvSpPr/>
          <p:nvPr/>
        </p:nvSpPr>
        <p:spPr>
          <a:xfrm rot="20000898">
            <a:off x="8552186" y="2318532"/>
            <a:ext cx="3263371" cy="2862434"/>
          </a:xfrm>
          <a:prstGeom prst="star7">
            <a:avLst/>
          </a:prstGeom>
          <a:blipFill>
            <a:blip r:embed="rId4" cstate="print"/>
            <a:stretch>
              <a:fillRect/>
            </a:stretch>
          </a:blip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18359999"/>
            </a:camera>
            <a:lightRig rig="twoPt" dir="t">
              <a:rot lat="0" lon="0" rev="7200000"/>
            </a:lightRig>
          </a:scene3d>
          <a:sp3d contourW="12700">
            <a:bevelT w="25400" h="19050"/>
            <a:contourClr>
              <a:srgbClr val="969696"/>
            </a:contourClr>
          </a:sp3d>
        </p:spPr>
        <p:style>
          <a:lnRef idx="2">
            <a:schemeClr val="accent1">
              <a:shade val="50000"/>
            </a:schemeClr>
          </a:lnRef>
          <a:fillRef idx="1">
            <a:schemeClr val="accent1"/>
          </a:fillRef>
          <a:effectRef idx="0">
            <a:schemeClr val="accent1"/>
          </a:effectRef>
          <a:fontRef idx="minor">
            <a:schemeClr val="lt1"/>
          </a:fontRef>
        </p:style>
        <p:txBody>
          <a:bodyPr lIns="121615" tIns="60808" rIns="121615" bIns="60808" rtlCol="0" anchor="ctr"/>
          <a:lstStyle/>
          <a:p>
            <a:pPr algn="ctr"/>
            <a:endParaRPr lang="zh-CN" altLang="en-US"/>
          </a:p>
        </p:txBody>
      </p:sp>
      <p:sp>
        <p:nvSpPr>
          <p:cNvPr id="6" name="TextBox 5"/>
          <p:cNvSpPr txBox="1"/>
          <p:nvPr/>
        </p:nvSpPr>
        <p:spPr>
          <a:xfrm>
            <a:off x="3071981" y="5115226"/>
            <a:ext cx="6494373" cy="824534"/>
          </a:xfrm>
          <a:prstGeom prst="rect">
            <a:avLst/>
          </a:prstGeom>
          <a:noFill/>
        </p:spPr>
        <p:txBody>
          <a:bodyPr wrap="square" lIns="121615" tIns="60808" rIns="121615" bIns="60808" rtlCol="0">
            <a:spAutoFit/>
          </a:bodyPr>
          <a:lstStyle/>
          <a:p>
            <a:pPr>
              <a:lnSpc>
                <a:spcPct val="120000"/>
              </a:lnSpc>
            </a:pPr>
            <a:r>
              <a:rPr lang="zh-CN" altLang="en-US" dirty="0" smtClean="0">
                <a:latin typeface="微软雅黑" panose="020B0503020204020204" pitchFamily="34" charset="-122"/>
                <a:ea typeface="微软雅黑" panose="020B0503020204020204" pitchFamily="34" charset="-122"/>
              </a:rPr>
              <a:t>点击此处添加文本点击此处添加文本点击此处添加文本点击此处添加文本点击此处添加文本</a:t>
            </a:r>
            <a:endParaRPr lang="zh-CN" altLang="en-US" dirty="0">
              <a:latin typeface="微软雅黑" panose="020B0503020204020204" pitchFamily="34" charset="-122"/>
              <a:ea typeface="微软雅黑" panose="020B0503020204020204" pitchFamily="34" charset="-122"/>
            </a:endParaRPr>
          </a:p>
        </p:txBody>
      </p:sp>
      <p:cxnSp>
        <p:nvCxnSpPr>
          <p:cNvPr id="7" name="直接连接符 46"/>
          <p:cNvCxnSpPr>
            <a:cxnSpLocks noChangeShapeType="1"/>
          </p:cNvCxnSpPr>
          <p:nvPr/>
        </p:nvCxnSpPr>
        <p:spPr bwMode="auto">
          <a:xfrm flipH="1">
            <a:off x="815165" y="854032"/>
            <a:ext cx="11037873" cy="0"/>
          </a:xfrm>
          <a:prstGeom prst="line">
            <a:avLst/>
          </a:prstGeom>
          <a:noFill/>
          <a:ln w="19050" cmpd="sng">
            <a:solidFill>
              <a:srgbClr val="FF66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8503" y="217990"/>
            <a:ext cx="630788" cy="636042"/>
          </a:xfrm>
          <a:prstGeom prst="rect">
            <a:avLst/>
          </a:prstGeom>
        </p:spPr>
      </p:pic>
      <p:sp>
        <p:nvSpPr>
          <p:cNvPr id="9" name="TextBox 8"/>
          <p:cNvSpPr txBox="1"/>
          <p:nvPr/>
        </p:nvSpPr>
        <p:spPr>
          <a:xfrm>
            <a:off x="815166" y="280240"/>
            <a:ext cx="2502489" cy="570948"/>
          </a:xfrm>
          <a:prstGeom prst="rect">
            <a:avLst/>
          </a:prstGeom>
          <a:noFill/>
        </p:spPr>
        <p:txBody>
          <a:bodyPr wrap="none" lIns="121615" tIns="60808" rIns="121615" bIns="60808" rtlCol="0">
            <a:spAutoFit/>
          </a:bodyPr>
          <a:lstStyle/>
          <a:p>
            <a:pPr defTabSz="1085215">
              <a:defRPr/>
            </a:pPr>
            <a:r>
              <a:rPr lang="zh-CN" altLang="en-US" sz="2900" kern="0" dirty="0">
                <a:latin typeface="+mj-ea"/>
              </a:rPr>
              <a:t>年度工作概述</a:t>
            </a:r>
          </a:p>
        </p:txBody>
      </p:sp>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5565755"/>
            <a:ext cx="12192000" cy="12922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fltVal val="0"/>
                                          </p:val>
                                        </p:tav>
                                        <p:tav tm="100000">
                                          <p:val>
                                            <p:strVal val="#ppt_w"/>
                                          </p:val>
                                        </p:tav>
                                      </p:tavLst>
                                    </p:anim>
                                    <p:anim calcmode="lin" valueType="num">
                                      <p:cBhvr>
                                        <p:cTn id="8" dur="750" fill="hold"/>
                                        <p:tgtEl>
                                          <p:spTgt spid="3"/>
                                        </p:tgtEl>
                                        <p:attrNameLst>
                                          <p:attrName>ppt_h</p:attrName>
                                        </p:attrNameLst>
                                      </p:cBhvr>
                                      <p:tavLst>
                                        <p:tav tm="0">
                                          <p:val>
                                            <p:fltVal val="0"/>
                                          </p:val>
                                        </p:tav>
                                        <p:tav tm="100000">
                                          <p:val>
                                            <p:strVal val="#ppt_h"/>
                                          </p:val>
                                        </p:tav>
                                      </p:tavLst>
                                    </p:anim>
                                    <p:anim calcmode="lin" valueType="num">
                                      <p:cBhvr>
                                        <p:cTn id="9" dur="750" fill="hold"/>
                                        <p:tgtEl>
                                          <p:spTgt spid="3"/>
                                        </p:tgtEl>
                                        <p:attrNameLst>
                                          <p:attrName>style.rotation</p:attrName>
                                        </p:attrNameLst>
                                      </p:cBhvr>
                                      <p:tavLst>
                                        <p:tav tm="0">
                                          <p:val>
                                            <p:fltVal val="90"/>
                                          </p:val>
                                        </p:tav>
                                        <p:tav tm="100000">
                                          <p:val>
                                            <p:fltVal val="0"/>
                                          </p:val>
                                        </p:tav>
                                      </p:tavLst>
                                    </p:anim>
                                    <p:animEffect transition="in" filter="fade">
                                      <p:cBhvr>
                                        <p:cTn id="10" dur="750"/>
                                        <p:tgtEl>
                                          <p:spTgt spid="3"/>
                                        </p:tgtEl>
                                      </p:cBhvr>
                                    </p:animEffect>
                                  </p:childTnLst>
                                </p:cTn>
                              </p:par>
                              <p:par>
                                <p:cTn id="11" presetID="31" presetClass="entr" presetSubtype="0" fill="hold" grpId="0" nodeType="withEffect">
                                  <p:stCondLst>
                                    <p:cond delay="250"/>
                                  </p:stCondLst>
                                  <p:childTnLst>
                                    <p:set>
                                      <p:cBhvr>
                                        <p:cTn id="12" dur="1" fill="hold">
                                          <p:stCondLst>
                                            <p:cond delay="0"/>
                                          </p:stCondLst>
                                        </p:cTn>
                                        <p:tgtEl>
                                          <p:spTgt spid="4"/>
                                        </p:tgtEl>
                                        <p:attrNameLst>
                                          <p:attrName>style.visibility</p:attrName>
                                        </p:attrNameLst>
                                      </p:cBhvr>
                                      <p:to>
                                        <p:strVal val="visible"/>
                                      </p:to>
                                    </p:set>
                                    <p:anim calcmode="lin" valueType="num">
                                      <p:cBhvr>
                                        <p:cTn id="13" dur="750" fill="hold"/>
                                        <p:tgtEl>
                                          <p:spTgt spid="4"/>
                                        </p:tgtEl>
                                        <p:attrNameLst>
                                          <p:attrName>ppt_w</p:attrName>
                                        </p:attrNameLst>
                                      </p:cBhvr>
                                      <p:tavLst>
                                        <p:tav tm="0">
                                          <p:val>
                                            <p:fltVal val="0"/>
                                          </p:val>
                                        </p:tav>
                                        <p:tav tm="100000">
                                          <p:val>
                                            <p:strVal val="#ppt_w"/>
                                          </p:val>
                                        </p:tav>
                                      </p:tavLst>
                                    </p:anim>
                                    <p:anim calcmode="lin" valueType="num">
                                      <p:cBhvr>
                                        <p:cTn id="14" dur="750" fill="hold"/>
                                        <p:tgtEl>
                                          <p:spTgt spid="4"/>
                                        </p:tgtEl>
                                        <p:attrNameLst>
                                          <p:attrName>ppt_h</p:attrName>
                                        </p:attrNameLst>
                                      </p:cBhvr>
                                      <p:tavLst>
                                        <p:tav tm="0">
                                          <p:val>
                                            <p:fltVal val="0"/>
                                          </p:val>
                                        </p:tav>
                                        <p:tav tm="100000">
                                          <p:val>
                                            <p:strVal val="#ppt_h"/>
                                          </p:val>
                                        </p:tav>
                                      </p:tavLst>
                                    </p:anim>
                                    <p:anim calcmode="lin" valueType="num">
                                      <p:cBhvr>
                                        <p:cTn id="15" dur="750" fill="hold"/>
                                        <p:tgtEl>
                                          <p:spTgt spid="4"/>
                                        </p:tgtEl>
                                        <p:attrNameLst>
                                          <p:attrName>style.rotation</p:attrName>
                                        </p:attrNameLst>
                                      </p:cBhvr>
                                      <p:tavLst>
                                        <p:tav tm="0">
                                          <p:val>
                                            <p:fltVal val="90"/>
                                          </p:val>
                                        </p:tav>
                                        <p:tav tm="100000">
                                          <p:val>
                                            <p:fltVal val="0"/>
                                          </p:val>
                                        </p:tav>
                                      </p:tavLst>
                                    </p:anim>
                                    <p:animEffect transition="in" filter="fade">
                                      <p:cBhvr>
                                        <p:cTn id="16" dur="750"/>
                                        <p:tgtEl>
                                          <p:spTgt spid="4"/>
                                        </p:tgtEl>
                                      </p:cBhvr>
                                    </p:animEffect>
                                  </p:childTnLst>
                                </p:cTn>
                              </p:par>
                              <p:par>
                                <p:cTn id="17" presetID="31" presetClass="entr" presetSubtype="0"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 calcmode="lin" valueType="num">
                                      <p:cBhvr>
                                        <p:cTn id="19" dur="750" fill="hold"/>
                                        <p:tgtEl>
                                          <p:spTgt spid="5"/>
                                        </p:tgtEl>
                                        <p:attrNameLst>
                                          <p:attrName>ppt_w</p:attrName>
                                        </p:attrNameLst>
                                      </p:cBhvr>
                                      <p:tavLst>
                                        <p:tav tm="0">
                                          <p:val>
                                            <p:fltVal val="0"/>
                                          </p:val>
                                        </p:tav>
                                        <p:tav tm="100000">
                                          <p:val>
                                            <p:strVal val="#ppt_w"/>
                                          </p:val>
                                        </p:tav>
                                      </p:tavLst>
                                    </p:anim>
                                    <p:anim calcmode="lin" valueType="num">
                                      <p:cBhvr>
                                        <p:cTn id="20" dur="750" fill="hold"/>
                                        <p:tgtEl>
                                          <p:spTgt spid="5"/>
                                        </p:tgtEl>
                                        <p:attrNameLst>
                                          <p:attrName>ppt_h</p:attrName>
                                        </p:attrNameLst>
                                      </p:cBhvr>
                                      <p:tavLst>
                                        <p:tav tm="0">
                                          <p:val>
                                            <p:fltVal val="0"/>
                                          </p:val>
                                        </p:tav>
                                        <p:tav tm="100000">
                                          <p:val>
                                            <p:strVal val="#ppt_h"/>
                                          </p:val>
                                        </p:tav>
                                      </p:tavLst>
                                    </p:anim>
                                    <p:anim calcmode="lin" valueType="num">
                                      <p:cBhvr>
                                        <p:cTn id="21" dur="750" fill="hold"/>
                                        <p:tgtEl>
                                          <p:spTgt spid="5"/>
                                        </p:tgtEl>
                                        <p:attrNameLst>
                                          <p:attrName>style.rotation</p:attrName>
                                        </p:attrNameLst>
                                      </p:cBhvr>
                                      <p:tavLst>
                                        <p:tav tm="0">
                                          <p:val>
                                            <p:fltVal val="90"/>
                                          </p:val>
                                        </p:tav>
                                        <p:tav tm="100000">
                                          <p:val>
                                            <p:fltVal val="0"/>
                                          </p:val>
                                        </p:tav>
                                      </p:tavLst>
                                    </p:anim>
                                    <p:animEffect transition="in" filter="fade">
                                      <p:cBhvr>
                                        <p:cTn id="22" dur="750"/>
                                        <p:tgtEl>
                                          <p:spTgt spid="5"/>
                                        </p:tgtEl>
                                      </p:cBhvr>
                                    </p:animEffect>
                                  </p:childTnLst>
                                </p:cTn>
                              </p:par>
                            </p:childTnLst>
                          </p:cTn>
                        </p:par>
                        <p:par>
                          <p:cTn id="23" fill="hold">
                            <p:stCondLst>
                              <p:cond delay="1000"/>
                            </p:stCondLst>
                            <p:childTnLst>
                              <p:par>
                                <p:cTn id="24" presetID="49" presetClass="entr" presetSubtype="0" decel="100000" fill="hold" grpId="0" nodeType="afterEffect">
                                  <p:stCondLst>
                                    <p:cond delay="0"/>
                                  </p:stCondLst>
                                  <p:iterate type="lt">
                                    <p:tmPct val="5000"/>
                                  </p:iterate>
                                  <p:childTnLst>
                                    <p:set>
                                      <p:cBhvr>
                                        <p:cTn id="25" dur="1" fill="hold">
                                          <p:stCondLst>
                                            <p:cond delay="0"/>
                                          </p:stCondLst>
                                        </p:cTn>
                                        <p:tgtEl>
                                          <p:spTgt spid="6"/>
                                        </p:tgtEl>
                                        <p:attrNameLst>
                                          <p:attrName>style.visibility</p:attrName>
                                        </p:attrNameLst>
                                      </p:cBhvr>
                                      <p:to>
                                        <p:strVal val="visible"/>
                                      </p:to>
                                    </p:set>
                                    <p:anim calcmode="lin" valueType="num">
                                      <p:cBhvr>
                                        <p:cTn id="26" dur="750" fill="hold"/>
                                        <p:tgtEl>
                                          <p:spTgt spid="6"/>
                                        </p:tgtEl>
                                        <p:attrNameLst>
                                          <p:attrName>ppt_w</p:attrName>
                                        </p:attrNameLst>
                                      </p:cBhvr>
                                      <p:tavLst>
                                        <p:tav tm="0">
                                          <p:val>
                                            <p:fltVal val="0"/>
                                          </p:val>
                                        </p:tav>
                                        <p:tav tm="100000">
                                          <p:val>
                                            <p:strVal val="#ppt_w"/>
                                          </p:val>
                                        </p:tav>
                                      </p:tavLst>
                                    </p:anim>
                                    <p:anim calcmode="lin" valueType="num">
                                      <p:cBhvr>
                                        <p:cTn id="27" dur="750" fill="hold"/>
                                        <p:tgtEl>
                                          <p:spTgt spid="6"/>
                                        </p:tgtEl>
                                        <p:attrNameLst>
                                          <p:attrName>ppt_h</p:attrName>
                                        </p:attrNameLst>
                                      </p:cBhvr>
                                      <p:tavLst>
                                        <p:tav tm="0">
                                          <p:val>
                                            <p:fltVal val="0"/>
                                          </p:val>
                                        </p:tav>
                                        <p:tav tm="100000">
                                          <p:val>
                                            <p:strVal val="#ppt_h"/>
                                          </p:val>
                                        </p:tav>
                                      </p:tavLst>
                                    </p:anim>
                                    <p:anim calcmode="lin" valueType="num">
                                      <p:cBhvr>
                                        <p:cTn id="28" dur="750" fill="hold"/>
                                        <p:tgtEl>
                                          <p:spTgt spid="6"/>
                                        </p:tgtEl>
                                        <p:attrNameLst>
                                          <p:attrName>style.rotation</p:attrName>
                                        </p:attrNameLst>
                                      </p:cBhvr>
                                      <p:tavLst>
                                        <p:tav tm="0">
                                          <p:val>
                                            <p:fltVal val="360"/>
                                          </p:val>
                                        </p:tav>
                                        <p:tav tm="100000">
                                          <p:val>
                                            <p:fltVal val="0"/>
                                          </p:val>
                                        </p:tav>
                                      </p:tavLst>
                                    </p:anim>
                                    <p:animEffect transition="in" filter="fade">
                                      <p:cBhvr>
                                        <p:cTn id="29"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46"/>
          <p:cNvCxnSpPr>
            <a:cxnSpLocks noChangeShapeType="1"/>
          </p:cNvCxnSpPr>
          <p:nvPr/>
        </p:nvCxnSpPr>
        <p:spPr bwMode="auto">
          <a:xfrm flipH="1">
            <a:off x="815165" y="854032"/>
            <a:ext cx="11037873" cy="0"/>
          </a:xfrm>
          <a:prstGeom prst="line">
            <a:avLst/>
          </a:prstGeom>
          <a:noFill/>
          <a:ln w="19050" cmpd="sng">
            <a:solidFill>
              <a:srgbClr val="FF66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503" y="217990"/>
            <a:ext cx="630788" cy="636042"/>
          </a:xfrm>
          <a:prstGeom prst="rect">
            <a:avLst/>
          </a:prstGeom>
        </p:spPr>
      </p:pic>
      <p:sp>
        <p:nvSpPr>
          <p:cNvPr id="4" name="TextBox 3"/>
          <p:cNvSpPr txBox="1"/>
          <p:nvPr/>
        </p:nvSpPr>
        <p:spPr>
          <a:xfrm>
            <a:off x="815166" y="280240"/>
            <a:ext cx="2502489" cy="570948"/>
          </a:xfrm>
          <a:prstGeom prst="rect">
            <a:avLst/>
          </a:prstGeom>
          <a:noFill/>
        </p:spPr>
        <p:txBody>
          <a:bodyPr wrap="none" lIns="121615" tIns="60808" rIns="121615" bIns="60808" rtlCol="0">
            <a:spAutoFit/>
          </a:bodyPr>
          <a:lstStyle/>
          <a:p>
            <a:pPr defTabSz="1085215">
              <a:defRPr/>
            </a:pPr>
            <a:r>
              <a:rPr lang="zh-CN" altLang="en-US" sz="2900" kern="0" dirty="0">
                <a:latin typeface="+mj-ea"/>
              </a:rPr>
              <a:t>年度工作概述</a:t>
            </a:r>
          </a:p>
        </p:txBody>
      </p:sp>
      <p:grpSp>
        <p:nvGrpSpPr>
          <p:cNvPr id="5" name="组合 4"/>
          <p:cNvGrpSpPr/>
          <p:nvPr/>
        </p:nvGrpSpPr>
        <p:grpSpPr>
          <a:xfrm>
            <a:off x="1437894" y="1569591"/>
            <a:ext cx="9263366" cy="4412829"/>
            <a:chOff x="762000" y="1184548"/>
            <a:chExt cx="7398420" cy="3545361"/>
          </a:xfrm>
        </p:grpSpPr>
        <p:sp>
          <p:nvSpPr>
            <p:cNvPr id="6" name="椭圆 8"/>
            <p:cNvSpPr>
              <a:spLocks noChangeArrowheads="1"/>
            </p:cNvSpPr>
            <p:nvPr/>
          </p:nvSpPr>
          <p:spPr bwMode="auto">
            <a:xfrm>
              <a:off x="971550" y="3508375"/>
              <a:ext cx="7034213" cy="790575"/>
            </a:xfrm>
            <a:custGeom>
              <a:avLst/>
              <a:gdLst>
                <a:gd name="T0" fmla="*/ 3516831 w 7034766"/>
                <a:gd name="T1" fmla="*/ 0 h 791278"/>
                <a:gd name="T2" fmla="*/ 7033661 w 7034766"/>
                <a:gd name="T3" fmla="*/ 789873 h 791278"/>
                <a:gd name="T4" fmla="*/ 3516831 w 7034766"/>
                <a:gd name="T5" fmla="*/ 215640 h 791278"/>
                <a:gd name="T6" fmla="*/ 0 w 7034766"/>
                <a:gd name="T7" fmla="*/ 789873 h 791278"/>
                <a:gd name="T8" fmla="*/ 3516831 w 7034766"/>
                <a:gd name="T9" fmla="*/ 0 h 791278"/>
                <a:gd name="T10" fmla="*/ 0 60000 65536"/>
                <a:gd name="T11" fmla="*/ 0 60000 65536"/>
                <a:gd name="T12" fmla="*/ 0 60000 65536"/>
                <a:gd name="T13" fmla="*/ 0 60000 65536"/>
                <a:gd name="T14" fmla="*/ 0 60000 65536"/>
                <a:gd name="T15" fmla="*/ 0 w 7034766"/>
                <a:gd name="T16" fmla="*/ 0 h 791278"/>
                <a:gd name="T17" fmla="*/ 7034766 w 7034766"/>
                <a:gd name="T18" fmla="*/ 791278 h 791278"/>
              </a:gdLst>
              <a:ahLst/>
              <a:cxnLst>
                <a:cxn ang="T10">
                  <a:pos x="T0" y="T1"/>
                </a:cxn>
                <a:cxn ang="T11">
                  <a:pos x="T2" y="T3"/>
                </a:cxn>
                <a:cxn ang="T12">
                  <a:pos x="T4" y="T5"/>
                </a:cxn>
                <a:cxn ang="T13">
                  <a:pos x="T6" y="T7"/>
                </a:cxn>
                <a:cxn ang="T14">
                  <a:pos x="T8" y="T9"/>
                </a:cxn>
              </a:cxnLst>
              <a:rect l="T15" t="T16" r="T17" b="T18"/>
              <a:pathLst>
                <a:path w="7034766" h="791278">
                  <a:moveTo>
                    <a:pt x="3517383" y="0"/>
                  </a:moveTo>
                  <a:cubicBezTo>
                    <a:pt x="5027813" y="0"/>
                    <a:pt x="6344283" y="318829"/>
                    <a:pt x="7034766" y="791278"/>
                  </a:cubicBezTo>
                  <a:cubicBezTo>
                    <a:pt x="6205735" y="440222"/>
                    <a:pt x="4938050" y="216024"/>
                    <a:pt x="3517383" y="216024"/>
                  </a:cubicBezTo>
                  <a:cubicBezTo>
                    <a:pt x="2096717" y="216024"/>
                    <a:pt x="829032" y="440222"/>
                    <a:pt x="0" y="791278"/>
                  </a:cubicBezTo>
                  <a:cubicBezTo>
                    <a:pt x="690483" y="318829"/>
                    <a:pt x="2006953" y="0"/>
                    <a:pt x="3517383" y="0"/>
                  </a:cubicBezTo>
                  <a:close/>
                </a:path>
              </a:pathLst>
            </a:custGeom>
            <a:solidFill>
              <a:srgbClr val="56B52F"/>
            </a:solidFill>
            <a:ln>
              <a:noFill/>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1216025">
                <a:defRPr/>
              </a:pPr>
              <a:endParaRPr lang="zh-CN" altLang="en-US" sz="2400" kern="0">
                <a:solidFill>
                  <a:srgbClr val="56777F"/>
                </a:solidFill>
              </a:endParaRPr>
            </a:p>
          </p:txBody>
        </p:sp>
        <p:grpSp>
          <p:nvGrpSpPr>
            <p:cNvPr id="7" name="Group 5"/>
            <p:cNvGrpSpPr/>
            <p:nvPr/>
          </p:nvGrpSpPr>
          <p:grpSpPr bwMode="auto">
            <a:xfrm>
              <a:off x="3627438" y="1865313"/>
              <a:ext cx="1728787" cy="1728787"/>
              <a:chOff x="0" y="0"/>
              <a:chExt cx="1728192" cy="1728192"/>
            </a:xfrm>
          </p:grpSpPr>
          <p:sp>
            <p:nvSpPr>
              <p:cNvPr id="30" name="五角星 68"/>
              <p:cNvSpPr>
                <a:spLocks noChangeArrowheads="1"/>
              </p:cNvSpPr>
              <p:nvPr/>
            </p:nvSpPr>
            <p:spPr bwMode="auto">
              <a:xfrm>
                <a:off x="0" y="0"/>
                <a:ext cx="1728192" cy="1728192"/>
              </a:xfrm>
              <a:prstGeom prst="star5">
                <a:avLst/>
              </a:prstGeom>
              <a:solidFill>
                <a:srgbClr val="EE6EA2"/>
              </a:solidFill>
              <a:ln>
                <a:noFill/>
              </a:ln>
            </p:spPr>
            <p:txBody>
              <a:bodyPr anchor="ctr"/>
              <a:lstStyle/>
              <a:p>
                <a:pPr algn="ctr" defTabSz="1216025">
                  <a:defRPr/>
                </a:pPr>
                <a:endParaRPr lang="zh-CN" altLang="zh-CN" sz="2400" ker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rgbClr val="EE6EA2">
                  <a:lumMod val="75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1216025">
                  <a:defRPr/>
                </a:pPr>
                <a:endParaRPr lang="zh-CN" altLang="en-US" sz="2400" kern="0">
                  <a:solidFill>
                    <a:srgbClr val="56777F"/>
                  </a:solidFill>
                </a:endParaRPr>
              </a:p>
            </p:txBody>
          </p:sp>
          <p:sp>
            <p:nvSpPr>
              <p:cNvPr id="32" name="TextBox 70"/>
              <p:cNvSpPr>
                <a:spLocks noChangeArrowheads="1"/>
              </p:cNvSpPr>
              <p:nvPr/>
            </p:nvSpPr>
            <p:spPr bwMode="auto">
              <a:xfrm>
                <a:off x="670072" y="656269"/>
                <a:ext cx="388047" cy="568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6025">
                  <a:defRPr/>
                </a:pPr>
                <a:r>
                  <a:rPr lang="en-US" altLang="zh-CN" sz="4000" kern="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4000" kern="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 name="Group 9"/>
            <p:cNvGrpSpPr/>
            <p:nvPr/>
          </p:nvGrpSpPr>
          <p:grpSpPr bwMode="auto">
            <a:xfrm rot="-480000">
              <a:off x="2282825" y="2327275"/>
              <a:ext cx="1398588" cy="1397000"/>
              <a:chOff x="0" y="0"/>
              <a:chExt cx="1728192" cy="1728192"/>
            </a:xfrm>
          </p:grpSpPr>
          <p:sp>
            <p:nvSpPr>
              <p:cNvPr id="27" name="五角星 72"/>
              <p:cNvSpPr>
                <a:spLocks noChangeArrowheads="1"/>
              </p:cNvSpPr>
              <p:nvPr/>
            </p:nvSpPr>
            <p:spPr bwMode="auto">
              <a:xfrm>
                <a:off x="0" y="0"/>
                <a:ext cx="1728192" cy="1728192"/>
              </a:xfrm>
              <a:prstGeom prst="star5">
                <a:avLst/>
              </a:prstGeom>
              <a:solidFill>
                <a:srgbClr val="3FB2E5"/>
              </a:solidFill>
              <a:ln>
                <a:noFill/>
              </a:ln>
            </p:spPr>
            <p:txBody>
              <a:bodyPr anchor="ctr"/>
              <a:lstStyle/>
              <a:p>
                <a:pPr algn="ctr" defTabSz="1216025">
                  <a:defRPr/>
                </a:pPr>
                <a:endParaRPr lang="zh-CN" altLang="zh-CN" sz="2400" ker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rgbClr val="3FB2E5">
                  <a:lumMod val="75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1216025">
                  <a:defRPr/>
                </a:pPr>
                <a:endParaRPr lang="zh-CN" altLang="en-US" sz="2400" kern="0">
                  <a:solidFill>
                    <a:srgbClr val="56777F"/>
                  </a:solidFill>
                </a:endParaRPr>
              </a:p>
            </p:txBody>
          </p:sp>
          <p:sp>
            <p:nvSpPr>
              <p:cNvPr id="29" name="TextBox 74"/>
              <p:cNvSpPr>
                <a:spLocks noChangeArrowheads="1"/>
              </p:cNvSpPr>
              <p:nvPr/>
            </p:nvSpPr>
            <p:spPr bwMode="auto">
              <a:xfrm>
                <a:off x="650366" y="580598"/>
                <a:ext cx="427456" cy="596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6025">
                  <a:defRPr/>
                </a:pPr>
                <a:r>
                  <a:rPr lang="en-US" altLang="zh-CN" sz="3300" kern="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sz="3300" kern="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9" name="Group 13"/>
            <p:cNvGrpSpPr/>
            <p:nvPr/>
          </p:nvGrpSpPr>
          <p:grpSpPr bwMode="auto">
            <a:xfrm rot="-981927">
              <a:off x="1119188" y="2730500"/>
              <a:ext cx="1217612" cy="1219200"/>
              <a:chOff x="0" y="0"/>
              <a:chExt cx="1728192" cy="1728192"/>
            </a:xfrm>
          </p:grpSpPr>
          <p:sp>
            <p:nvSpPr>
              <p:cNvPr id="24" name="五角星 76"/>
              <p:cNvSpPr>
                <a:spLocks noChangeArrowheads="1"/>
              </p:cNvSpPr>
              <p:nvPr/>
            </p:nvSpPr>
            <p:spPr bwMode="auto">
              <a:xfrm>
                <a:off x="0" y="0"/>
                <a:ext cx="1728192" cy="1728192"/>
              </a:xfrm>
              <a:prstGeom prst="star5">
                <a:avLst/>
              </a:prstGeom>
              <a:solidFill>
                <a:srgbClr val="C56DB4"/>
              </a:solidFill>
              <a:ln>
                <a:noFill/>
              </a:ln>
            </p:spPr>
            <p:txBody>
              <a:bodyPr anchor="ctr"/>
              <a:lstStyle/>
              <a:p>
                <a:pPr algn="ctr" defTabSz="1216025">
                  <a:defRPr/>
                </a:pPr>
                <a:endParaRPr lang="zh-CN" altLang="zh-CN" sz="2400" ker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rgbClr val="C56DB4">
                  <a:lumMod val="75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1216025">
                  <a:defRPr/>
                </a:pPr>
                <a:endParaRPr lang="zh-CN" altLang="en-US" sz="2400" kern="0">
                  <a:solidFill>
                    <a:srgbClr val="56777F"/>
                  </a:solidFill>
                </a:endParaRPr>
              </a:p>
            </p:txBody>
          </p:sp>
          <p:sp>
            <p:nvSpPr>
              <p:cNvPr id="26" name="TextBox 78"/>
              <p:cNvSpPr>
                <a:spLocks noChangeArrowheads="1"/>
              </p:cNvSpPr>
              <p:nvPr/>
            </p:nvSpPr>
            <p:spPr bwMode="auto">
              <a:xfrm>
                <a:off x="618600" y="544174"/>
                <a:ext cx="490990" cy="683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6025">
                  <a:defRPr/>
                </a:pPr>
                <a:r>
                  <a:rPr lang="en-US" altLang="zh-CN" sz="3300" kern="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sz="3300" kern="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0" name="Group 17"/>
            <p:cNvGrpSpPr/>
            <p:nvPr/>
          </p:nvGrpSpPr>
          <p:grpSpPr bwMode="auto">
            <a:xfrm rot="480000">
              <a:off x="5300663" y="2286000"/>
              <a:ext cx="1398587" cy="1398588"/>
              <a:chOff x="0" y="0"/>
              <a:chExt cx="1728192" cy="1728192"/>
            </a:xfrm>
          </p:grpSpPr>
          <p:sp>
            <p:nvSpPr>
              <p:cNvPr id="21" name="五角星 80"/>
              <p:cNvSpPr>
                <a:spLocks noChangeArrowheads="1"/>
              </p:cNvSpPr>
              <p:nvPr/>
            </p:nvSpPr>
            <p:spPr bwMode="auto">
              <a:xfrm>
                <a:off x="0" y="0"/>
                <a:ext cx="1728192" cy="1728192"/>
              </a:xfrm>
              <a:prstGeom prst="star5">
                <a:avLst/>
              </a:prstGeom>
              <a:solidFill>
                <a:srgbClr val="56B52F"/>
              </a:solidFill>
              <a:ln>
                <a:noFill/>
              </a:ln>
            </p:spPr>
            <p:txBody>
              <a:bodyPr anchor="ctr"/>
              <a:lstStyle/>
              <a:p>
                <a:pPr algn="ctr" defTabSz="1216025">
                  <a:defRPr/>
                </a:pPr>
                <a:endParaRPr lang="zh-CN" altLang="zh-CN" sz="2400" ker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rgbClr val="56B52F">
                  <a:lumMod val="75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1216025">
                  <a:defRPr/>
                </a:pPr>
                <a:endParaRPr lang="zh-CN" altLang="en-US" sz="2400" kern="0">
                  <a:solidFill>
                    <a:srgbClr val="56777F"/>
                  </a:solidFill>
                </a:endParaRPr>
              </a:p>
            </p:txBody>
          </p:sp>
          <p:sp>
            <p:nvSpPr>
              <p:cNvPr id="23" name="TextBox 82"/>
              <p:cNvSpPr>
                <a:spLocks noChangeArrowheads="1"/>
              </p:cNvSpPr>
              <p:nvPr/>
            </p:nvSpPr>
            <p:spPr bwMode="auto">
              <a:xfrm>
                <a:off x="655975" y="620836"/>
                <a:ext cx="427456" cy="595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6025">
                  <a:defRPr/>
                </a:pPr>
                <a:r>
                  <a:rPr lang="en-US" altLang="zh-CN" sz="3300" kern="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sz="3300" kern="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1" name="Group 21"/>
            <p:cNvGrpSpPr/>
            <p:nvPr/>
          </p:nvGrpSpPr>
          <p:grpSpPr bwMode="auto">
            <a:xfrm rot="967929">
              <a:off x="6645275" y="2730500"/>
              <a:ext cx="1217613" cy="1219200"/>
              <a:chOff x="0" y="0"/>
              <a:chExt cx="1728192" cy="1728192"/>
            </a:xfrm>
          </p:grpSpPr>
          <p:sp>
            <p:nvSpPr>
              <p:cNvPr id="18" name="五角星 84"/>
              <p:cNvSpPr>
                <a:spLocks noChangeArrowheads="1"/>
              </p:cNvSpPr>
              <p:nvPr/>
            </p:nvSpPr>
            <p:spPr bwMode="auto">
              <a:xfrm>
                <a:off x="0" y="0"/>
                <a:ext cx="1728192" cy="1728192"/>
              </a:xfrm>
              <a:prstGeom prst="star5">
                <a:avLst/>
              </a:prstGeom>
              <a:solidFill>
                <a:srgbClr val="EE6EA2"/>
              </a:solidFill>
              <a:ln>
                <a:solidFill>
                  <a:srgbClr val="EE6EA2"/>
                </a:solidFill>
              </a:ln>
            </p:spPr>
            <p:txBody>
              <a:bodyPr anchor="ctr"/>
              <a:lstStyle/>
              <a:p>
                <a:pPr algn="ctr" defTabSz="1216025">
                  <a:defRPr/>
                </a:pPr>
                <a:endParaRPr lang="zh-CN" altLang="zh-CN" sz="2400" ker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五角星 32"/>
              <p:cNvSpPr>
                <a:spLocks noChangeArrowheads="1"/>
              </p:cNvSpPr>
              <p:nvPr/>
            </p:nvSpPr>
            <p:spPr bwMode="auto">
              <a:xfrm>
                <a:off x="330116" y="1204861"/>
                <a:ext cx="1067960" cy="523331"/>
              </a:xfrm>
              <a:custGeom>
                <a:avLst/>
                <a:gdLst>
                  <a:gd name="T0" fmla="*/ 27583 w 1067960"/>
                  <a:gd name="T1" fmla="*/ 0 h 523331"/>
                  <a:gd name="T2" fmla="*/ 533980 w 1067960"/>
                  <a:gd name="T3" fmla="*/ 131310 h 523331"/>
                  <a:gd name="T4" fmla="*/ 1040377 w 1067960"/>
                  <a:gd name="T5" fmla="*/ 0 h 523331"/>
                  <a:gd name="T6" fmla="*/ 1067960 w 1067960"/>
                  <a:gd name="T7" fmla="*/ 523331 h 523331"/>
                  <a:gd name="T8" fmla="*/ 533980 w 1067960"/>
                  <a:gd name="T9" fmla="*/ 305870 h 523331"/>
                  <a:gd name="T10" fmla="*/ 0 w 1067960"/>
                  <a:gd name="T11" fmla="*/ 523331 h 523331"/>
                  <a:gd name="T12" fmla="*/ 27583 w 1067960"/>
                  <a:gd name="T13" fmla="*/ 0 h 523331"/>
                  <a:gd name="T14" fmla="*/ 0 60000 65536"/>
                  <a:gd name="T15" fmla="*/ 0 60000 65536"/>
                  <a:gd name="T16" fmla="*/ 0 60000 65536"/>
                  <a:gd name="T17" fmla="*/ 0 60000 65536"/>
                  <a:gd name="T18" fmla="*/ 0 60000 65536"/>
                  <a:gd name="T19" fmla="*/ 0 60000 65536"/>
                  <a:gd name="T20" fmla="*/ 0 60000 65536"/>
                  <a:gd name="T21" fmla="*/ 0 w 1067960"/>
                  <a:gd name="T22" fmla="*/ 0 h 523331"/>
                  <a:gd name="T23" fmla="*/ 1067960 w 1067960"/>
                  <a:gd name="T24" fmla="*/ 523331 h 5233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67960" h="523331">
                    <a:moveTo>
                      <a:pt x="27583" y="0"/>
                    </a:moveTo>
                    <a:cubicBezTo>
                      <a:pt x="177403" y="83799"/>
                      <a:pt x="350143" y="131310"/>
                      <a:pt x="533980" y="131310"/>
                    </a:cubicBezTo>
                    <a:cubicBezTo>
                      <a:pt x="717817" y="131310"/>
                      <a:pt x="890558" y="83799"/>
                      <a:pt x="1040377" y="0"/>
                    </a:cubicBezTo>
                    <a:lnTo>
                      <a:pt x="1067960" y="523331"/>
                    </a:lnTo>
                    <a:lnTo>
                      <a:pt x="533980" y="305870"/>
                    </a:lnTo>
                    <a:lnTo>
                      <a:pt x="0" y="523331"/>
                    </a:lnTo>
                    <a:lnTo>
                      <a:pt x="27583" y="0"/>
                    </a:lnTo>
                    <a:close/>
                  </a:path>
                </a:pathLst>
              </a:custGeom>
              <a:solidFill>
                <a:srgbClr val="EE6EA2">
                  <a:lumMod val="75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1216025">
                  <a:defRPr/>
                </a:pPr>
                <a:endParaRPr lang="zh-CN" altLang="en-US" sz="2400" kern="0">
                  <a:solidFill>
                    <a:srgbClr val="56777F"/>
                  </a:solidFill>
                </a:endParaRPr>
              </a:p>
            </p:txBody>
          </p:sp>
          <p:sp>
            <p:nvSpPr>
              <p:cNvPr id="20" name="TextBox 86"/>
              <p:cNvSpPr>
                <a:spLocks noChangeArrowheads="1"/>
              </p:cNvSpPr>
              <p:nvPr/>
            </p:nvSpPr>
            <p:spPr bwMode="auto">
              <a:xfrm>
                <a:off x="618601" y="544176"/>
                <a:ext cx="490989" cy="683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6025">
                  <a:defRPr/>
                </a:pPr>
                <a:r>
                  <a:rPr lang="en-US" altLang="zh-CN" sz="3300" kern="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5</a:t>
                </a:r>
                <a:endParaRPr lang="zh-CN" altLang="en-US" sz="3300" kern="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2" name="TextBox 87"/>
            <p:cNvSpPr>
              <a:spLocks noChangeArrowheads="1"/>
            </p:cNvSpPr>
            <p:nvPr/>
          </p:nvSpPr>
          <p:spPr bwMode="auto">
            <a:xfrm>
              <a:off x="2181225" y="4090988"/>
              <a:ext cx="4619625" cy="638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6025">
                <a:defRPr/>
              </a:pPr>
              <a:r>
                <a:rPr lang="zh-CN" altLang="en-US" sz="1500" kern="0" dirty="0">
                  <a:solidFill>
                    <a:srgbClr val="1C1C1C"/>
                  </a:solidFill>
                  <a:latin typeface="微软雅黑" panose="020B0503020204020204" pitchFamily="34" charset="-122"/>
                  <a:ea typeface="微软雅黑" panose="020B0503020204020204" pitchFamily="34" charset="-122"/>
                </a:rPr>
                <a:t>在此处添加文字，在此处添加文字，</a:t>
              </a:r>
              <a:endParaRPr lang="en-US" altLang="zh-CN" sz="1500" kern="0" dirty="0">
                <a:solidFill>
                  <a:srgbClr val="1C1C1C"/>
                </a:solidFill>
                <a:latin typeface="微软雅黑" panose="020B0503020204020204" pitchFamily="34" charset="-122"/>
                <a:ea typeface="微软雅黑" panose="020B0503020204020204" pitchFamily="34" charset="-122"/>
              </a:endParaRPr>
            </a:p>
            <a:p>
              <a:pPr algn="ctr" defTabSz="1216025">
                <a:defRPr/>
              </a:pPr>
              <a:r>
                <a:rPr lang="zh-CN" altLang="en-US" sz="1500" kern="0" dirty="0">
                  <a:solidFill>
                    <a:srgbClr val="1C1C1C"/>
                  </a:solidFill>
                  <a:latin typeface="微软雅黑" panose="020B0503020204020204" pitchFamily="34" charset="-122"/>
                  <a:ea typeface="微软雅黑" panose="020B0503020204020204" pitchFamily="34" charset="-122"/>
                </a:rPr>
                <a:t>在此处添加文字在此处添加文</a:t>
              </a:r>
            </a:p>
            <a:p>
              <a:pPr algn="ctr" defTabSz="1216025">
                <a:defRPr/>
              </a:pPr>
              <a:endParaRPr lang="zh-CN" altLang="en-US" sz="1500" kern="0" dirty="0">
                <a:solidFill>
                  <a:srgbClr val="1C1C1C"/>
                </a:solidFill>
                <a:latin typeface="微软雅黑" panose="020B0503020204020204" pitchFamily="34" charset="-122"/>
                <a:ea typeface="微软雅黑" panose="020B0503020204020204" pitchFamily="34" charset="-122"/>
              </a:endParaRPr>
            </a:p>
          </p:txBody>
        </p:sp>
        <p:sp>
          <p:nvSpPr>
            <p:cNvPr id="13" name="TextBox 91"/>
            <p:cNvSpPr>
              <a:spLocks noChangeArrowheads="1"/>
            </p:cNvSpPr>
            <p:nvPr/>
          </p:nvSpPr>
          <p:spPr bwMode="auto">
            <a:xfrm>
              <a:off x="762000" y="1957388"/>
              <a:ext cx="1500188" cy="486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6025">
                <a:lnSpc>
                  <a:spcPts val="1995"/>
                </a:lnSpc>
                <a:defRPr/>
              </a:pPr>
              <a:r>
                <a:rPr lang="zh-CN" altLang="en-US" sz="1500" kern="0" dirty="0">
                  <a:solidFill>
                    <a:srgbClr val="1C1C1C"/>
                  </a:solidFill>
                  <a:latin typeface="微软雅黑" panose="020B0503020204020204" pitchFamily="34" charset="-122"/>
                  <a:ea typeface="微软雅黑" panose="020B0503020204020204" pitchFamily="34" charset="-122"/>
                  <a:sym typeface="微软雅黑" panose="020B0503020204020204" pitchFamily="34" charset="-122"/>
                </a:rPr>
                <a:t>点击此处添加</a:t>
              </a:r>
              <a:endParaRPr lang="en-US" altLang="zh-CN" sz="1500" kern="0" dirty="0">
                <a:solidFill>
                  <a:srgbClr val="1C1C1C"/>
                </a:solidFill>
                <a:latin typeface="微软雅黑" panose="020B0503020204020204" pitchFamily="34" charset="-122"/>
                <a:ea typeface="微软雅黑" panose="020B0503020204020204" pitchFamily="34" charset="-122"/>
                <a:sym typeface="微软雅黑" panose="020B0503020204020204" pitchFamily="34" charset="-122"/>
              </a:endParaRPr>
            </a:p>
            <a:p>
              <a:pPr algn="ctr" defTabSz="1216025">
                <a:lnSpc>
                  <a:spcPts val="1995"/>
                </a:lnSpc>
                <a:defRPr/>
              </a:pPr>
              <a:r>
                <a:rPr lang="zh-CN" altLang="en-US" sz="1500" kern="0" dirty="0">
                  <a:solidFill>
                    <a:srgbClr val="1C1C1C"/>
                  </a:solidFill>
                  <a:latin typeface="微软雅黑" panose="020B0503020204020204" pitchFamily="34" charset="-122"/>
                  <a:ea typeface="微软雅黑" panose="020B0503020204020204" pitchFamily="34" charset="-122"/>
                  <a:sym typeface="微软雅黑" panose="020B0503020204020204" pitchFamily="34" charset="-122"/>
                </a:rPr>
                <a:t>文字内容</a:t>
              </a:r>
            </a:p>
          </p:txBody>
        </p:sp>
        <p:sp>
          <p:nvSpPr>
            <p:cNvPr id="14" name="TextBox 91"/>
            <p:cNvSpPr>
              <a:spLocks noChangeArrowheads="1"/>
            </p:cNvSpPr>
            <p:nvPr/>
          </p:nvSpPr>
          <p:spPr bwMode="auto">
            <a:xfrm>
              <a:off x="2120022" y="1626786"/>
              <a:ext cx="1500188" cy="486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6025">
                <a:lnSpc>
                  <a:spcPts val="1995"/>
                </a:lnSpc>
                <a:defRPr/>
              </a:pPr>
              <a:r>
                <a:rPr lang="zh-CN" altLang="en-US" sz="1500" kern="0" dirty="0">
                  <a:solidFill>
                    <a:srgbClr val="1C1C1C"/>
                  </a:solidFill>
                  <a:latin typeface="微软雅黑" panose="020B0503020204020204" pitchFamily="34" charset="-122"/>
                  <a:ea typeface="微软雅黑" panose="020B0503020204020204" pitchFamily="34" charset="-122"/>
                  <a:sym typeface="微软雅黑" panose="020B0503020204020204" pitchFamily="34" charset="-122"/>
                </a:rPr>
                <a:t>点击此处添加</a:t>
              </a:r>
              <a:endParaRPr lang="en-US" altLang="zh-CN" sz="1500" kern="0" dirty="0">
                <a:solidFill>
                  <a:srgbClr val="1C1C1C"/>
                </a:solidFill>
                <a:latin typeface="微软雅黑" panose="020B0503020204020204" pitchFamily="34" charset="-122"/>
                <a:ea typeface="微软雅黑" panose="020B0503020204020204" pitchFamily="34" charset="-122"/>
                <a:sym typeface="微软雅黑" panose="020B0503020204020204" pitchFamily="34" charset="-122"/>
              </a:endParaRPr>
            </a:p>
            <a:p>
              <a:pPr algn="ctr" defTabSz="1216025">
                <a:lnSpc>
                  <a:spcPts val="1995"/>
                </a:lnSpc>
                <a:defRPr/>
              </a:pPr>
              <a:r>
                <a:rPr lang="zh-CN" altLang="en-US" sz="1500" kern="0" dirty="0">
                  <a:solidFill>
                    <a:srgbClr val="1C1C1C"/>
                  </a:solidFill>
                  <a:latin typeface="微软雅黑" panose="020B0503020204020204" pitchFamily="34" charset="-122"/>
                  <a:ea typeface="微软雅黑" panose="020B0503020204020204" pitchFamily="34" charset="-122"/>
                  <a:sym typeface="微软雅黑" panose="020B0503020204020204" pitchFamily="34" charset="-122"/>
                </a:rPr>
                <a:t>文字内容</a:t>
              </a:r>
            </a:p>
          </p:txBody>
        </p:sp>
        <p:sp>
          <p:nvSpPr>
            <p:cNvPr id="15" name="TextBox 91"/>
            <p:cNvSpPr>
              <a:spLocks noChangeArrowheads="1"/>
            </p:cNvSpPr>
            <p:nvPr/>
          </p:nvSpPr>
          <p:spPr bwMode="auto">
            <a:xfrm>
              <a:off x="3709957" y="1184548"/>
              <a:ext cx="1500188" cy="486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6025">
                <a:lnSpc>
                  <a:spcPts val="1995"/>
                </a:lnSpc>
                <a:defRPr/>
              </a:pPr>
              <a:r>
                <a:rPr lang="zh-CN" altLang="en-US" sz="1500" kern="0" dirty="0">
                  <a:solidFill>
                    <a:srgbClr val="1C1C1C"/>
                  </a:solidFill>
                  <a:latin typeface="微软雅黑" panose="020B0503020204020204" pitchFamily="34" charset="-122"/>
                  <a:ea typeface="微软雅黑" panose="020B0503020204020204" pitchFamily="34" charset="-122"/>
                  <a:sym typeface="微软雅黑" panose="020B0503020204020204" pitchFamily="34" charset="-122"/>
                </a:rPr>
                <a:t>点击此处添加</a:t>
              </a:r>
              <a:endParaRPr lang="en-US" altLang="zh-CN" sz="1500" kern="0" dirty="0">
                <a:solidFill>
                  <a:srgbClr val="1C1C1C"/>
                </a:solidFill>
                <a:latin typeface="微软雅黑" panose="020B0503020204020204" pitchFamily="34" charset="-122"/>
                <a:ea typeface="微软雅黑" panose="020B0503020204020204" pitchFamily="34" charset="-122"/>
                <a:sym typeface="微软雅黑" panose="020B0503020204020204" pitchFamily="34" charset="-122"/>
              </a:endParaRPr>
            </a:p>
            <a:p>
              <a:pPr algn="ctr" defTabSz="1216025">
                <a:lnSpc>
                  <a:spcPts val="1995"/>
                </a:lnSpc>
                <a:defRPr/>
              </a:pPr>
              <a:r>
                <a:rPr lang="zh-CN" altLang="en-US" sz="1500" kern="0" dirty="0">
                  <a:solidFill>
                    <a:srgbClr val="1C1C1C"/>
                  </a:solidFill>
                  <a:latin typeface="微软雅黑" panose="020B0503020204020204" pitchFamily="34" charset="-122"/>
                  <a:ea typeface="微软雅黑" panose="020B0503020204020204" pitchFamily="34" charset="-122"/>
                  <a:sym typeface="微软雅黑" panose="020B0503020204020204" pitchFamily="34" charset="-122"/>
                </a:rPr>
                <a:t>文字内容</a:t>
              </a:r>
            </a:p>
          </p:txBody>
        </p:sp>
        <p:sp>
          <p:nvSpPr>
            <p:cNvPr id="16" name="TextBox 91"/>
            <p:cNvSpPr>
              <a:spLocks noChangeArrowheads="1"/>
            </p:cNvSpPr>
            <p:nvPr/>
          </p:nvSpPr>
          <p:spPr bwMode="auto">
            <a:xfrm>
              <a:off x="5289580" y="1663650"/>
              <a:ext cx="1500188" cy="486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6025">
                <a:lnSpc>
                  <a:spcPts val="1995"/>
                </a:lnSpc>
                <a:defRPr/>
              </a:pPr>
              <a:r>
                <a:rPr lang="zh-CN" altLang="en-US" sz="1500" kern="0" dirty="0">
                  <a:solidFill>
                    <a:srgbClr val="1C1C1C"/>
                  </a:solidFill>
                  <a:latin typeface="微软雅黑" panose="020B0503020204020204" pitchFamily="34" charset="-122"/>
                  <a:ea typeface="微软雅黑" panose="020B0503020204020204" pitchFamily="34" charset="-122"/>
                  <a:sym typeface="微软雅黑" panose="020B0503020204020204" pitchFamily="34" charset="-122"/>
                </a:rPr>
                <a:t>点击此处添加</a:t>
              </a:r>
              <a:endParaRPr lang="en-US" altLang="zh-CN" sz="1500" kern="0" dirty="0">
                <a:solidFill>
                  <a:srgbClr val="1C1C1C"/>
                </a:solidFill>
                <a:latin typeface="微软雅黑" panose="020B0503020204020204" pitchFamily="34" charset="-122"/>
                <a:ea typeface="微软雅黑" panose="020B0503020204020204" pitchFamily="34" charset="-122"/>
                <a:sym typeface="微软雅黑" panose="020B0503020204020204" pitchFamily="34" charset="-122"/>
              </a:endParaRPr>
            </a:p>
            <a:p>
              <a:pPr algn="ctr" defTabSz="1216025">
                <a:lnSpc>
                  <a:spcPts val="1995"/>
                </a:lnSpc>
                <a:defRPr/>
              </a:pPr>
              <a:r>
                <a:rPr lang="zh-CN" altLang="en-US" sz="1500" kern="0" dirty="0">
                  <a:solidFill>
                    <a:srgbClr val="1C1C1C"/>
                  </a:solidFill>
                  <a:latin typeface="微软雅黑" panose="020B0503020204020204" pitchFamily="34" charset="-122"/>
                  <a:ea typeface="微软雅黑" panose="020B0503020204020204" pitchFamily="34" charset="-122"/>
                  <a:sym typeface="微软雅黑" panose="020B0503020204020204" pitchFamily="34" charset="-122"/>
                </a:rPr>
                <a:t>文字内容</a:t>
              </a:r>
            </a:p>
          </p:txBody>
        </p:sp>
        <p:sp>
          <p:nvSpPr>
            <p:cNvPr id="17" name="TextBox 91"/>
            <p:cNvSpPr>
              <a:spLocks noChangeArrowheads="1"/>
            </p:cNvSpPr>
            <p:nvPr/>
          </p:nvSpPr>
          <p:spPr bwMode="auto">
            <a:xfrm>
              <a:off x="6660232" y="1998222"/>
              <a:ext cx="1500188" cy="486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6025">
                <a:lnSpc>
                  <a:spcPts val="1995"/>
                </a:lnSpc>
                <a:defRPr/>
              </a:pPr>
              <a:r>
                <a:rPr lang="zh-CN" altLang="en-US" sz="1500" kern="0" dirty="0">
                  <a:solidFill>
                    <a:srgbClr val="1C1C1C"/>
                  </a:solidFill>
                  <a:latin typeface="微软雅黑" panose="020B0503020204020204" pitchFamily="34" charset="-122"/>
                  <a:ea typeface="微软雅黑" panose="020B0503020204020204" pitchFamily="34" charset="-122"/>
                  <a:sym typeface="微软雅黑" panose="020B0503020204020204" pitchFamily="34" charset="-122"/>
                </a:rPr>
                <a:t>点击此处添加</a:t>
              </a:r>
              <a:endParaRPr lang="en-US" altLang="zh-CN" sz="1500" kern="0" dirty="0">
                <a:solidFill>
                  <a:srgbClr val="1C1C1C"/>
                </a:solidFill>
                <a:latin typeface="微软雅黑" panose="020B0503020204020204" pitchFamily="34" charset="-122"/>
                <a:ea typeface="微软雅黑" panose="020B0503020204020204" pitchFamily="34" charset="-122"/>
                <a:sym typeface="微软雅黑" panose="020B0503020204020204" pitchFamily="34" charset="-122"/>
              </a:endParaRPr>
            </a:p>
            <a:p>
              <a:pPr algn="ctr" defTabSz="1216025">
                <a:lnSpc>
                  <a:spcPts val="1995"/>
                </a:lnSpc>
                <a:defRPr/>
              </a:pPr>
              <a:r>
                <a:rPr lang="zh-CN" altLang="en-US" sz="1500" kern="0" dirty="0">
                  <a:solidFill>
                    <a:srgbClr val="1C1C1C"/>
                  </a:solidFill>
                  <a:latin typeface="微软雅黑" panose="020B0503020204020204" pitchFamily="34" charset="-122"/>
                  <a:ea typeface="微软雅黑" panose="020B0503020204020204" pitchFamily="34" charset="-122"/>
                  <a:sym typeface="微软雅黑" panose="020B0503020204020204" pitchFamily="34" charset="-122"/>
                </a:rPr>
                <a:t>文字内容</a:t>
              </a:r>
            </a:p>
          </p:txBody>
        </p:sp>
      </p:grpSp>
      <p:pic>
        <p:nvPicPr>
          <p:cNvPr id="33" name="图片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5565755"/>
            <a:ext cx="12192000" cy="12922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32" presetClass="emph" presetSubtype="0" fill="hold" nodeType="clickEffect">
                                  <p:stCondLst>
                                    <p:cond delay="0"/>
                                  </p:stCondLst>
                                  <p:childTnLst>
                                    <p:animRot by="120000">
                                      <p:cBhvr>
                                        <p:cTn id="13" dur="100" fill="hold">
                                          <p:stCondLst>
                                            <p:cond delay="0"/>
                                          </p:stCondLst>
                                        </p:cTn>
                                        <p:tgtEl>
                                          <p:spTgt spid="5"/>
                                        </p:tgtEl>
                                        <p:attrNameLst>
                                          <p:attrName>r</p:attrName>
                                        </p:attrNameLst>
                                      </p:cBhvr>
                                    </p:animRot>
                                    <p:animRot by="-240000">
                                      <p:cBhvr>
                                        <p:cTn id="14" dur="200" fill="hold">
                                          <p:stCondLst>
                                            <p:cond delay="200"/>
                                          </p:stCondLst>
                                        </p:cTn>
                                        <p:tgtEl>
                                          <p:spTgt spid="5"/>
                                        </p:tgtEl>
                                        <p:attrNameLst>
                                          <p:attrName>r</p:attrName>
                                        </p:attrNameLst>
                                      </p:cBhvr>
                                    </p:animRot>
                                    <p:animRot by="240000">
                                      <p:cBhvr>
                                        <p:cTn id="15" dur="200" fill="hold">
                                          <p:stCondLst>
                                            <p:cond delay="400"/>
                                          </p:stCondLst>
                                        </p:cTn>
                                        <p:tgtEl>
                                          <p:spTgt spid="5"/>
                                        </p:tgtEl>
                                        <p:attrNameLst>
                                          <p:attrName>r</p:attrName>
                                        </p:attrNameLst>
                                      </p:cBhvr>
                                    </p:animRot>
                                    <p:animRot by="-240000">
                                      <p:cBhvr>
                                        <p:cTn id="16" dur="200" fill="hold">
                                          <p:stCondLst>
                                            <p:cond delay="600"/>
                                          </p:stCondLst>
                                        </p:cTn>
                                        <p:tgtEl>
                                          <p:spTgt spid="5"/>
                                        </p:tgtEl>
                                        <p:attrNameLst>
                                          <p:attrName>r</p:attrName>
                                        </p:attrNameLst>
                                      </p:cBhvr>
                                    </p:animRot>
                                    <p:animRot by="120000">
                                      <p:cBhvr>
                                        <p:cTn id="17" dur="200" fill="hold">
                                          <p:stCondLst>
                                            <p:cond delay="80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46"/>
          <p:cNvCxnSpPr>
            <a:cxnSpLocks noChangeShapeType="1"/>
          </p:cNvCxnSpPr>
          <p:nvPr/>
        </p:nvCxnSpPr>
        <p:spPr bwMode="auto">
          <a:xfrm flipH="1">
            <a:off x="815165" y="854032"/>
            <a:ext cx="11037873" cy="0"/>
          </a:xfrm>
          <a:prstGeom prst="line">
            <a:avLst/>
          </a:prstGeom>
          <a:noFill/>
          <a:ln w="19050" cmpd="sng">
            <a:solidFill>
              <a:srgbClr val="FF66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503" y="217990"/>
            <a:ext cx="630788" cy="636042"/>
          </a:xfrm>
          <a:prstGeom prst="rect">
            <a:avLst/>
          </a:prstGeom>
        </p:spPr>
      </p:pic>
      <p:sp>
        <p:nvSpPr>
          <p:cNvPr id="4" name="TextBox 3"/>
          <p:cNvSpPr txBox="1"/>
          <p:nvPr/>
        </p:nvSpPr>
        <p:spPr>
          <a:xfrm>
            <a:off x="815166" y="280240"/>
            <a:ext cx="2502489" cy="570948"/>
          </a:xfrm>
          <a:prstGeom prst="rect">
            <a:avLst/>
          </a:prstGeom>
          <a:noFill/>
        </p:spPr>
        <p:txBody>
          <a:bodyPr wrap="none" lIns="121615" tIns="60808" rIns="121615" bIns="60808" rtlCol="0">
            <a:spAutoFit/>
          </a:bodyPr>
          <a:lstStyle/>
          <a:p>
            <a:pPr defTabSz="1085215">
              <a:defRPr/>
            </a:pPr>
            <a:r>
              <a:rPr lang="zh-CN" altLang="en-US" sz="2900" kern="0" dirty="0">
                <a:latin typeface="+mj-ea"/>
              </a:rPr>
              <a:t>年度工作概述</a:t>
            </a:r>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8276" y="1448790"/>
            <a:ext cx="7757843" cy="4310740"/>
          </a:xfrm>
          <a:prstGeom prst="rect">
            <a:avLst/>
          </a:prstGeom>
        </p:spPr>
      </p:pic>
      <p:sp>
        <p:nvSpPr>
          <p:cNvPr id="7" name="矩形 6"/>
          <p:cNvSpPr/>
          <p:nvPr/>
        </p:nvSpPr>
        <p:spPr>
          <a:xfrm>
            <a:off x="2301612" y="2457682"/>
            <a:ext cx="4182314" cy="861467"/>
          </a:xfrm>
          <a:prstGeom prst="rect">
            <a:avLst/>
          </a:prstGeom>
        </p:spPr>
        <p:txBody>
          <a:bodyPr wrap="square" lIns="121615" tIns="60808" rIns="121615" bIns="60808">
            <a:spAutoFit/>
          </a:bodyPr>
          <a:lstStyle/>
          <a:p>
            <a:pPr>
              <a:lnSpc>
                <a:spcPct val="150000"/>
              </a:lnSpc>
            </a:pPr>
            <a:r>
              <a:rPr lang="zh-CN" altLang="en-US" sz="1600" dirty="0">
                <a:solidFill>
                  <a:schemeClr val="accent6">
                    <a:lumMod val="75000"/>
                  </a:schemeClr>
                </a:solidFill>
                <a:latin typeface="微软雅黑" panose="020B0503020204020204" pitchFamily="34" charset="-122"/>
                <a:ea typeface="微软雅黑" panose="020B0503020204020204" pitchFamily="34" charset="-122"/>
              </a:rPr>
              <a:t>此处添加详细文字描述此处添加详细文字描述此</a:t>
            </a:r>
            <a:r>
              <a:rPr lang="zh-CN" altLang="en-US" sz="1600" dirty="0" smtClean="0">
                <a:solidFill>
                  <a:schemeClr val="accent6">
                    <a:lumMod val="75000"/>
                  </a:schemeClr>
                </a:solidFill>
                <a:latin typeface="微软雅黑" panose="020B0503020204020204" pitchFamily="34" charset="-122"/>
                <a:ea typeface="微软雅黑" panose="020B0503020204020204" pitchFamily="34" charset="-122"/>
              </a:rPr>
              <a:t>处</a:t>
            </a:r>
            <a:endParaRPr lang="zh-CN" altLang="en-US" sz="1600" dirty="0">
              <a:solidFill>
                <a:schemeClr val="accent6">
                  <a:lumMod val="75000"/>
                </a:schemeClr>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565755"/>
            <a:ext cx="12192000" cy="1292245"/>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61371" y="2464892"/>
            <a:ext cx="5030629" cy="557309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F:\1-原创素材\1_mm1102\PPT\PPT_014\materaials\pageimg_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07390" y="1896472"/>
            <a:ext cx="6968946" cy="368790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rot="21420747">
            <a:off x="5272561" y="2944433"/>
            <a:ext cx="3365006" cy="2192898"/>
          </a:xfrm>
          <a:prstGeom prst="rect">
            <a:avLst/>
          </a:prstGeom>
          <a:noFill/>
        </p:spPr>
        <p:txBody>
          <a:bodyPr wrap="none" lIns="91431" tIns="45715" rIns="91431" bIns="45715" rtlCol="0">
            <a:spAutoFit/>
          </a:bodyPr>
          <a:lstStyle/>
          <a:p>
            <a:pPr>
              <a:lnSpc>
                <a:spcPct val="150000"/>
              </a:lnSpc>
            </a:pPr>
            <a:r>
              <a:rPr lang="zh-CN" altLang="en-US" sz="3100" dirty="0" smtClean="0">
                <a:solidFill>
                  <a:schemeClr val="bg1"/>
                </a:solidFill>
                <a:latin typeface="微软雅黑" panose="020B0503020204020204" pitchFamily="34" charset="-122"/>
                <a:ea typeface="微软雅黑" panose="020B0503020204020204" pitchFamily="34" charset="-122"/>
              </a:rPr>
              <a:t>这里输入可爱标题</a:t>
            </a:r>
            <a:endParaRPr lang="en-US" altLang="zh-CN" sz="31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此处添加详细文字描述此处添加详细文字描述</a:t>
            </a:r>
          </a:p>
          <a:p>
            <a:pPr>
              <a:lnSpc>
                <a:spcPct val="150000"/>
              </a:lnSpc>
            </a:pPr>
            <a:r>
              <a:rPr lang="zh-CN" altLang="en-US" sz="1200" dirty="0" smtClean="0">
                <a:solidFill>
                  <a:schemeClr val="bg1"/>
                </a:solidFill>
                <a:latin typeface="微软雅黑" panose="020B0503020204020204" pitchFamily="34" charset="-122"/>
                <a:ea typeface="微软雅黑" panose="020B0503020204020204" pitchFamily="34" charset="-122"/>
              </a:rPr>
              <a:t>此处</a:t>
            </a:r>
            <a:r>
              <a:rPr lang="zh-CN" altLang="en-US" sz="1200" dirty="0">
                <a:solidFill>
                  <a:schemeClr val="bg1"/>
                </a:solidFill>
                <a:latin typeface="微软雅黑" panose="020B0503020204020204" pitchFamily="34" charset="-122"/>
                <a:ea typeface="微软雅黑" panose="020B0503020204020204" pitchFamily="34" charset="-122"/>
              </a:rPr>
              <a:t>添加详细文字描述此处添加详细文字描述</a:t>
            </a:r>
          </a:p>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此处添加详细文字描述此处添加详细文字描述</a:t>
            </a:r>
          </a:p>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此处添加详细文字描述此处添加详细文字描述</a:t>
            </a:r>
          </a:p>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此处添加详细文字描述此处添加详细文字描述</a:t>
            </a:r>
          </a:p>
        </p:txBody>
      </p:sp>
      <p:cxnSp>
        <p:nvCxnSpPr>
          <p:cNvPr id="6" name="直接连接符 46"/>
          <p:cNvCxnSpPr>
            <a:cxnSpLocks noChangeShapeType="1"/>
          </p:cNvCxnSpPr>
          <p:nvPr/>
        </p:nvCxnSpPr>
        <p:spPr bwMode="auto">
          <a:xfrm flipH="1">
            <a:off x="815165" y="854032"/>
            <a:ext cx="11037873" cy="0"/>
          </a:xfrm>
          <a:prstGeom prst="line">
            <a:avLst/>
          </a:prstGeom>
          <a:noFill/>
          <a:ln w="19050" cmpd="sng">
            <a:solidFill>
              <a:srgbClr val="FF66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503" y="217990"/>
            <a:ext cx="630788" cy="636042"/>
          </a:xfrm>
          <a:prstGeom prst="rect">
            <a:avLst/>
          </a:prstGeom>
        </p:spPr>
      </p:pic>
      <p:sp>
        <p:nvSpPr>
          <p:cNvPr id="8" name="TextBox 7"/>
          <p:cNvSpPr txBox="1"/>
          <p:nvPr/>
        </p:nvSpPr>
        <p:spPr>
          <a:xfrm>
            <a:off x="815166" y="280240"/>
            <a:ext cx="2502489" cy="570948"/>
          </a:xfrm>
          <a:prstGeom prst="rect">
            <a:avLst/>
          </a:prstGeom>
          <a:noFill/>
        </p:spPr>
        <p:txBody>
          <a:bodyPr wrap="none" lIns="121615" tIns="60808" rIns="121615" bIns="60808" rtlCol="0">
            <a:spAutoFit/>
          </a:bodyPr>
          <a:lstStyle/>
          <a:p>
            <a:pPr defTabSz="1085215">
              <a:defRPr/>
            </a:pPr>
            <a:r>
              <a:rPr lang="zh-CN" altLang="en-US" sz="2900" kern="0" dirty="0">
                <a:latin typeface="+mj-ea"/>
              </a:rPr>
              <a:t>年度工作概述</a:t>
            </a:r>
          </a:p>
        </p:txBody>
      </p:sp>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565755"/>
            <a:ext cx="12192000" cy="1292245"/>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2301170"/>
            <a:ext cx="4054903" cy="441333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par>
                                <p:cTn id="21" presetID="42" presetClass="entr" presetSubtype="0" fill="hold" grpId="0" nodeType="withEffect">
                                  <p:stCondLst>
                                    <p:cond delay="200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2" cstate="print">
            <a:extLst>
              <a:ext uri="{28A0092B-C50C-407E-A947-70E740481C1C}">
                <a14:useLocalDpi xmlns:a14="http://schemas.microsoft.com/office/drawing/2010/main" val="0"/>
              </a:ext>
            </a:extLst>
          </a:blip>
          <a:srcRect l="12371" b="8989"/>
          <a:stretch>
            <a:fillRect/>
          </a:stretch>
        </p:blipFill>
        <p:spPr>
          <a:xfrm>
            <a:off x="-1" y="-19"/>
            <a:ext cx="12192000" cy="6858019"/>
          </a:xfrm>
          <a:prstGeom prst="rect">
            <a:avLst/>
          </a:prstGeom>
        </p:spPr>
      </p:pic>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t="46820"/>
          <a:stretch>
            <a:fillRect/>
          </a:stretch>
        </p:blipFill>
        <p:spPr>
          <a:xfrm>
            <a:off x="-1" y="3484665"/>
            <a:ext cx="12191999" cy="3373335"/>
          </a:xfrm>
          <a:prstGeom prst="rect">
            <a:avLst/>
          </a:prstGeom>
        </p:spPr>
      </p:pic>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19282" y="3484665"/>
            <a:ext cx="5915959" cy="3547958"/>
          </a:xfrm>
          <a:prstGeom prst="rect">
            <a:avLst/>
          </a:prstGeom>
        </p:spPr>
      </p:pic>
      <p:sp>
        <p:nvSpPr>
          <p:cNvPr id="50" name="TextBox 49"/>
          <p:cNvSpPr txBox="1"/>
          <p:nvPr/>
        </p:nvSpPr>
        <p:spPr>
          <a:xfrm>
            <a:off x="4762077" y="371653"/>
            <a:ext cx="3954414" cy="5016758"/>
          </a:xfrm>
          <a:prstGeom prst="rect">
            <a:avLst/>
          </a:prstGeom>
          <a:noFill/>
        </p:spPr>
        <p:txBody>
          <a:bodyPr wrap="square">
            <a:spAutoFit/>
          </a:bodyPr>
          <a:lstStyle/>
          <a:p>
            <a:pPr>
              <a:defRPr/>
            </a:pPr>
            <a:r>
              <a:rPr lang="en-US" altLang="zh-CN" sz="16000" b="1" dirty="0" smtClean="0">
                <a:solidFill>
                  <a:srgbClr val="92D050">
                    <a:alpha val="39000"/>
                  </a:srgbClr>
                </a:solidFill>
                <a:latin typeface="方正正大黑简体" panose="02000000000000000000" pitchFamily="2" charset="-122"/>
                <a:ea typeface="方正正大黑简体" panose="02000000000000000000" pitchFamily="2" charset="-122"/>
              </a:rPr>
              <a:t>02</a:t>
            </a:r>
            <a:endParaRPr lang="en-US" altLang="zh-CN" sz="16000" b="1" dirty="0">
              <a:solidFill>
                <a:srgbClr val="92D050">
                  <a:alpha val="39000"/>
                </a:srgbClr>
              </a:solidFill>
              <a:latin typeface="方正正大黑简体" panose="02000000000000000000" pitchFamily="2" charset="-122"/>
              <a:ea typeface="方正正大黑简体" panose="02000000000000000000" pitchFamily="2" charset="-122"/>
            </a:endParaRPr>
          </a:p>
          <a:p>
            <a:pPr>
              <a:defRPr/>
            </a:pPr>
            <a:endParaRPr lang="zh-CN" altLang="en-US" sz="16000" b="1" dirty="0">
              <a:solidFill>
                <a:srgbClr val="92D050">
                  <a:alpha val="39000"/>
                </a:srgbClr>
              </a:solidFill>
              <a:latin typeface="方正正大黑简体" panose="02000000000000000000" pitchFamily="2" charset="-122"/>
              <a:ea typeface="方正正大黑简体" panose="02000000000000000000" pitchFamily="2" charset="-122"/>
            </a:endParaRPr>
          </a:p>
        </p:txBody>
      </p:sp>
      <p:grpSp>
        <p:nvGrpSpPr>
          <p:cNvPr id="51" name="组合 50"/>
          <p:cNvGrpSpPr/>
          <p:nvPr/>
        </p:nvGrpSpPr>
        <p:grpSpPr bwMode="auto">
          <a:xfrm>
            <a:off x="4278445" y="1810738"/>
            <a:ext cx="3792537" cy="733425"/>
            <a:chOff x="260212" y="2605889"/>
            <a:chExt cx="5463701" cy="1056077"/>
          </a:xfrm>
        </p:grpSpPr>
        <p:grpSp>
          <p:nvGrpSpPr>
            <p:cNvPr id="52" name="组合 1068"/>
            <p:cNvGrpSpPr/>
            <p:nvPr/>
          </p:nvGrpSpPr>
          <p:grpSpPr bwMode="auto">
            <a:xfrm>
              <a:off x="260212" y="2605889"/>
              <a:ext cx="5368698" cy="167269"/>
              <a:chOff x="6246813" y="2325018"/>
              <a:chExt cx="5049895" cy="157337"/>
            </a:xfrm>
          </p:grpSpPr>
          <p:pic>
            <p:nvPicPr>
              <p:cNvPr id="57" name="Picture 57"/>
              <p:cNvPicPr>
                <a:picLocks noChangeAspect="1" noChangeArrowheads="1"/>
              </p:cNvPicPr>
              <p:nvPr/>
            </p:nvPicPr>
            <p:blipFill>
              <a:blip r:embed="rId5" cstate="print">
                <a:lum bright="24000"/>
                <a:extLst>
                  <a:ext uri="{28A0092B-C50C-407E-A947-70E740481C1C}">
                    <a14:useLocalDpi xmlns:a14="http://schemas.microsoft.com/office/drawing/2010/main" val="0"/>
                  </a:ext>
                </a:extLst>
              </a:blip>
              <a:srcRect t="50449" r="-420"/>
              <a:stretch>
                <a:fillRect/>
              </a:stretch>
            </p:blipFill>
            <p:spPr bwMode="auto">
              <a:xfrm>
                <a:off x="6257983" y="2358530"/>
                <a:ext cx="5038725"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 name="Picture 57"/>
              <p:cNvPicPr>
                <a:picLocks noChangeAspect="1" noChangeArrowheads="1"/>
              </p:cNvPicPr>
              <p:nvPr/>
            </p:nvPicPr>
            <p:blipFill>
              <a:blip r:embed="rId5" cstate="print">
                <a:lum bright="24000"/>
                <a:extLst>
                  <a:ext uri="{28A0092B-C50C-407E-A947-70E740481C1C}">
                    <a14:useLocalDpi xmlns:a14="http://schemas.microsoft.com/office/drawing/2010/main" val="0"/>
                  </a:ext>
                </a:extLst>
              </a:blip>
              <a:srcRect t="50449" r="-420"/>
              <a:stretch>
                <a:fillRect/>
              </a:stretch>
            </p:blipFill>
            <p:spPr bwMode="auto">
              <a:xfrm>
                <a:off x="6246813" y="2325018"/>
                <a:ext cx="5038725"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3" name="Rectangle 3"/>
            <p:cNvSpPr>
              <a:spLocks noChangeArrowheads="1"/>
            </p:cNvSpPr>
            <p:nvPr/>
          </p:nvSpPr>
          <p:spPr bwMode="auto">
            <a:xfrm>
              <a:off x="710986" y="2660176"/>
              <a:ext cx="4642656" cy="8779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buFontTx/>
                <a:buNone/>
              </a:pPr>
              <a:endParaRPr lang="zh-CN" altLang="zh-CN"/>
            </a:p>
          </p:txBody>
        </p:sp>
        <p:grpSp>
          <p:nvGrpSpPr>
            <p:cNvPr id="54" name="组合 1070"/>
            <p:cNvGrpSpPr/>
            <p:nvPr/>
          </p:nvGrpSpPr>
          <p:grpSpPr bwMode="auto">
            <a:xfrm>
              <a:off x="260212" y="3487600"/>
              <a:ext cx="5463701" cy="174366"/>
              <a:chOff x="6246813" y="2146300"/>
              <a:chExt cx="5038725" cy="123825"/>
            </a:xfrm>
          </p:grpSpPr>
          <p:pic>
            <p:nvPicPr>
              <p:cNvPr id="55" name="Picture 57"/>
              <p:cNvPicPr>
                <a:picLocks noChangeAspect="1" noChangeArrowheads="1"/>
              </p:cNvPicPr>
              <p:nvPr/>
            </p:nvPicPr>
            <p:blipFill>
              <a:blip r:embed="rId5" cstate="print">
                <a:lum bright="24000"/>
                <a:extLst>
                  <a:ext uri="{28A0092B-C50C-407E-A947-70E740481C1C}">
                    <a14:useLocalDpi xmlns:a14="http://schemas.microsoft.com/office/drawing/2010/main" val="0"/>
                  </a:ext>
                </a:extLst>
              </a:blip>
              <a:srcRect t="50449" r="-420"/>
              <a:stretch>
                <a:fillRect/>
              </a:stretch>
            </p:blipFill>
            <p:spPr bwMode="auto">
              <a:xfrm>
                <a:off x="6246813" y="2146300"/>
                <a:ext cx="5038725"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 name="Picture 57"/>
              <p:cNvPicPr>
                <a:picLocks noChangeAspect="1" noChangeArrowheads="1"/>
              </p:cNvPicPr>
              <p:nvPr/>
            </p:nvPicPr>
            <p:blipFill>
              <a:blip r:embed="rId5" cstate="print">
                <a:lum bright="24000"/>
                <a:extLst>
                  <a:ext uri="{28A0092B-C50C-407E-A947-70E740481C1C}">
                    <a14:useLocalDpi xmlns:a14="http://schemas.microsoft.com/office/drawing/2010/main" val="0"/>
                  </a:ext>
                </a:extLst>
              </a:blip>
              <a:srcRect t="50449" r="-420"/>
              <a:stretch>
                <a:fillRect/>
              </a:stretch>
            </p:blipFill>
            <p:spPr bwMode="auto">
              <a:xfrm>
                <a:off x="6246813" y="2146300"/>
                <a:ext cx="5038725"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59" name="TextBox 58"/>
          <p:cNvSpPr txBox="1">
            <a:spLocks noChangeArrowheads="1"/>
          </p:cNvSpPr>
          <p:nvPr/>
        </p:nvSpPr>
        <p:spPr bwMode="auto">
          <a:xfrm>
            <a:off x="4754695" y="1904400"/>
            <a:ext cx="26590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5" rIns="91431" bIns="45715">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solidFill>
                  <a:srgbClr val="92D050"/>
                </a:solidFill>
                <a:latin typeface="迷你简卡通" panose="03000509000000000000" pitchFamily="65" charset="-122"/>
                <a:ea typeface="迷你简卡通" panose="03000509000000000000" pitchFamily="65" charset="-122"/>
              </a:rPr>
              <a:t>单击此处章节标题</a:t>
            </a:r>
          </a:p>
        </p:txBody>
      </p:sp>
      <p:sp>
        <p:nvSpPr>
          <p:cNvPr id="60" name="Rectangle 7"/>
          <p:cNvSpPr>
            <a:spLocks noChangeArrowheads="1"/>
          </p:cNvSpPr>
          <p:nvPr/>
        </p:nvSpPr>
        <p:spPr bwMode="auto">
          <a:xfrm>
            <a:off x="3791082" y="2664813"/>
            <a:ext cx="499110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50000"/>
              </a:lnSpc>
              <a:defRPr/>
            </a:pPr>
            <a:r>
              <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您的内容打在这里，或者通过复制您的文本后，在此框中选择粘贴，并选择只保留文字。文字尽量控制在</a:t>
            </a:r>
            <a:r>
              <a:rPr lang="en-US" altLang="zh-CN" sz="1400" noProof="1">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1400" noProof="1">
                <a:solidFill>
                  <a:schemeClr val="tx1">
                    <a:lumMod val="65000"/>
                    <a:lumOff val="35000"/>
                  </a:schemeClr>
                </a:solidFill>
                <a:latin typeface="微软雅黑" panose="020B0503020204020204" pitchFamily="34" charset="-122"/>
                <a:ea typeface="微软雅黑" panose="020B0503020204020204" pitchFamily="34" charset="-122"/>
              </a:rPr>
              <a:t>字以内。</a:t>
            </a:r>
            <a:endParaRPr lang="en-US" altLang="zh-CN" sz="1400"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barn(outHorizontal)">
                                      <p:cBhvr>
                                        <p:cTn id="7" dur="500"/>
                                        <p:tgtEl>
                                          <p:spTgt spid="5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0"/>
                                        </p:tgtEl>
                                        <p:attrNameLst>
                                          <p:attrName>style.visibility</p:attrName>
                                        </p:attrNameLst>
                                      </p:cBhvr>
                                      <p:to>
                                        <p:strVal val="visible"/>
                                      </p:to>
                                    </p:set>
                                    <p:animEffect transition="in" filter="fade">
                                      <p:cBhvr>
                                        <p:cTn id="11" dur="1000"/>
                                        <p:tgtEl>
                                          <p:spTgt spid="50"/>
                                        </p:tgtEl>
                                      </p:cBhvr>
                                    </p:animEffect>
                                    <p:anim calcmode="lin" valueType="num">
                                      <p:cBhvr>
                                        <p:cTn id="12" dur="1000" fill="hold"/>
                                        <p:tgtEl>
                                          <p:spTgt spid="50"/>
                                        </p:tgtEl>
                                        <p:attrNameLst>
                                          <p:attrName>ppt_x</p:attrName>
                                        </p:attrNameLst>
                                      </p:cBhvr>
                                      <p:tavLst>
                                        <p:tav tm="0">
                                          <p:val>
                                            <p:strVal val="#ppt_x"/>
                                          </p:val>
                                        </p:tav>
                                        <p:tav tm="100000">
                                          <p:val>
                                            <p:strVal val="#ppt_x"/>
                                          </p:val>
                                        </p:tav>
                                      </p:tavLst>
                                    </p:anim>
                                    <p:anim calcmode="lin" valueType="num">
                                      <p:cBhvr>
                                        <p:cTn id="13" dur="1000" fill="hold"/>
                                        <p:tgtEl>
                                          <p:spTgt spid="5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1" fill="hold" grpId="0" nodeType="afterEffect">
                                  <p:stCondLst>
                                    <p:cond delay="0"/>
                                  </p:stCondLst>
                                  <p:iterate type="lt">
                                    <p:tmPct val="10000"/>
                                  </p:iterate>
                                  <p:childTnLst>
                                    <p:set>
                                      <p:cBhvr>
                                        <p:cTn id="16" dur="1" fill="hold">
                                          <p:stCondLst>
                                            <p:cond delay="0"/>
                                          </p:stCondLst>
                                        </p:cTn>
                                        <p:tgtEl>
                                          <p:spTgt spid="59"/>
                                        </p:tgtEl>
                                        <p:attrNameLst>
                                          <p:attrName>style.visibility</p:attrName>
                                        </p:attrNameLst>
                                      </p:cBhvr>
                                      <p:to>
                                        <p:strVal val="visible"/>
                                      </p:to>
                                    </p:set>
                                    <p:animEffect transition="in" filter="wipe(up)">
                                      <p:cBhvr>
                                        <p:cTn id="17" dur="500"/>
                                        <p:tgtEl>
                                          <p:spTgt spid="59"/>
                                        </p:tgtEl>
                                      </p:cBhvr>
                                    </p:animEffect>
                                  </p:childTnLst>
                                </p:cTn>
                              </p:par>
                            </p:childTnLst>
                          </p:cTn>
                        </p:par>
                        <p:par>
                          <p:cTn id="18" fill="hold">
                            <p:stCondLst>
                              <p:cond delay="2349"/>
                            </p:stCondLst>
                            <p:childTnLst>
                              <p:par>
                                <p:cTn id="19" presetID="14" presetClass="entr" presetSubtype="10" fill="hold" grpId="0" nodeType="afterEffect">
                                  <p:stCondLst>
                                    <p:cond delay="0"/>
                                  </p:stCondLst>
                                  <p:childTnLst>
                                    <p:set>
                                      <p:cBhvr>
                                        <p:cTn id="20" dur="1" fill="hold">
                                          <p:stCondLst>
                                            <p:cond delay="0"/>
                                          </p:stCondLst>
                                        </p:cTn>
                                        <p:tgtEl>
                                          <p:spTgt spid="60"/>
                                        </p:tgtEl>
                                        <p:attrNameLst>
                                          <p:attrName>style.visibility</p:attrName>
                                        </p:attrNameLst>
                                      </p:cBhvr>
                                      <p:to>
                                        <p:strVal val="visible"/>
                                      </p:to>
                                    </p:set>
                                    <p:animEffect transition="in" filter="randombar(horizontal)">
                                      <p:cBhvr>
                                        <p:cTn id="21"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46"/>
          <p:cNvCxnSpPr>
            <a:cxnSpLocks noChangeShapeType="1"/>
          </p:cNvCxnSpPr>
          <p:nvPr/>
        </p:nvCxnSpPr>
        <p:spPr bwMode="auto">
          <a:xfrm flipH="1">
            <a:off x="815165" y="854032"/>
            <a:ext cx="11037873" cy="0"/>
          </a:xfrm>
          <a:prstGeom prst="line">
            <a:avLst/>
          </a:prstGeom>
          <a:noFill/>
          <a:ln w="19050" cmpd="sng">
            <a:solidFill>
              <a:srgbClr val="FF6600"/>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503" y="217990"/>
            <a:ext cx="630788" cy="636042"/>
          </a:xfrm>
          <a:prstGeom prst="rect">
            <a:avLst/>
          </a:prstGeom>
        </p:spPr>
      </p:pic>
      <p:sp>
        <p:nvSpPr>
          <p:cNvPr id="4" name="TextBox 3"/>
          <p:cNvSpPr txBox="1"/>
          <p:nvPr/>
        </p:nvSpPr>
        <p:spPr>
          <a:xfrm>
            <a:off x="815166" y="280240"/>
            <a:ext cx="2502489" cy="570948"/>
          </a:xfrm>
          <a:prstGeom prst="rect">
            <a:avLst/>
          </a:prstGeom>
          <a:noFill/>
        </p:spPr>
        <p:txBody>
          <a:bodyPr wrap="none" lIns="121615" tIns="60808" rIns="121615" bIns="60808" rtlCol="0">
            <a:spAutoFit/>
          </a:bodyPr>
          <a:lstStyle/>
          <a:p>
            <a:pPr defTabSz="1085215">
              <a:defRPr/>
            </a:pPr>
            <a:r>
              <a:rPr lang="zh-CN" altLang="en-US" sz="2900" kern="0" dirty="0">
                <a:latin typeface="+mj-ea"/>
              </a:rPr>
              <a:t>年度工作概述</a:t>
            </a:r>
          </a:p>
        </p:txBody>
      </p:sp>
      <p:pic>
        <p:nvPicPr>
          <p:cNvPr id="11" name="Picture 2" descr="E:\PPT素材\png\对话框\Nipic_3320946_201203130162555011371.png"/>
          <p:cNvPicPr preferRelativeResize="0">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75921" y="831516"/>
            <a:ext cx="2517302" cy="5294914"/>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 descr="E:\PPT素材\png\对话框\Nipic_3320946_201203301625550111371.png"/>
          <p:cNvPicPr preferRelativeResize="0">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12550" y="831516"/>
            <a:ext cx="2517302" cy="5294914"/>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E:\PPT素材\png\对话框\Nipic_3320946_20120330162555011371.png"/>
          <p:cNvPicPr preferRelativeResize="0">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66243" y="831516"/>
            <a:ext cx="2517302" cy="5294914"/>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组合 13"/>
          <p:cNvGrpSpPr/>
          <p:nvPr/>
        </p:nvGrpSpPr>
        <p:grpSpPr>
          <a:xfrm>
            <a:off x="2131754" y="3875942"/>
            <a:ext cx="1646605" cy="1196332"/>
            <a:chOff x="2163475" y="4053827"/>
            <a:chExt cx="1235329" cy="902855"/>
          </a:xfrm>
        </p:grpSpPr>
        <p:sp>
          <p:nvSpPr>
            <p:cNvPr id="15" name="TextBox 14"/>
            <p:cNvSpPr txBox="1"/>
            <p:nvPr/>
          </p:nvSpPr>
          <p:spPr>
            <a:xfrm rot="6666">
              <a:off x="2163475" y="4471422"/>
              <a:ext cx="1235329" cy="290344"/>
            </a:xfrm>
            <a:prstGeom prst="rect">
              <a:avLst/>
            </a:prstGeom>
            <a:noFill/>
          </p:spPr>
          <p:txBody>
            <a:bodyPr wrap="none" rtlCol="0">
              <a:spAutoFit/>
            </a:bodyPr>
            <a:lstStyle/>
            <a:p>
              <a:r>
                <a:rPr lang="zh-CN" altLang="en-US" dirty="0">
                  <a:solidFill>
                    <a:prstClr val="white"/>
                  </a:solidFill>
                  <a:latin typeface="华康少女文字W5" pitchFamily="81" charset="-122"/>
                </a:rPr>
                <a:t>点击添加文本</a:t>
              </a:r>
            </a:p>
          </p:txBody>
        </p:sp>
        <p:sp>
          <p:nvSpPr>
            <p:cNvPr id="16" name="TextBox 15"/>
            <p:cNvSpPr txBox="1"/>
            <p:nvPr/>
          </p:nvSpPr>
          <p:spPr>
            <a:xfrm rot="6666">
              <a:off x="2163475" y="4666338"/>
              <a:ext cx="1235329" cy="290344"/>
            </a:xfrm>
            <a:prstGeom prst="rect">
              <a:avLst/>
            </a:prstGeom>
            <a:noFill/>
          </p:spPr>
          <p:txBody>
            <a:bodyPr wrap="none" rtlCol="0">
              <a:spAutoFit/>
            </a:bodyPr>
            <a:lstStyle/>
            <a:p>
              <a:r>
                <a:rPr lang="zh-CN" altLang="en-US" dirty="0">
                  <a:solidFill>
                    <a:prstClr val="white"/>
                  </a:solidFill>
                  <a:latin typeface="华康少女文字W5" pitchFamily="81" charset="-122"/>
                </a:rPr>
                <a:t>点击添加文本</a:t>
              </a:r>
            </a:p>
          </p:txBody>
        </p:sp>
        <p:sp>
          <p:nvSpPr>
            <p:cNvPr id="17" name="TextBox 16"/>
            <p:cNvSpPr txBox="1"/>
            <p:nvPr/>
          </p:nvSpPr>
          <p:spPr>
            <a:xfrm rot="6666">
              <a:off x="2163475" y="4053827"/>
              <a:ext cx="1235329" cy="290344"/>
            </a:xfrm>
            <a:prstGeom prst="rect">
              <a:avLst/>
            </a:prstGeom>
            <a:noFill/>
          </p:spPr>
          <p:txBody>
            <a:bodyPr wrap="none" rtlCol="0">
              <a:spAutoFit/>
            </a:bodyPr>
            <a:lstStyle/>
            <a:p>
              <a:r>
                <a:rPr lang="zh-CN" altLang="en-US" dirty="0">
                  <a:solidFill>
                    <a:prstClr val="white"/>
                  </a:solidFill>
                  <a:latin typeface="华康少女文字W5" pitchFamily="81" charset="-122"/>
                </a:rPr>
                <a:t>点击添加文本</a:t>
              </a:r>
            </a:p>
          </p:txBody>
        </p:sp>
        <p:sp>
          <p:nvSpPr>
            <p:cNvPr id="18" name="TextBox 17"/>
            <p:cNvSpPr txBox="1"/>
            <p:nvPr/>
          </p:nvSpPr>
          <p:spPr>
            <a:xfrm rot="6666">
              <a:off x="2163475" y="4248743"/>
              <a:ext cx="1235329" cy="290344"/>
            </a:xfrm>
            <a:prstGeom prst="rect">
              <a:avLst/>
            </a:prstGeom>
            <a:noFill/>
          </p:spPr>
          <p:txBody>
            <a:bodyPr wrap="none" rtlCol="0">
              <a:spAutoFit/>
            </a:bodyPr>
            <a:lstStyle/>
            <a:p>
              <a:r>
                <a:rPr lang="zh-CN" altLang="en-US" dirty="0">
                  <a:solidFill>
                    <a:prstClr val="white"/>
                  </a:solidFill>
                  <a:latin typeface="华康少女文字W5" pitchFamily="81" charset="-122"/>
                </a:rPr>
                <a:t>点击添加文本</a:t>
              </a:r>
            </a:p>
          </p:txBody>
        </p:sp>
      </p:grpSp>
      <p:grpSp>
        <p:nvGrpSpPr>
          <p:cNvPr id="19" name="组合 18"/>
          <p:cNvGrpSpPr/>
          <p:nvPr/>
        </p:nvGrpSpPr>
        <p:grpSpPr>
          <a:xfrm>
            <a:off x="5494146" y="3875942"/>
            <a:ext cx="1646605" cy="1196332"/>
            <a:chOff x="4542996" y="4053827"/>
            <a:chExt cx="1235329" cy="902855"/>
          </a:xfrm>
        </p:grpSpPr>
        <p:sp>
          <p:nvSpPr>
            <p:cNvPr id="20" name="TextBox 19"/>
            <p:cNvSpPr txBox="1"/>
            <p:nvPr/>
          </p:nvSpPr>
          <p:spPr>
            <a:xfrm rot="6666">
              <a:off x="4542996" y="4471422"/>
              <a:ext cx="1235329" cy="290344"/>
            </a:xfrm>
            <a:prstGeom prst="rect">
              <a:avLst/>
            </a:prstGeom>
            <a:noFill/>
          </p:spPr>
          <p:txBody>
            <a:bodyPr wrap="none" rtlCol="0">
              <a:spAutoFit/>
            </a:bodyPr>
            <a:lstStyle/>
            <a:p>
              <a:r>
                <a:rPr lang="zh-CN" altLang="en-US" dirty="0">
                  <a:solidFill>
                    <a:prstClr val="white"/>
                  </a:solidFill>
                  <a:latin typeface="华康少女文字W5" pitchFamily="81" charset="-122"/>
                </a:rPr>
                <a:t>点击添加文本</a:t>
              </a:r>
            </a:p>
          </p:txBody>
        </p:sp>
        <p:sp>
          <p:nvSpPr>
            <p:cNvPr id="21" name="TextBox 20"/>
            <p:cNvSpPr txBox="1"/>
            <p:nvPr/>
          </p:nvSpPr>
          <p:spPr>
            <a:xfrm rot="6666">
              <a:off x="4542996" y="4666338"/>
              <a:ext cx="1235329" cy="290344"/>
            </a:xfrm>
            <a:prstGeom prst="rect">
              <a:avLst/>
            </a:prstGeom>
            <a:noFill/>
          </p:spPr>
          <p:txBody>
            <a:bodyPr wrap="none" rtlCol="0">
              <a:spAutoFit/>
            </a:bodyPr>
            <a:lstStyle/>
            <a:p>
              <a:r>
                <a:rPr lang="zh-CN" altLang="en-US" dirty="0">
                  <a:solidFill>
                    <a:prstClr val="white"/>
                  </a:solidFill>
                  <a:latin typeface="华康少女文字W5" pitchFamily="81" charset="-122"/>
                </a:rPr>
                <a:t>点击添加文本</a:t>
              </a:r>
            </a:p>
          </p:txBody>
        </p:sp>
        <p:sp>
          <p:nvSpPr>
            <p:cNvPr id="22" name="TextBox 21"/>
            <p:cNvSpPr txBox="1"/>
            <p:nvPr/>
          </p:nvSpPr>
          <p:spPr>
            <a:xfrm rot="6666">
              <a:off x="4542996" y="4053827"/>
              <a:ext cx="1235329" cy="290344"/>
            </a:xfrm>
            <a:prstGeom prst="rect">
              <a:avLst/>
            </a:prstGeom>
            <a:noFill/>
          </p:spPr>
          <p:txBody>
            <a:bodyPr wrap="none" rtlCol="0">
              <a:spAutoFit/>
            </a:bodyPr>
            <a:lstStyle/>
            <a:p>
              <a:r>
                <a:rPr lang="zh-CN" altLang="en-US" dirty="0">
                  <a:solidFill>
                    <a:prstClr val="white"/>
                  </a:solidFill>
                  <a:latin typeface="华康少女文字W5" pitchFamily="81" charset="-122"/>
                </a:rPr>
                <a:t>点击添加文本</a:t>
              </a:r>
            </a:p>
          </p:txBody>
        </p:sp>
        <p:sp>
          <p:nvSpPr>
            <p:cNvPr id="23" name="TextBox 22"/>
            <p:cNvSpPr txBox="1"/>
            <p:nvPr/>
          </p:nvSpPr>
          <p:spPr>
            <a:xfrm rot="6666">
              <a:off x="4542996" y="4248743"/>
              <a:ext cx="1235329" cy="290344"/>
            </a:xfrm>
            <a:prstGeom prst="rect">
              <a:avLst/>
            </a:prstGeom>
            <a:noFill/>
          </p:spPr>
          <p:txBody>
            <a:bodyPr wrap="none" rtlCol="0">
              <a:spAutoFit/>
            </a:bodyPr>
            <a:lstStyle/>
            <a:p>
              <a:r>
                <a:rPr lang="zh-CN" altLang="en-US" dirty="0">
                  <a:solidFill>
                    <a:prstClr val="white"/>
                  </a:solidFill>
                  <a:latin typeface="华康少女文字W5" pitchFamily="81" charset="-122"/>
                </a:rPr>
                <a:t>点击添加文本</a:t>
              </a:r>
            </a:p>
          </p:txBody>
        </p:sp>
      </p:grpSp>
      <p:grpSp>
        <p:nvGrpSpPr>
          <p:cNvPr id="24" name="组合 23"/>
          <p:cNvGrpSpPr/>
          <p:nvPr/>
        </p:nvGrpSpPr>
        <p:grpSpPr>
          <a:xfrm>
            <a:off x="8778649" y="3875942"/>
            <a:ext cx="1646605" cy="1196332"/>
            <a:chOff x="6856454" y="4053827"/>
            <a:chExt cx="1235329" cy="902855"/>
          </a:xfrm>
        </p:grpSpPr>
        <p:sp>
          <p:nvSpPr>
            <p:cNvPr id="25" name="TextBox 24"/>
            <p:cNvSpPr txBox="1"/>
            <p:nvPr/>
          </p:nvSpPr>
          <p:spPr>
            <a:xfrm rot="6666">
              <a:off x="6856454" y="4471422"/>
              <a:ext cx="1235329" cy="290344"/>
            </a:xfrm>
            <a:prstGeom prst="rect">
              <a:avLst/>
            </a:prstGeom>
            <a:noFill/>
          </p:spPr>
          <p:txBody>
            <a:bodyPr wrap="none" rtlCol="0">
              <a:spAutoFit/>
            </a:bodyPr>
            <a:lstStyle/>
            <a:p>
              <a:r>
                <a:rPr lang="zh-CN" altLang="en-US" dirty="0">
                  <a:solidFill>
                    <a:prstClr val="white"/>
                  </a:solidFill>
                  <a:latin typeface="华康少女文字W5" pitchFamily="81" charset="-122"/>
                </a:rPr>
                <a:t>点击添加文本</a:t>
              </a:r>
            </a:p>
          </p:txBody>
        </p:sp>
        <p:sp>
          <p:nvSpPr>
            <p:cNvPr id="26" name="TextBox 25"/>
            <p:cNvSpPr txBox="1"/>
            <p:nvPr/>
          </p:nvSpPr>
          <p:spPr>
            <a:xfrm rot="6666">
              <a:off x="6856454" y="4666338"/>
              <a:ext cx="1235329" cy="290344"/>
            </a:xfrm>
            <a:prstGeom prst="rect">
              <a:avLst/>
            </a:prstGeom>
            <a:noFill/>
          </p:spPr>
          <p:txBody>
            <a:bodyPr wrap="none" rtlCol="0">
              <a:spAutoFit/>
            </a:bodyPr>
            <a:lstStyle/>
            <a:p>
              <a:r>
                <a:rPr lang="zh-CN" altLang="en-US" dirty="0">
                  <a:solidFill>
                    <a:prstClr val="white"/>
                  </a:solidFill>
                  <a:latin typeface="华康少女文字W5" pitchFamily="81" charset="-122"/>
                </a:rPr>
                <a:t>点击添加文本</a:t>
              </a:r>
            </a:p>
          </p:txBody>
        </p:sp>
        <p:sp>
          <p:nvSpPr>
            <p:cNvPr id="27" name="TextBox 26"/>
            <p:cNvSpPr txBox="1"/>
            <p:nvPr/>
          </p:nvSpPr>
          <p:spPr>
            <a:xfrm rot="6666">
              <a:off x="6856454" y="4053827"/>
              <a:ext cx="1235329" cy="290344"/>
            </a:xfrm>
            <a:prstGeom prst="rect">
              <a:avLst/>
            </a:prstGeom>
            <a:noFill/>
          </p:spPr>
          <p:txBody>
            <a:bodyPr wrap="none" rtlCol="0">
              <a:spAutoFit/>
            </a:bodyPr>
            <a:lstStyle/>
            <a:p>
              <a:r>
                <a:rPr lang="zh-CN" altLang="en-US" dirty="0">
                  <a:solidFill>
                    <a:prstClr val="white"/>
                  </a:solidFill>
                  <a:latin typeface="华康少女文字W5" pitchFamily="81" charset="-122"/>
                </a:rPr>
                <a:t>点击添加文本</a:t>
              </a:r>
            </a:p>
          </p:txBody>
        </p:sp>
        <p:sp>
          <p:nvSpPr>
            <p:cNvPr id="28" name="TextBox 27"/>
            <p:cNvSpPr txBox="1"/>
            <p:nvPr/>
          </p:nvSpPr>
          <p:spPr>
            <a:xfrm rot="6666">
              <a:off x="6856454" y="4248743"/>
              <a:ext cx="1235329" cy="290344"/>
            </a:xfrm>
            <a:prstGeom prst="rect">
              <a:avLst/>
            </a:prstGeom>
            <a:noFill/>
          </p:spPr>
          <p:txBody>
            <a:bodyPr wrap="none" rtlCol="0">
              <a:spAutoFit/>
            </a:bodyPr>
            <a:lstStyle/>
            <a:p>
              <a:r>
                <a:rPr lang="zh-CN" altLang="en-US" dirty="0">
                  <a:solidFill>
                    <a:prstClr val="white"/>
                  </a:solidFill>
                  <a:latin typeface="华康少女文字W5" pitchFamily="81" charset="-122"/>
                </a:rPr>
                <a:t>点击添加文本</a:t>
              </a:r>
            </a:p>
          </p:txBody>
        </p:sp>
      </p:grpSp>
      <p:pic>
        <p:nvPicPr>
          <p:cNvPr id="29"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729291" y="3874345"/>
            <a:ext cx="1952075" cy="2503063"/>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4007146" y="4044612"/>
            <a:ext cx="1823638" cy="2586535"/>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6" descr="E:\丫头\png\小人\卡通类素材\rt.pn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r="65422"/>
          <a:stretch>
            <a:fillRect/>
          </a:stretch>
        </p:blipFill>
        <p:spPr bwMode="auto">
          <a:xfrm>
            <a:off x="7400802" y="4068303"/>
            <a:ext cx="1730260" cy="252009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10" dur="1000" fill="hold"/>
                                        <p:tgtEl>
                                          <p:spTgt spid="1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3"/>
                                        </p:tgtEl>
                                      </p:cBhvr>
                                    </p:animEffect>
                                  </p:childTnLst>
                                </p:cTn>
                              </p:par>
                            </p:childTnLst>
                          </p:cTn>
                        </p:par>
                        <p:par>
                          <p:cTn id="15" fill="hold">
                            <p:stCondLst>
                              <p:cond delay="1000"/>
                            </p:stCondLst>
                            <p:childTnLst>
                              <p:par>
                                <p:cTn id="16" presetID="16" presetClass="entr" presetSubtype="21"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arn(inVertical)">
                                      <p:cBhvr>
                                        <p:cTn id="18" dur="500"/>
                                        <p:tgtEl>
                                          <p:spTgt spid="14"/>
                                        </p:tgtEl>
                                      </p:cBhvr>
                                    </p:animEffect>
                                  </p:childTnLst>
                                </p:cTn>
                              </p:par>
                            </p:childTnLst>
                          </p:cTn>
                        </p:par>
                        <p:par>
                          <p:cTn id="19" fill="hold">
                            <p:stCondLst>
                              <p:cond delay="1500"/>
                            </p:stCondLst>
                            <p:childTnLst>
                              <p:par>
                                <p:cTn id="20" presetID="25" presetClass="entr" presetSubtype="0"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23"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24"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25" dur="1000" fill="hold"/>
                                        <p:tgtEl>
                                          <p:spTgt spid="12"/>
                                        </p:tgtEl>
                                        <p:attrNameLst>
                                          <p:attrName>ppt_h</p:attrName>
                                        </p:attrNameLst>
                                      </p:cBhvr>
                                      <p:tavLst>
                                        <p:tav tm="0">
                                          <p:val>
                                            <p:strVal val="#ppt_h"/>
                                          </p:val>
                                        </p:tav>
                                        <p:tav tm="100000">
                                          <p:val>
                                            <p:strVal val="#ppt_h"/>
                                          </p:val>
                                        </p:tav>
                                      </p:tavLst>
                                    </p:anim>
                                    <p:anim calcmode="lin" valueType="num">
                                      <p:cBhvr>
                                        <p:cTn id="26"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27"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28"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29" dur="1000" decel="50000">
                                          <p:stCondLst>
                                            <p:cond delay="0"/>
                                          </p:stCondLst>
                                        </p:cTn>
                                        <p:tgtEl>
                                          <p:spTgt spid="12"/>
                                        </p:tgtEl>
                                      </p:cBhvr>
                                    </p:animEffect>
                                  </p:childTnLst>
                                </p:cTn>
                              </p:par>
                            </p:childTnLst>
                          </p:cTn>
                        </p:par>
                        <p:par>
                          <p:cTn id="30" fill="hold">
                            <p:stCondLst>
                              <p:cond delay="2500"/>
                            </p:stCondLst>
                            <p:childTnLst>
                              <p:par>
                                <p:cTn id="31" presetID="16" presetClass="entr" presetSubtype="21"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barn(inVertical)">
                                      <p:cBhvr>
                                        <p:cTn id="33" dur="500"/>
                                        <p:tgtEl>
                                          <p:spTgt spid="19"/>
                                        </p:tgtEl>
                                      </p:cBhvr>
                                    </p:animEffect>
                                  </p:childTnLst>
                                </p:cTn>
                              </p:par>
                            </p:childTnLst>
                          </p:cTn>
                        </p:par>
                        <p:par>
                          <p:cTn id="34" fill="hold">
                            <p:stCondLst>
                              <p:cond delay="3000"/>
                            </p:stCondLst>
                            <p:childTnLst>
                              <p:par>
                                <p:cTn id="35" presetID="25" presetClass="entr" presetSubtype="0"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40" dur="1000" fill="hold"/>
                                        <p:tgtEl>
                                          <p:spTgt spid="11"/>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11"/>
                                        </p:tgtEl>
                                      </p:cBhvr>
                                    </p:animEffect>
                                  </p:childTnLst>
                                </p:cTn>
                              </p:par>
                            </p:childTnLst>
                          </p:cTn>
                        </p:par>
                        <p:par>
                          <p:cTn id="45" fill="hold">
                            <p:stCondLst>
                              <p:cond delay="4000"/>
                            </p:stCondLst>
                            <p:childTnLst>
                              <p:par>
                                <p:cTn id="46" presetID="16" presetClass="entr" presetSubtype="21"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barn(inVertical)">
                                      <p:cBhvr>
                                        <p:cTn id="48" dur="500"/>
                                        <p:tgtEl>
                                          <p:spTgt spid="24"/>
                                        </p:tgtEl>
                                      </p:cBhvr>
                                    </p:animEffect>
                                  </p:childTnLst>
                                </p:cTn>
                              </p:par>
                            </p:childTnLst>
                          </p:cTn>
                        </p:par>
                        <p:par>
                          <p:cTn id="49" fill="hold">
                            <p:stCondLst>
                              <p:cond delay="4500"/>
                            </p:stCondLst>
                            <p:childTnLst>
                              <p:par>
                                <p:cTn id="50" presetID="53" presetClass="entr" presetSubtype="16" fill="hold" nodeType="afterEffect">
                                  <p:stCondLst>
                                    <p:cond delay="0"/>
                                  </p:stCondLst>
                                  <p:childTnLst>
                                    <p:set>
                                      <p:cBhvr>
                                        <p:cTn id="51" dur="1" fill="hold">
                                          <p:stCondLst>
                                            <p:cond delay="0"/>
                                          </p:stCondLst>
                                        </p:cTn>
                                        <p:tgtEl>
                                          <p:spTgt spid="29"/>
                                        </p:tgtEl>
                                        <p:attrNameLst>
                                          <p:attrName>style.visibility</p:attrName>
                                        </p:attrNameLst>
                                      </p:cBhvr>
                                      <p:to>
                                        <p:strVal val="visible"/>
                                      </p:to>
                                    </p:set>
                                    <p:anim calcmode="lin" valueType="num">
                                      <p:cBhvr>
                                        <p:cTn id="52" dur="500" fill="hold"/>
                                        <p:tgtEl>
                                          <p:spTgt spid="29"/>
                                        </p:tgtEl>
                                        <p:attrNameLst>
                                          <p:attrName>ppt_w</p:attrName>
                                        </p:attrNameLst>
                                      </p:cBhvr>
                                      <p:tavLst>
                                        <p:tav tm="0">
                                          <p:val>
                                            <p:fltVal val="0"/>
                                          </p:val>
                                        </p:tav>
                                        <p:tav tm="100000">
                                          <p:val>
                                            <p:strVal val="#ppt_w"/>
                                          </p:val>
                                        </p:tav>
                                      </p:tavLst>
                                    </p:anim>
                                    <p:anim calcmode="lin" valueType="num">
                                      <p:cBhvr>
                                        <p:cTn id="53" dur="500" fill="hold"/>
                                        <p:tgtEl>
                                          <p:spTgt spid="29"/>
                                        </p:tgtEl>
                                        <p:attrNameLst>
                                          <p:attrName>ppt_h</p:attrName>
                                        </p:attrNameLst>
                                      </p:cBhvr>
                                      <p:tavLst>
                                        <p:tav tm="0">
                                          <p:val>
                                            <p:fltVal val="0"/>
                                          </p:val>
                                        </p:tav>
                                        <p:tav tm="100000">
                                          <p:val>
                                            <p:strVal val="#ppt_h"/>
                                          </p:val>
                                        </p:tav>
                                      </p:tavLst>
                                    </p:anim>
                                    <p:animEffect transition="in" filter="fade">
                                      <p:cBhvr>
                                        <p:cTn id="54" dur="500"/>
                                        <p:tgtEl>
                                          <p:spTgt spid="29"/>
                                        </p:tgtEl>
                                      </p:cBhvr>
                                    </p:animEffect>
                                  </p:childTnLst>
                                </p:cTn>
                              </p:par>
                              <p:par>
                                <p:cTn id="55" presetID="53" presetClass="entr" presetSubtype="16" fill="hold" nodeType="with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p:cTn id="57" dur="500" fill="hold"/>
                                        <p:tgtEl>
                                          <p:spTgt spid="30"/>
                                        </p:tgtEl>
                                        <p:attrNameLst>
                                          <p:attrName>ppt_w</p:attrName>
                                        </p:attrNameLst>
                                      </p:cBhvr>
                                      <p:tavLst>
                                        <p:tav tm="0">
                                          <p:val>
                                            <p:fltVal val="0"/>
                                          </p:val>
                                        </p:tav>
                                        <p:tav tm="100000">
                                          <p:val>
                                            <p:strVal val="#ppt_w"/>
                                          </p:val>
                                        </p:tav>
                                      </p:tavLst>
                                    </p:anim>
                                    <p:anim calcmode="lin" valueType="num">
                                      <p:cBhvr>
                                        <p:cTn id="58" dur="500" fill="hold"/>
                                        <p:tgtEl>
                                          <p:spTgt spid="30"/>
                                        </p:tgtEl>
                                        <p:attrNameLst>
                                          <p:attrName>ppt_h</p:attrName>
                                        </p:attrNameLst>
                                      </p:cBhvr>
                                      <p:tavLst>
                                        <p:tav tm="0">
                                          <p:val>
                                            <p:fltVal val="0"/>
                                          </p:val>
                                        </p:tav>
                                        <p:tav tm="100000">
                                          <p:val>
                                            <p:strVal val="#ppt_h"/>
                                          </p:val>
                                        </p:tav>
                                      </p:tavLst>
                                    </p:anim>
                                    <p:animEffect transition="in" filter="fade">
                                      <p:cBhvr>
                                        <p:cTn id="59" dur="500"/>
                                        <p:tgtEl>
                                          <p:spTgt spid="30"/>
                                        </p:tgtEl>
                                      </p:cBhvr>
                                    </p:animEffect>
                                  </p:childTnLst>
                                </p:cTn>
                              </p:par>
                              <p:par>
                                <p:cTn id="60" presetID="53" presetClass="entr" presetSubtype="16" fill="hold" nodeType="withEffect">
                                  <p:stCondLst>
                                    <p:cond delay="0"/>
                                  </p:stCondLst>
                                  <p:childTnLst>
                                    <p:set>
                                      <p:cBhvr>
                                        <p:cTn id="61" dur="1" fill="hold">
                                          <p:stCondLst>
                                            <p:cond delay="0"/>
                                          </p:stCondLst>
                                        </p:cTn>
                                        <p:tgtEl>
                                          <p:spTgt spid="31"/>
                                        </p:tgtEl>
                                        <p:attrNameLst>
                                          <p:attrName>style.visibility</p:attrName>
                                        </p:attrNameLst>
                                      </p:cBhvr>
                                      <p:to>
                                        <p:strVal val="visible"/>
                                      </p:to>
                                    </p:set>
                                    <p:anim calcmode="lin" valueType="num">
                                      <p:cBhvr>
                                        <p:cTn id="62" dur="500" fill="hold"/>
                                        <p:tgtEl>
                                          <p:spTgt spid="31"/>
                                        </p:tgtEl>
                                        <p:attrNameLst>
                                          <p:attrName>ppt_w</p:attrName>
                                        </p:attrNameLst>
                                      </p:cBhvr>
                                      <p:tavLst>
                                        <p:tav tm="0">
                                          <p:val>
                                            <p:fltVal val="0"/>
                                          </p:val>
                                        </p:tav>
                                        <p:tav tm="100000">
                                          <p:val>
                                            <p:strVal val="#ppt_w"/>
                                          </p:val>
                                        </p:tav>
                                      </p:tavLst>
                                    </p:anim>
                                    <p:anim calcmode="lin" valueType="num">
                                      <p:cBhvr>
                                        <p:cTn id="63" dur="500" fill="hold"/>
                                        <p:tgtEl>
                                          <p:spTgt spid="31"/>
                                        </p:tgtEl>
                                        <p:attrNameLst>
                                          <p:attrName>ppt_h</p:attrName>
                                        </p:attrNameLst>
                                      </p:cBhvr>
                                      <p:tavLst>
                                        <p:tav tm="0">
                                          <p:val>
                                            <p:fltVal val="0"/>
                                          </p:val>
                                        </p:tav>
                                        <p:tav tm="100000">
                                          <p:val>
                                            <p:strVal val="#ppt_h"/>
                                          </p:val>
                                        </p:tav>
                                      </p:tavLst>
                                    </p:anim>
                                    <p:animEffect transition="in" filter="fade">
                                      <p:cBhvr>
                                        <p:cTn id="6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0622070742"/>
  <p:tag name="MH_LIBRARY" val="CONTENTS"/>
  <p:tag name="MH_TYPE" val="OTHERS"/>
  <p:tag name="ID" val="547136"/>
</p:tagLst>
</file>

<file path=ppt/tags/tag2.xml><?xml version="1.0" encoding="utf-8"?>
<p:tagLst xmlns:a="http://schemas.openxmlformats.org/drawingml/2006/main" xmlns:r="http://schemas.openxmlformats.org/officeDocument/2006/relationships" xmlns:p="http://schemas.openxmlformats.org/presentationml/2006/main">
  <p:tag name="MH" val="20150622070742"/>
  <p:tag name="MH_LIBRARY" val="CONTENTS"/>
  <p:tag name="MH_TYPE" val="OTHERS"/>
  <p:tag name="ID" val="54713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2337</Words>
  <Application>Microsoft Office PowerPoint</Application>
  <PresentationFormat>宽屏</PresentationFormat>
  <Paragraphs>203</Paragraphs>
  <Slides>25</Slides>
  <Notes>1</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25</vt:i4>
      </vt:variant>
    </vt:vector>
  </HeadingPairs>
  <TitlesOfParts>
    <vt:vector size="39" baseType="lpstr">
      <vt:lpstr>Arial Unicode MS</vt:lpstr>
      <vt:lpstr>方正正大黑简体</vt:lpstr>
      <vt:lpstr>华康海报体W12(P)</vt:lpstr>
      <vt:lpstr>华康少女文字W5</vt:lpstr>
      <vt:lpstr>迷你简卡通</vt:lpstr>
      <vt:lpstr>宋体</vt:lpstr>
      <vt:lpstr>微软雅黑</vt:lpstr>
      <vt:lpstr>幼圆</vt:lpstr>
      <vt:lpstr>Arial</vt:lpstr>
      <vt:lpstr>Calibri</vt:lpstr>
      <vt:lpstr>Calibri Light</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阳光 男孩</cp:lastModifiedBy>
  <cp:revision>61</cp:revision>
  <dcterms:created xsi:type="dcterms:W3CDTF">2015-05-05T08:02:00Z</dcterms:created>
  <dcterms:modified xsi:type="dcterms:W3CDTF">2020-03-01T14:20:53Z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