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2"/>
    <p:sldId id="258" r:id="rId3"/>
    <p:sldId id="259" r:id="rId4"/>
    <p:sldId id="265" r:id="rId5"/>
    <p:sldId id="266" r:id="rId6"/>
    <p:sldId id="267" r:id="rId7"/>
    <p:sldId id="268" r:id="rId8"/>
    <p:sldId id="269" r:id="rId9"/>
    <p:sldId id="275" r:id="rId10"/>
    <p:sldId id="277" r:id="rId11"/>
    <p:sldId id="278" r:id="rId12"/>
    <p:sldId id="279" r:id="rId13"/>
    <p:sldId id="285" r:id="rId14"/>
    <p:sldId id="286" r:id="rId15"/>
    <p:sldId id="287" r:id="rId16"/>
    <p:sldId id="288" r:id="rId17"/>
    <p:sldId id="289" r:id="rId18"/>
    <p:sldId id="290" r:id="rId19"/>
    <p:sldId id="291" r:id="rId20"/>
    <p:sldId id="292" r:id="rId21"/>
    <p:sldId id="293" r:id="rId22"/>
    <p:sldId id="294" r:id="rId23"/>
    <p:sldId id="280" r:id="rId24"/>
    <p:sldId id="281" r:id="rId25"/>
    <p:sldId id="282" r:id="rId26"/>
    <p:sldId id="283" r:id="rId27"/>
    <p:sldId id="284" r:id="rId28"/>
    <p:sldId id="270" r:id="rId29"/>
    <p:sldId id="271" r:id="rId30"/>
    <p:sldId id="272" r:id="rId31"/>
    <p:sldId id="273" r:id="rId32"/>
    <p:sldId id="274" r:id="rId33"/>
    <p:sldId id="295" r:id="rId34"/>
    <p:sldId id="296"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9B6D6"/>
    <a:srgbClr val="5EB5D3"/>
    <a:srgbClr val="7CCE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89" autoAdjust="0"/>
    <p:restoredTop sz="93596" autoAdjust="0"/>
  </p:normalViewPr>
  <p:slideViewPr>
    <p:cSldViewPr snapToGrid="0">
      <p:cViewPr varScale="1">
        <p:scale>
          <a:sx n="108" d="100"/>
          <a:sy n="108" d="100"/>
        </p:scale>
        <p:origin x="102" y="114"/>
      </p:cViewPr>
      <p:guideLst>
        <p:guide orient="horz" pos="2160"/>
        <p:guide pos="3840"/>
      </p:guideLst>
    </p:cSldViewPr>
  </p:slideViewPr>
  <p:notesTextViewPr>
    <p:cViewPr>
      <p:scale>
        <a:sx n="1" d="1"/>
        <a:sy n="1" d="1"/>
      </p:scale>
      <p:origin x="0" y="0"/>
    </p:cViewPr>
  </p:notesTextViewPr>
  <p:sorterViewPr>
    <p:cViewPr>
      <p:scale>
        <a:sx n="54" d="100"/>
        <a:sy n="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A0A892-710E-44B0-AD40-33179642E143}" type="datetimeFigureOut">
              <a:rPr lang="zh-CN" altLang="en-US" smtClean="0"/>
              <a:pPr/>
              <a:t>2020/3/2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5B7E02-85C7-4620-BE65-8EC90363755C}" type="slidenum">
              <a:rPr lang="zh-CN" altLang="en-US" smtClean="0"/>
              <a:pPr/>
              <a:t>‹#›</a:t>
            </a:fld>
            <a:endParaRPr lang="zh-CN" altLang="en-US"/>
          </a:p>
        </p:txBody>
      </p:sp>
    </p:spTree>
    <p:extLst>
      <p:ext uri="{BB962C8B-B14F-4D97-AF65-F5344CB8AC3E}">
        <p14:creationId xmlns:p14="http://schemas.microsoft.com/office/powerpoint/2010/main" val="119734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393900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12</a:t>
            </a:fld>
            <a:endParaRPr lang="zh-CN" altLang="en-US"/>
          </a:p>
        </p:txBody>
      </p:sp>
    </p:spTree>
    <p:extLst>
      <p:ext uri="{BB962C8B-B14F-4D97-AF65-F5344CB8AC3E}">
        <p14:creationId xmlns:p14="http://schemas.microsoft.com/office/powerpoint/2010/main" val="23320151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13</a:t>
            </a:fld>
            <a:endParaRPr lang="en-US"/>
          </a:p>
        </p:txBody>
      </p:sp>
    </p:spTree>
    <p:extLst>
      <p:ext uri="{BB962C8B-B14F-4D97-AF65-F5344CB8AC3E}">
        <p14:creationId xmlns:p14="http://schemas.microsoft.com/office/powerpoint/2010/main" val="42210463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14</a:t>
            </a:fld>
            <a:endParaRPr lang="en-US"/>
          </a:p>
        </p:txBody>
      </p:sp>
    </p:spTree>
    <p:extLst>
      <p:ext uri="{BB962C8B-B14F-4D97-AF65-F5344CB8AC3E}">
        <p14:creationId xmlns:p14="http://schemas.microsoft.com/office/powerpoint/2010/main" val="80876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15</a:t>
            </a:fld>
            <a:endParaRPr lang="en-US"/>
          </a:p>
        </p:txBody>
      </p:sp>
    </p:spTree>
    <p:extLst>
      <p:ext uri="{BB962C8B-B14F-4D97-AF65-F5344CB8AC3E}">
        <p14:creationId xmlns:p14="http://schemas.microsoft.com/office/powerpoint/2010/main" val="132272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27653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val="2320071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val="31577207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val="3470068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val="2672401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23</a:t>
            </a:fld>
            <a:endParaRPr lang="zh-CN" altLang="en-US"/>
          </a:p>
        </p:txBody>
      </p:sp>
    </p:spTree>
    <p:extLst>
      <p:ext uri="{BB962C8B-B14F-4D97-AF65-F5344CB8AC3E}">
        <p14:creationId xmlns:p14="http://schemas.microsoft.com/office/powerpoint/2010/main" val="4169633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10331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24</a:t>
            </a:fld>
            <a:endParaRPr lang="zh-CN" altLang="en-US"/>
          </a:p>
        </p:txBody>
      </p:sp>
    </p:spTree>
    <p:extLst>
      <p:ext uri="{BB962C8B-B14F-4D97-AF65-F5344CB8AC3E}">
        <p14:creationId xmlns:p14="http://schemas.microsoft.com/office/powerpoint/2010/main" val="34753895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25</a:t>
            </a:fld>
            <a:endParaRPr lang="zh-CN" altLang="en-US"/>
          </a:p>
        </p:txBody>
      </p:sp>
    </p:spTree>
    <p:extLst>
      <p:ext uri="{BB962C8B-B14F-4D97-AF65-F5344CB8AC3E}">
        <p14:creationId xmlns:p14="http://schemas.microsoft.com/office/powerpoint/2010/main" val="35014772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26</a:t>
            </a:fld>
            <a:endParaRPr lang="zh-CN" altLang="en-US"/>
          </a:p>
        </p:txBody>
      </p:sp>
    </p:spTree>
    <p:extLst>
      <p:ext uri="{BB962C8B-B14F-4D97-AF65-F5344CB8AC3E}">
        <p14:creationId xmlns:p14="http://schemas.microsoft.com/office/powerpoint/2010/main" val="37856910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pPr/>
              <a:t>27</a:t>
            </a:fld>
            <a:endParaRPr lang="zh-CN" altLang="en-US"/>
          </a:p>
        </p:txBody>
      </p:sp>
    </p:spTree>
    <p:extLst>
      <p:ext uri="{BB962C8B-B14F-4D97-AF65-F5344CB8AC3E}">
        <p14:creationId xmlns:p14="http://schemas.microsoft.com/office/powerpoint/2010/main" val="1281386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074671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673993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080378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7965561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164911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083459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4230664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476411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70270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261011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4095984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2884982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pPr/>
              <a:t>11</a:t>
            </a:fld>
            <a:endParaRPr lang="zh-CN" altLang="en-US"/>
          </a:p>
        </p:txBody>
      </p:sp>
    </p:spTree>
    <p:extLst>
      <p:ext uri="{BB962C8B-B14F-4D97-AF65-F5344CB8AC3E}">
        <p14:creationId xmlns:p14="http://schemas.microsoft.com/office/powerpoint/2010/main" val="30779789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863524" y="316999"/>
            <a:ext cx="10515600" cy="404896"/>
          </a:xfrm>
        </p:spPr>
        <p:txBody>
          <a:bodyPr>
            <a:normAutofit/>
          </a:bodyPr>
          <a:lstStyle>
            <a:lvl1pPr>
              <a:defRPr sz="3200" b="1">
                <a:solidFill>
                  <a:schemeClr val="tx1"/>
                </a:solidFill>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2020/3/2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
        <p:nvSpPr>
          <p:cNvPr id="6" name="任意多边形 5"/>
          <p:cNvSpPr/>
          <p:nvPr userDrawn="1"/>
        </p:nvSpPr>
        <p:spPr>
          <a:xfrm>
            <a:off x="0" y="5996252"/>
            <a:ext cx="12184704" cy="871772"/>
          </a:xfrm>
          <a:custGeom>
            <a:avLst/>
            <a:gdLst>
              <a:gd name="connsiteX0" fmla="*/ 1249680 w 12184704"/>
              <a:gd name="connsiteY0" fmla="*/ 199 h 871772"/>
              <a:gd name="connsiteX1" fmla="*/ 2651760 w 12184704"/>
              <a:gd name="connsiteY1" fmla="*/ 609799 h 871772"/>
              <a:gd name="connsiteX2" fmla="*/ 4221480 w 12184704"/>
              <a:gd name="connsiteY2" fmla="*/ 122119 h 871772"/>
              <a:gd name="connsiteX3" fmla="*/ 5852160 w 12184704"/>
              <a:gd name="connsiteY3" fmla="*/ 609799 h 871772"/>
              <a:gd name="connsiteX4" fmla="*/ 7330440 w 12184704"/>
              <a:gd name="connsiteY4" fmla="*/ 30679 h 871772"/>
              <a:gd name="connsiteX5" fmla="*/ 8930640 w 12184704"/>
              <a:gd name="connsiteY5" fmla="*/ 594559 h 871772"/>
              <a:gd name="connsiteX6" fmla="*/ 10942320 w 12184704"/>
              <a:gd name="connsiteY6" fmla="*/ 106879 h 871772"/>
              <a:gd name="connsiteX7" fmla="*/ 12158134 w 12184704"/>
              <a:gd name="connsiteY7" fmla="*/ 474150 h 871772"/>
              <a:gd name="connsiteX8" fmla="*/ 12184704 w 12184704"/>
              <a:gd name="connsiteY8" fmla="*/ 487473 h 871772"/>
              <a:gd name="connsiteX9" fmla="*/ 12184704 w 12184704"/>
              <a:gd name="connsiteY9" fmla="*/ 871772 h 871772"/>
              <a:gd name="connsiteX10" fmla="*/ 0 w 12184704"/>
              <a:gd name="connsiteY10" fmla="*/ 871772 h 871772"/>
              <a:gd name="connsiteX11" fmla="*/ 0 w 12184704"/>
              <a:gd name="connsiteY11" fmla="*/ 585233 h 871772"/>
              <a:gd name="connsiteX12" fmla="*/ 8117 w 12184704"/>
              <a:gd name="connsiteY12" fmla="*/ 581271 h 871772"/>
              <a:gd name="connsiteX13" fmla="*/ 1249680 w 12184704"/>
              <a:gd name="connsiteY13" fmla="*/ 199 h 87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84704" h="871772">
                <a:moveTo>
                  <a:pt x="1249680" y="199"/>
                </a:moveTo>
                <a:cubicBezTo>
                  <a:pt x="1757680" y="-12501"/>
                  <a:pt x="2156460" y="589479"/>
                  <a:pt x="2651760" y="609799"/>
                </a:cubicBezTo>
                <a:cubicBezTo>
                  <a:pt x="3147060" y="630119"/>
                  <a:pt x="3688080" y="122119"/>
                  <a:pt x="4221480" y="122119"/>
                </a:cubicBezTo>
                <a:cubicBezTo>
                  <a:pt x="4754881" y="122119"/>
                  <a:pt x="5334000" y="625039"/>
                  <a:pt x="5852160" y="609799"/>
                </a:cubicBezTo>
                <a:cubicBezTo>
                  <a:pt x="6370320" y="594559"/>
                  <a:pt x="6817360" y="33219"/>
                  <a:pt x="7330440" y="30679"/>
                </a:cubicBezTo>
                <a:cubicBezTo>
                  <a:pt x="7843520" y="28139"/>
                  <a:pt x="8328660" y="581859"/>
                  <a:pt x="8930640" y="594559"/>
                </a:cubicBezTo>
                <a:cubicBezTo>
                  <a:pt x="9532620" y="607259"/>
                  <a:pt x="10284460" y="63699"/>
                  <a:pt x="10942320" y="106879"/>
                </a:cubicBezTo>
                <a:cubicBezTo>
                  <a:pt x="11353482" y="133867"/>
                  <a:pt x="11757204" y="281405"/>
                  <a:pt x="12158134" y="474150"/>
                </a:cubicBezTo>
                <a:lnTo>
                  <a:pt x="12184704" y="487473"/>
                </a:lnTo>
                <a:lnTo>
                  <a:pt x="12184704" y="871772"/>
                </a:lnTo>
                <a:lnTo>
                  <a:pt x="0" y="871772"/>
                </a:lnTo>
                <a:lnTo>
                  <a:pt x="0" y="585233"/>
                </a:lnTo>
                <a:lnTo>
                  <a:pt x="8117" y="581271"/>
                </a:lnTo>
                <a:cubicBezTo>
                  <a:pt x="386705" y="385029"/>
                  <a:pt x="900430" y="8930"/>
                  <a:pt x="1249680" y="19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duotone>
              <a:prstClr val="black"/>
              <a:schemeClr val="accent5">
                <a:tint val="45000"/>
                <a:satMod val="400000"/>
              </a:schemeClr>
            </a:duotone>
          </a:blip>
          <a:srcRect t="41560" r="583"/>
          <a:stretch/>
        </p:blipFill>
        <p:spPr>
          <a:xfrm flipH="1">
            <a:off x="0" y="0"/>
            <a:ext cx="1863524" cy="1336769"/>
          </a:xfrm>
          <a:prstGeom prst="rect">
            <a:avLst/>
          </a:prstGeom>
        </p:spPr>
      </p:pic>
      <p:sp>
        <p:nvSpPr>
          <p:cNvPr id="8" name="任意多边形 7"/>
          <p:cNvSpPr/>
          <p:nvPr userDrawn="1"/>
        </p:nvSpPr>
        <p:spPr>
          <a:xfrm>
            <a:off x="834581" y="5996252"/>
            <a:ext cx="11357419" cy="871772"/>
          </a:xfrm>
          <a:custGeom>
            <a:avLst/>
            <a:gdLst>
              <a:gd name="connsiteX0" fmla="*/ 1249680 w 12184704"/>
              <a:gd name="connsiteY0" fmla="*/ 199 h 871772"/>
              <a:gd name="connsiteX1" fmla="*/ 2651760 w 12184704"/>
              <a:gd name="connsiteY1" fmla="*/ 609799 h 871772"/>
              <a:gd name="connsiteX2" fmla="*/ 4221480 w 12184704"/>
              <a:gd name="connsiteY2" fmla="*/ 122119 h 871772"/>
              <a:gd name="connsiteX3" fmla="*/ 5852160 w 12184704"/>
              <a:gd name="connsiteY3" fmla="*/ 609799 h 871772"/>
              <a:gd name="connsiteX4" fmla="*/ 7330440 w 12184704"/>
              <a:gd name="connsiteY4" fmla="*/ 30679 h 871772"/>
              <a:gd name="connsiteX5" fmla="*/ 8930640 w 12184704"/>
              <a:gd name="connsiteY5" fmla="*/ 594559 h 871772"/>
              <a:gd name="connsiteX6" fmla="*/ 10942320 w 12184704"/>
              <a:gd name="connsiteY6" fmla="*/ 106879 h 871772"/>
              <a:gd name="connsiteX7" fmla="*/ 12158134 w 12184704"/>
              <a:gd name="connsiteY7" fmla="*/ 474150 h 871772"/>
              <a:gd name="connsiteX8" fmla="*/ 12184704 w 12184704"/>
              <a:gd name="connsiteY8" fmla="*/ 487473 h 871772"/>
              <a:gd name="connsiteX9" fmla="*/ 12184704 w 12184704"/>
              <a:gd name="connsiteY9" fmla="*/ 871772 h 871772"/>
              <a:gd name="connsiteX10" fmla="*/ 0 w 12184704"/>
              <a:gd name="connsiteY10" fmla="*/ 871772 h 871772"/>
              <a:gd name="connsiteX11" fmla="*/ 0 w 12184704"/>
              <a:gd name="connsiteY11" fmla="*/ 585233 h 871772"/>
              <a:gd name="connsiteX12" fmla="*/ 8117 w 12184704"/>
              <a:gd name="connsiteY12" fmla="*/ 581271 h 871772"/>
              <a:gd name="connsiteX13" fmla="*/ 1249680 w 12184704"/>
              <a:gd name="connsiteY13" fmla="*/ 199 h 87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84704" h="871772">
                <a:moveTo>
                  <a:pt x="1249680" y="199"/>
                </a:moveTo>
                <a:cubicBezTo>
                  <a:pt x="1757680" y="-12501"/>
                  <a:pt x="2156460" y="589479"/>
                  <a:pt x="2651760" y="609799"/>
                </a:cubicBezTo>
                <a:cubicBezTo>
                  <a:pt x="3147060" y="630119"/>
                  <a:pt x="3688080" y="122119"/>
                  <a:pt x="4221480" y="122119"/>
                </a:cubicBezTo>
                <a:cubicBezTo>
                  <a:pt x="4754881" y="122119"/>
                  <a:pt x="5334000" y="625039"/>
                  <a:pt x="5852160" y="609799"/>
                </a:cubicBezTo>
                <a:cubicBezTo>
                  <a:pt x="6370320" y="594559"/>
                  <a:pt x="6817360" y="33219"/>
                  <a:pt x="7330440" y="30679"/>
                </a:cubicBezTo>
                <a:cubicBezTo>
                  <a:pt x="7843520" y="28139"/>
                  <a:pt x="8328660" y="581859"/>
                  <a:pt x="8930640" y="594559"/>
                </a:cubicBezTo>
                <a:cubicBezTo>
                  <a:pt x="9532620" y="607259"/>
                  <a:pt x="10284460" y="63699"/>
                  <a:pt x="10942320" y="106879"/>
                </a:cubicBezTo>
                <a:cubicBezTo>
                  <a:pt x="11353482" y="133867"/>
                  <a:pt x="11757204" y="281405"/>
                  <a:pt x="12158134" y="474150"/>
                </a:cubicBezTo>
                <a:lnTo>
                  <a:pt x="12184704" y="487473"/>
                </a:lnTo>
                <a:lnTo>
                  <a:pt x="12184704" y="871772"/>
                </a:lnTo>
                <a:lnTo>
                  <a:pt x="0" y="871772"/>
                </a:lnTo>
                <a:lnTo>
                  <a:pt x="0" y="585233"/>
                </a:lnTo>
                <a:lnTo>
                  <a:pt x="8117" y="581271"/>
                </a:lnTo>
                <a:cubicBezTo>
                  <a:pt x="386705" y="385029"/>
                  <a:pt x="900430" y="8930"/>
                  <a:pt x="1249680" y="199"/>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1" y="5996252"/>
            <a:ext cx="11051589" cy="871772"/>
          </a:xfrm>
          <a:custGeom>
            <a:avLst/>
            <a:gdLst>
              <a:gd name="connsiteX0" fmla="*/ 1249680 w 12184704"/>
              <a:gd name="connsiteY0" fmla="*/ 199 h 871772"/>
              <a:gd name="connsiteX1" fmla="*/ 2651760 w 12184704"/>
              <a:gd name="connsiteY1" fmla="*/ 609799 h 871772"/>
              <a:gd name="connsiteX2" fmla="*/ 4221480 w 12184704"/>
              <a:gd name="connsiteY2" fmla="*/ 122119 h 871772"/>
              <a:gd name="connsiteX3" fmla="*/ 5852160 w 12184704"/>
              <a:gd name="connsiteY3" fmla="*/ 609799 h 871772"/>
              <a:gd name="connsiteX4" fmla="*/ 7330440 w 12184704"/>
              <a:gd name="connsiteY4" fmla="*/ 30679 h 871772"/>
              <a:gd name="connsiteX5" fmla="*/ 8930640 w 12184704"/>
              <a:gd name="connsiteY5" fmla="*/ 594559 h 871772"/>
              <a:gd name="connsiteX6" fmla="*/ 10942320 w 12184704"/>
              <a:gd name="connsiteY6" fmla="*/ 106879 h 871772"/>
              <a:gd name="connsiteX7" fmla="*/ 12158134 w 12184704"/>
              <a:gd name="connsiteY7" fmla="*/ 474150 h 871772"/>
              <a:gd name="connsiteX8" fmla="*/ 12184704 w 12184704"/>
              <a:gd name="connsiteY8" fmla="*/ 487473 h 871772"/>
              <a:gd name="connsiteX9" fmla="*/ 12184704 w 12184704"/>
              <a:gd name="connsiteY9" fmla="*/ 871772 h 871772"/>
              <a:gd name="connsiteX10" fmla="*/ 0 w 12184704"/>
              <a:gd name="connsiteY10" fmla="*/ 871772 h 871772"/>
              <a:gd name="connsiteX11" fmla="*/ 0 w 12184704"/>
              <a:gd name="connsiteY11" fmla="*/ 585233 h 871772"/>
              <a:gd name="connsiteX12" fmla="*/ 8117 w 12184704"/>
              <a:gd name="connsiteY12" fmla="*/ 581271 h 871772"/>
              <a:gd name="connsiteX13" fmla="*/ 1249680 w 12184704"/>
              <a:gd name="connsiteY13" fmla="*/ 199 h 87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84704" h="871772">
                <a:moveTo>
                  <a:pt x="1249680" y="199"/>
                </a:moveTo>
                <a:cubicBezTo>
                  <a:pt x="1757680" y="-12501"/>
                  <a:pt x="2156460" y="589479"/>
                  <a:pt x="2651760" y="609799"/>
                </a:cubicBezTo>
                <a:cubicBezTo>
                  <a:pt x="3147060" y="630119"/>
                  <a:pt x="3688080" y="122119"/>
                  <a:pt x="4221480" y="122119"/>
                </a:cubicBezTo>
                <a:cubicBezTo>
                  <a:pt x="4754881" y="122119"/>
                  <a:pt x="5334000" y="625039"/>
                  <a:pt x="5852160" y="609799"/>
                </a:cubicBezTo>
                <a:cubicBezTo>
                  <a:pt x="6370320" y="594559"/>
                  <a:pt x="6817360" y="33219"/>
                  <a:pt x="7330440" y="30679"/>
                </a:cubicBezTo>
                <a:cubicBezTo>
                  <a:pt x="7843520" y="28139"/>
                  <a:pt x="8328660" y="581859"/>
                  <a:pt x="8930640" y="594559"/>
                </a:cubicBezTo>
                <a:cubicBezTo>
                  <a:pt x="9532620" y="607259"/>
                  <a:pt x="10284460" y="63699"/>
                  <a:pt x="10942320" y="106879"/>
                </a:cubicBezTo>
                <a:cubicBezTo>
                  <a:pt x="11353482" y="133867"/>
                  <a:pt x="11757204" y="281405"/>
                  <a:pt x="12158134" y="474150"/>
                </a:cubicBezTo>
                <a:lnTo>
                  <a:pt x="12184704" y="487473"/>
                </a:lnTo>
                <a:lnTo>
                  <a:pt x="12184704" y="871772"/>
                </a:lnTo>
                <a:lnTo>
                  <a:pt x="0" y="871772"/>
                </a:lnTo>
                <a:lnTo>
                  <a:pt x="0" y="585233"/>
                </a:lnTo>
                <a:lnTo>
                  <a:pt x="8117" y="581271"/>
                </a:lnTo>
                <a:cubicBezTo>
                  <a:pt x="386705" y="385029"/>
                  <a:pt x="900430" y="8930"/>
                  <a:pt x="1249680" y="199"/>
                </a:cubicBezTo>
                <a:close/>
              </a:path>
            </a:pathLst>
          </a:cu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2020/3/2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2020/3/2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em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slideLayout" Target="../slideLayouts/slideLayout1.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6" Type="http://schemas.openxmlformats.org/officeDocument/2006/relationships/image" Target="../media/image6.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image" Target="../media/image5.png"/><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emf"/><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notesSlide" Target="../notesSlides/notesSlide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5"/>
          <a:srcRect t="41560" r="583"/>
          <a:stretch/>
        </p:blipFill>
        <p:spPr>
          <a:xfrm>
            <a:off x="4386226" y="0"/>
            <a:ext cx="7805774" cy="5780209"/>
          </a:xfrm>
          <a:prstGeom prst="rect">
            <a:avLst/>
          </a:prstGeom>
        </p:spPr>
      </p:pic>
      <p:sp>
        <p:nvSpPr>
          <p:cNvPr id="35" name="任意多边形 34"/>
          <p:cNvSpPr/>
          <p:nvPr/>
        </p:nvSpPr>
        <p:spPr>
          <a:xfrm>
            <a:off x="0" y="1036319"/>
            <a:ext cx="12184704" cy="4632961"/>
          </a:xfrm>
          <a:custGeom>
            <a:avLst/>
            <a:gdLst>
              <a:gd name="connsiteX0" fmla="*/ 6385560 w 12184704"/>
              <a:gd name="connsiteY0" fmla="*/ 594 h 4089732"/>
              <a:gd name="connsiteX1" fmla="*/ 8016240 w 12184704"/>
              <a:gd name="connsiteY1" fmla="*/ 488274 h 4089732"/>
              <a:gd name="connsiteX2" fmla="*/ 9585960 w 12184704"/>
              <a:gd name="connsiteY2" fmla="*/ 594 h 4089732"/>
              <a:gd name="connsiteX3" fmla="*/ 10988040 w 12184704"/>
              <a:gd name="connsiteY3" fmla="*/ 610194 h 4089732"/>
              <a:gd name="connsiteX4" fmla="*/ 12123227 w 12184704"/>
              <a:gd name="connsiteY4" fmla="*/ 86691 h 4089732"/>
              <a:gd name="connsiteX5" fmla="*/ 12184704 w 12184704"/>
              <a:gd name="connsiteY5" fmla="*/ 53421 h 4089732"/>
              <a:gd name="connsiteX6" fmla="*/ 12184704 w 12184704"/>
              <a:gd name="connsiteY6" fmla="*/ 3966813 h 4089732"/>
              <a:gd name="connsiteX7" fmla="*/ 12158134 w 12184704"/>
              <a:gd name="connsiteY7" fmla="*/ 3953490 h 4089732"/>
              <a:gd name="connsiteX8" fmla="*/ 10942320 w 12184704"/>
              <a:gd name="connsiteY8" fmla="*/ 3586219 h 4089732"/>
              <a:gd name="connsiteX9" fmla="*/ 8930640 w 12184704"/>
              <a:gd name="connsiteY9" fmla="*/ 4073899 h 4089732"/>
              <a:gd name="connsiteX10" fmla="*/ 7330440 w 12184704"/>
              <a:gd name="connsiteY10" fmla="*/ 3510019 h 4089732"/>
              <a:gd name="connsiteX11" fmla="*/ 5852160 w 12184704"/>
              <a:gd name="connsiteY11" fmla="*/ 4089139 h 4089732"/>
              <a:gd name="connsiteX12" fmla="*/ 4221480 w 12184704"/>
              <a:gd name="connsiteY12" fmla="*/ 3601459 h 4089732"/>
              <a:gd name="connsiteX13" fmla="*/ 2651760 w 12184704"/>
              <a:gd name="connsiteY13" fmla="*/ 4089139 h 4089732"/>
              <a:gd name="connsiteX14" fmla="*/ 1249680 w 12184704"/>
              <a:gd name="connsiteY14" fmla="*/ 3479539 h 4089732"/>
              <a:gd name="connsiteX15" fmla="*/ 8117 w 12184704"/>
              <a:gd name="connsiteY15" fmla="*/ 4060611 h 4089732"/>
              <a:gd name="connsiteX16" fmla="*/ 0 w 12184704"/>
              <a:gd name="connsiteY16" fmla="*/ 4064573 h 4089732"/>
              <a:gd name="connsiteX17" fmla="*/ 0 w 12184704"/>
              <a:gd name="connsiteY17" fmla="*/ 96338 h 4089732"/>
              <a:gd name="connsiteX18" fmla="*/ 79586 w 12184704"/>
              <a:gd name="connsiteY18" fmla="*/ 136243 h 4089732"/>
              <a:gd name="connsiteX19" fmla="*/ 1295400 w 12184704"/>
              <a:gd name="connsiteY19" fmla="*/ 503514 h 4089732"/>
              <a:gd name="connsiteX20" fmla="*/ 3307080 w 12184704"/>
              <a:gd name="connsiteY20" fmla="*/ 15834 h 4089732"/>
              <a:gd name="connsiteX21" fmla="*/ 4907280 w 12184704"/>
              <a:gd name="connsiteY21" fmla="*/ 579714 h 4089732"/>
              <a:gd name="connsiteX22" fmla="*/ 6385560 w 12184704"/>
              <a:gd name="connsiteY22" fmla="*/ 594 h 40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84704" h="4089732">
                <a:moveTo>
                  <a:pt x="6385560" y="594"/>
                </a:moveTo>
                <a:cubicBezTo>
                  <a:pt x="6903720" y="-14646"/>
                  <a:pt x="7482840" y="488274"/>
                  <a:pt x="8016240" y="488274"/>
                </a:cubicBezTo>
                <a:cubicBezTo>
                  <a:pt x="8549640" y="488274"/>
                  <a:pt x="9090660" y="-19726"/>
                  <a:pt x="9585960" y="594"/>
                </a:cubicBezTo>
                <a:cubicBezTo>
                  <a:pt x="10081260" y="20914"/>
                  <a:pt x="10480040" y="622894"/>
                  <a:pt x="10988040" y="610194"/>
                </a:cubicBezTo>
                <a:cubicBezTo>
                  <a:pt x="11305540" y="602257"/>
                  <a:pt x="11758970" y="290710"/>
                  <a:pt x="12123227" y="86691"/>
                </a:cubicBezTo>
                <a:lnTo>
                  <a:pt x="12184704" y="53421"/>
                </a:lnTo>
                <a:lnTo>
                  <a:pt x="12184704" y="3966813"/>
                </a:lnTo>
                <a:lnTo>
                  <a:pt x="12158134" y="3953490"/>
                </a:lnTo>
                <a:cubicBezTo>
                  <a:pt x="11757204" y="3760745"/>
                  <a:pt x="11353482" y="3613207"/>
                  <a:pt x="10942320" y="3586219"/>
                </a:cubicBezTo>
                <a:cubicBezTo>
                  <a:pt x="10284460" y="3543039"/>
                  <a:pt x="9532620" y="4086599"/>
                  <a:pt x="8930640" y="4073899"/>
                </a:cubicBezTo>
                <a:cubicBezTo>
                  <a:pt x="8328660" y="4061199"/>
                  <a:pt x="7843520" y="3507479"/>
                  <a:pt x="7330440" y="3510019"/>
                </a:cubicBezTo>
                <a:cubicBezTo>
                  <a:pt x="6817360" y="3512559"/>
                  <a:pt x="6370320" y="4073899"/>
                  <a:pt x="5852160" y="4089139"/>
                </a:cubicBezTo>
                <a:cubicBezTo>
                  <a:pt x="5334000" y="4104379"/>
                  <a:pt x="4754881" y="3601459"/>
                  <a:pt x="4221480" y="3601459"/>
                </a:cubicBezTo>
                <a:cubicBezTo>
                  <a:pt x="3688080" y="3601459"/>
                  <a:pt x="3147060" y="4109459"/>
                  <a:pt x="2651760" y="4089139"/>
                </a:cubicBezTo>
                <a:cubicBezTo>
                  <a:pt x="2156460" y="4068819"/>
                  <a:pt x="1757680" y="3466839"/>
                  <a:pt x="1249680" y="3479539"/>
                </a:cubicBezTo>
                <a:cubicBezTo>
                  <a:pt x="900430" y="3488270"/>
                  <a:pt x="386705" y="3864369"/>
                  <a:pt x="8117" y="4060611"/>
                </a:cubicBezTo>
                <a:lnTo>
                  <a:pt x="0" y="4064573"/>
                </a:lnTo>
                <a:lnTo>
                  <a:pt x="0" y="96338"/>
                </a:lnTo>
                <a:lnTo>
                  <a:pt x="79586" y="136243"/>
                </a:lnTo>
                <a:cubicBezTo>
                  <a:pt x="480516" y="328988"/>
                  <a:pt x="884238" y="476527"/>
                  <a:pt x="1295400" y="503514"/>
                </a:cubicBezTo>
                <a:cubicBezTo>
                  <a:pt x="1953260" y="546694"/>
                  <a:pt x="2705100" y="3134"/>
                  <a:pt x="3307080" y="15834"/>
                </a:cubicBezTo>
                <a:cubicBezTo>
                  <a:pt x="3909060" y="28534"/>
                  <a:pt x="4394200" y="582254"/>
                  <a:pt x="4907280" y="579714"/>
                </a:cubicBezTo>
                <a:cubicBezTo>
                  <a:pt x="5420360" y="577174"/>
                  <a:pt x="5867401" y="15834"/>
                  <a:pt x="6385560" y="594"/>
                </a:cubicBezTo>
                <a:close/>
              </a:path>
            </a:pathLst>
          </a:cu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0" y="1318168"/>
            <a:ext cx="12184704" cy="4089732"/>
          </a:xfrm>
          <a:custGeom>
            <a:avLst/>
            <a:gdLst>
              <a:gd name="connsiteX0" fmla="*/ 6385560 w 12184704"/>
              <a:gd name="connsiteY0" fmla="*/ 594 h 4089732"/>
              <a:gd name="connsiteX1" fmla="*/ 8016240 w 12184704"/>
              <a:gd name="connsiteY1" fmla="*/ 488274 h 4089732"/>
              <a:gd name="connsiteX2" fmla="*/ 9585960 w 12184704"/>
              <a:gd name="connsiteY2" fmla="*/ 594 h 4089732"/>
              <a:gd name="connsiteX3" fmla="*/ 10988040 w 12184704"/>
              <a:gd name="connsiteY3" fmla="*/ 610194 h 4089732"/>
              <a:gd name="connsiteX4" fmla="*/ 12123227 w 12184704"/>
              <a:gd name="connsiteY4" fmla="*/ 86691 h 4089732"/>
              <a:gd name="connsiteX5" fmla="*/ 12184704 w 12184704"/>
              <a:gd name="connsiteY5" fmla="*/ 53421 h 4089732"/>
              <a:gd name="connsiteX6" fmla="*/ 12184704 w 12184704"/>
              <a:gd name="connsiteY6" fmla="*/ 3966813 h 4089732"/>
              <a:gd name="connsiteX7" fmla="*/ 12158134 w 12184704"/>
              <a:gd name="connsiteY7" fmla="*/ 3953490 h 4089732"/>
              <a:gd name="connsiteX8" fmla="*/ 10942320 w 12184704"/>
              <a:gd name="connsiteY8" fmla="*/ 3586219 h 4089732"/>
              <a:gd name="connsiteX9" fmla="*/ 8930640 w 12184704"/>
              <a:gd name="connsiteY9" fmla="*/ 4073899 h 4089732"/>
              <a:gd name="connsiteX10" fmla="*/ 7330440 w 12184704"/>
              <a:gd name="connsiteY10" fmla="*/ 3510019 h 4089732"/>
              <a:gd name="connsiteX11" fmla="*/ 5852160 w 12184704"/>
              <a:gd name="connsiteY11" fmla="*/ 4089139 h 4089732"/>
              <a:gd name="connsiteX12" fmla="*/ 4221480 w 12184704"/>
              <a:gd name="connsiteY12" fmla="*/ 3601459 h 4089732"/>
              <a:gd name="connsiteX13" fmla="*/ 2651760 w 12184704"/>
              <a:gd name="connsiteY13" fmla="*/ 4089139 h 4089732"/>
              <a:gd name="connsiteX14" fmla="*/ 1249680 w 12184704"/>
              <a:gd name="connsiteY14" fmla="*/ 3479539 h 4089732"/>
              <a:gd name="connsiteX15" fmla="*/ 8117 w 12184704"/>
              <a:gd name="connsiteY15" fmla="*/ 4060611 h 4089732"/>
              <a:gd name="connsiteX16" fmla="*/ 0 w 12184704"/>
              <a:gd name="connsiteY16" fmla="*/ 4064573 h 4089732"/>
              <a:gd name="connsiteX17" fmla="*/ 0 w 12184704"/>
              <a:gd name="connsiteY17" fmla="*/ 96338 h 4089732"/>
              <a:gd name="connsiteX18" fmla="*/ 79586 w 12184704"/>
              <a:gd name="connsiteY18" fmla="*/ 136243 h 4089732"/>
              <a:gd name="connsiteX19" fmla="*/ 1295400 w 12184704"/>
              <a:gd name="connsiteY19" fmla="*/ 503514 h 4089732"/>
              <a:gd name="connsiteX20" fmla="*/ 3307080 w 12184704"/>
              <a:gd name="connsiteY20" fmla="*/ 15834 h 4089732"/>
              <a:gd name="connsiteX21" fmla="*/ 4907280 w 12184704"/>
              <a:gd name="connsiteY21" fmla="*/ 579714 h 4089732"/>
              <a:gd name="connsiteX22" fmla="*/ 6385560 w 12184704"/>
              <a:gd name="connsiteY22" fmla="*/ 594 h 40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84704" h="4089732">
                <a:moveTo>
                  <a:pt x="6385560" y="594"/>
                </a:moveTo>
                <a:cubicBezTo>
                  <a:pt x="6903720" y="-14646"/>
                  <a:pt x="7482840" y="488274"/>
                  <a:pt x="8016240" y="488274"/>
                </a:cubicBezTo>
                <a:cubicBezTo>
                  <a:pt x="8549640" y="488274"/>
                  <a:pt x="9090660" y="-19726"/>
                  <a:pt x="9585960" y="594"/>
                </a:cubicBezTo>
                <a:cubicBezTo>
                  <a:pt x="10081260" y="20914"/>
                  <a:pt x="10480040" y="622894"/>
                  <a:pt x="10988040" y="610194"/>
                </a:cubicBezTo>
                <a:cubicBezTo>
                  <a:pt x="11305540" y="602257"/>
                  <a:pt x="11758970" y="290710"/>
                  <a:pt x="12123227" y="86691"/>
                </a:cubicBezTo>
                <a:lnTo>
                  <a:pt x="12184704" y="53421"/>
                </a:lnTo>
                <a:lnTo>
                  <a:pt x="12184704" y="3966813"/>
                </a:lnTo>
                <a:lnTo>
                  <a:pt x="12158134" y="3953490"/>
                </a:lnTo>
                <a:cubicBezTo>
                  <a:pt x="11757204" y="3760745"/>
                  <a:pt x="11353482" y="3613207"/>
                  <a:pt x="10942320" y="3586219"/>
                </a:cubicBezTo>
                <a:cubicBezTo>
                  <a:pt x="10284460" y="3543039"/>
                  <a:pt x="9532620" y="4086599"/>
                  <a:pt x="8930640" y="4073899"/>
                </a:cubicBezTo>
                <a:cubicBezTo>
                  <a:pt x="8328660" y="4061199"/>
                  <a:pt x="7843520" y="3507479"/>
                  <a:pt x="7330440" y="3510019"/>
                </a:cubicBezTo>
                <a:cubicBezTo>
                  <a:pt x="6817360" y="3512559"/>
                  <a:pt x="6370320" y="4073899"/>
                  <a:pt x="5852160" y="4089139"/>
                </a:cubicBezTo>
                <a:cubicBezTo>
                  <a:pt x="5334000" y="4104379"/>
                  <a:pt x="4754881" y="3601459"/>
                  <a:pt x="4221480" y="3601459"/>
                </a:cubicBezTo>
                <a:cubicBezTo>
                  <a:pt x="3688080" y="3601459"/>
                  <a:pt x="3147060" y="4109459"/>
                  <a:pt x="2651760" y="4089139"/>
                </a:cubicBezTo>
                <a:cubicBezTo>
                  <a:pt x="2156460" y="4068819"/>
                  <a:pt x="1757680" y="3466839"/>
                  <a:pt x="1249680" y="3479539"/>
                </a:cubicBezTo>
                <a:cubicBezTo>
                  <a:pt x="900430" y="3488270"/>
                  <a:pt x="386705" y="3864369"/>
                  <a:pt x="8117" y="4060611"/>
                </a:cubicBezTo>
                <a:lnTo>
                  <a:pt x="0" y="4064573"/>
                </a:lnTo>
                <a:lnTo>
                  <a:pt x="0" y="96338"/>
                </a:lnTo>
                <a:lnTo>
                  <a:pt x="79586" y="136243"/>
                </a:lnTo>
                <a:cubicBezTo>
                  <a:pt x="480516" y="328988"/>
                  <a:pt x="884238" y="476527"/>
                  <a:pt x="1295400" y="503514"/>
                </a:cubicBezTo>
                <a:cubicBezTo>
                  <a:pt x="1953260" y="546694"/>
                  <a:pt x="2705100" y="3134"/>
                  <a:pt x="3307080" y="15834"/>
                </a:cubicBezTo>
                <a:cubicBezTo>
                  <a:pt x="3909060" y="28534"/>
                  <a:pt x="4394200" y="582254"/>
                  <a:pt x="4907280" y="579714"/>
                </a:cubicBezTo>
                <a:cubicBezTo>
                  <a:pt x="5420360" y="577174"/>
                  <a:pt x="5867401" y="15834"/>
                  <a:pt x="6385560" y="59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7"/>
          <p:cNvSpPr>
            <a:spLocks noChangeArrowheads="1"/>
          </p:cNvSpPr>
          <p:nvPr>
            <p:custDataLst>
              <p:tags r:id="rId1"/>
            </p:custDataLst>
          </p:nvPr>
        </p:nvSpPr>
        <p:spPr bwMode="auto">
          <a:xfrm>
            <a:off x="1790585" y="2322834"/>
            <a:ext cx="8648312"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唯美小清新水彩风工作汇报</a:t>
            </a:r>
            <a:r>
              <a:rPr lang="en-US" altLang="zh-CN"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PPT</a:t>
            </a:r>
            <a:endPar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PA_文本框 7"/>
          <p:cNvSpPr>
            <a:spLocks noChangeArrowheads="1"/>
          </p:cNvSpPr>
          <p:nvPr>
            <p:custDataLst>
              <p:tags r:id="rId2"/>
            </p:custDataLst>
          </p:nvPr>
        </p:nvSpPr>
        <p:spPr bwMode="auto">
          <a:xfrm>
            <a:off x="3378044" y="3240034"/>
            <a:ext cx="5700819" cy="276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框架完整年终</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总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年计</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划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职报</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告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作汇报模板</a:t>
            </a:r>
          </a:p>
        </p:txBody>
      </p:sp>
      <p:pic>
        <p:nvPicPr>
          <p:cNvPr id="22" name="图片 21"/>
          <p:cNvPicPr>
            <a:picLocks noChangeAspect="1"/>
          </p:cNvPicPr>
          <p:nvPr/>
        </p:nvPicPr>
        <p:blipFill>
          <a:blip r:embed="rId6"/>
          <a:stretch>
            <a:fillRect/>
          </a:stretch>
        </p:blipFill>
        <p:spPr>
          <a:xfrm rot="16200000">
            <a:off x="8547506" y="3253437"/>
            <a:ext cx="2225109" cy="5049286"/>
          </a:xfrm>
          <a:prstGeom prst="rect">
            <a:avLst/>
          </a:prstGeom>
        </p:spPr>
      </p:pic>
      <p:pic>
        <p:nvPicPr>
          <p:cNvPr id="24" name="图片 23"/>
          <p:cNvPicPr>
            <a:picLocks noChangeAspect="1"/>
          </p:cNvPicPr>
          <p:nvPr/>
        </p:nvPicPr>
        <p:blipFill rotWithShape="1">
          <a:blip r:embed="rId7"/>
          <a:srcRect r="8013"/>
          <a:stretch/>
        </p:blipFill>
        <p:spPr>
          <a:xfrm rot="5400000" flipH="1">
            <a:off x="1024307" y="-1039547"/>
            <a:ext cx="1924464" cy="3973078"/>
          </a:xfrm>
          <a:prstGeom prst="rect">
            <a:avLst/>
          </a:prstGeom>
        </p:spPr>
      </p:pic>
      <p:sp>
        <p:nvSpPr>
          <p:cNvPr id="36" name="圆角矩形 35"/>
          <p:cNvSpPr/>
          <p:nvPr/>
        </p:nvSpPr>
        <p:spPr>
          <a:xfrm>
            <a:off x="4499301" y="3901440"/>
            <a:ext cx="3230880" cy="6248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5EB5D3"/>
                </a:solidFill>
              </a:rPr>
              <a:t>汇报人：</a:t>
            </a:r>
            <a:r>
              <a:rPr lang="en-US" altLang="zh-CN" sz="1600" dirty="0" smtClean="0">
                <a:solidFill>
                  <a:srgbClr val="5EB5D3"/>
                </a:solidFill>
              </a:rPr>
              <a:t>51PPT</a:t>
            </a:r>
            <a:r>
              <a:rPr lang="zh-CN" altLang="en-US" sz="1600" dirty="0" smtClean="0">
                <a:solidFill>
                  <a:srgbClr val="5EB5D3"/>
                </a:solidFill>
              </a:rPr>
              <a:t>模板网</a:t>
            </a:r>
            <a:endParaRPr lang="zh-CN" altLang="en-US" sz="1600" dirty="0">
              <a:solidFill>
                <a:srgbClr val="5EB5D3"/>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24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by="(-#ppt_w*2)" calcmode="lin" valueType="num">
                                      <p:cBhvr rctx="PPT">
                                        <p:cTn id="14" dur="500" autoRev="1" fill="hold">
                                          <p:stCondLst>
                                            <p:cond delay="0"/>
                                          </p:stCondLst>
                                        </p:cTn>
                                        <p:tgtEl>
                                          <p:spTgt spid="4"/>
                                        </p:tgtEl>
                                        <p:attrNameLst>
                                          <p:attrName>ppt_w</p:attrName>
                                        </p:attrNameLst>
                                      </p:cBhvr>
                                    </p:anim>
                                    <p:anim by="(#ppt_w*0.50)" calcmode="lin" valueType="num">
                                      <p:cBhvr>
                                        <p:cTn id="15" dur="500" decel="50000" autoRev="1" fill="hold">
                                          <p:stCondLst>
                                            <p:cond delay="0"/>
                                          </p:stCondLst>
                                        </p:cTn>
                                        <p:tgtEl>
                                          <p:spTgt spid="4"/>
                                        </p:tgtEl>
                                        <p:attrNameLst>
                                          <p:attrName>ppt_x</p:attrName>
                                        </p:attrNameLst>
                                      </p:cBhvr>
                                    </p:anim>
                                    <p:anim from="(-#ppt_h/2)" to="(#ppt_y)" calcmode="lin" valueType="num">
                                      <p:cBhvr>
                                        <p:cTn id="16" dur="1000" fill="hold">
                                          <p:stCondLst>
                                            <p:cond delay="0"/>
                                          </p:stCondLst>
                                        </p:cTn>
                                        <p:tgtEl>
                                          <p:spTgt spid="4"/>
                                        </p:tgtEl>
                                        <p:attrNameLst>
                                          <p:attrName>ppt_y</p:attrName>
                                        </p:attrNameLst>
                                      </p:cBhvr>
                                    </p:anim>
                                    <p:animRot by="21600000">
                                      <p:cBhvr>
                                        <p:cTn id="17"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6"/>
          <p:cNvSpPr/>
          <p:nvPr/>
        </p:nvSpPr>
        <p:spPr bwMode="auto">
          <a:xfrm>
            <a:off x="160285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7"/>
          <p:cNvSpPr/>
          <p:nvPr/>
        </p:nvSpPr>
        <p:spPr bwMode="auto">
          <a:xfrm>
            <a:off x="1602857"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1" name="Freeform 8"/>
          <p:cNvSpPr/>
          <p:nvPr/>
        </p:nvSpPr>
        <p:spPr bwMode="auto">
          <a:xfrm>
            <a:off x="200517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2" name="Freeform 9"/>
          <p:cNvSpPr/>
          <p:nvPr/>
        </p:nvSpPr>
        <p:spPr bwMode="auto">
          <a:xfrm>
            <a:off x="240581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3" name="Freeform 10"/>
          <p:cNvSpPr/>
          <p:nvPr/>
        </p:nvSpPr>
        <p:spPr bwMode="auto">
          <a:xfrm>
            <a:off x="2803081"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4" name="Freeform 11"/>
          <p:cNvSpPr/>
          <p:nvPr/>
        </p:nvSpPr>
        <p:spPr bwMode="auto">
          <a:xfrm>
            <a:off x="2005175"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5" name="Freeform 12"/>
          <p:cNvSpPr/>
          <p:nvPr/>
        </p:nvSpPr>
        <p:spPr bwMode="auto">
          <a:xfrm>
            <a:off x="2405812"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Freeform 13"/>
          <p:cNvSpPr/>
          <p:nvPr/>
        </p:nvSpPr>
        <p:spPr bwMode="auto">
          <a:xfrm>
            <a:off x="2803081"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7" name="Freeform 14"/>
          <p:cNvSpPr/>
          <p:nvPr/>
        </p:nvSpPr>
        <p:spPr bwMode="auto">
          <a:xfrm>
            <a:off x="4114144"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8" name="Freeform 15"/>
          <p:cNvSpPr/>
          <p:nvPr/>
        </p:nvSpPr>
        <p:spPr bwMode="auto">
          <a:xfrm>
            <a:off x="451478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9" name="Freeform 16"/>
          <p:cNvSpPr/>
          <p:nvPr/>
        </p:nvSpPr>
        <p:spPr bwMode="auto">
          <a:xfrm>
            <a:off x="4917101"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0" name="Freeform 17"/>
          <p:cNvSpPr/>
          <p:nvPr/>
        </p:nvSpPr>
        <p:spPr bwMode="auto">
          <a:xfrm>
            <a:off x="531942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1" name="Freeform 18"/>
          <p:cNvSpPr/>
          <p:nvPr/>
        </p:nvSpPr>
        <p:spPr bwMode="auto">
          <a:xfrm>
            <a:off x="4114144"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2" name="Freeform 19"/>
          <p:cNvSpPr/>
          <p:nvPr/>
        </p:nvSpPr>
        <p:spPr bwMode="auto">
          <a:xfrm>
            <a:off x="4514782"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3" name="Freeform 20"/>
          <p:cNvSpPr/>
          <p:nvPr/>
        </p:nvSpPr>
        <p:spPr bwMode="auto">
          <a:xfrm>
            <a:off x="4917101"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4" name="Freeform 21"/>
          <p:cNvSpPr/>
          <p:nvPr/>
        </p:nvSpPr>
        <p:spPr bwMode="auto">
          <a:xfrm>
            <a:off x="5319420"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5" name="Freeform 22"/>
          <p:cNvSpPr/>
          <p:nvPr/>
        </p:nvSpPr>
        <p:spPr bwMode="auto">
          <a:xfrm>
            <a:off x="656681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48" name="Freeform 23"/>
          <p:cNvSpPr/>
          <p:nvPr/>
        </p:nvSpPr>
        <p:spPr bwMode="auto">
          <a:xfrm>
            <a:off x="6969127"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4" name="Freeform 24"/>
          <p:cNvSpPr/>
          <p:nvPr/>
        </p:nvSpPr>
        <p:spPr bwMode="auto">
          <a:xfrm>
            <a:off x="737144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7" name="Freeform 25"/>
          <p:cNvSpPr/>
          <p:nvPr/>
        </p:nvSpPr>
        <p:spPr bwMode="auto">
          <a:xfrm>
            <a:off x="7772083"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4" name="Freeform 26"/>
          <p:cNvSpPr/>
          <p:nvPr/>
        </p:nvSpPr>
        <p:spPr bwMode="auto">
          <a:xfrm>
            <a:off x="7772083"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1" name="Freeform 27"/>
          <p:cNvSpPr/>
          <p:nvPr/>
        </p:nvSpPr>
        <p:spPr bwMode="auto">
          <a:xfrm>
            <a:off x="7371443"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2" name="Freeform 28"/>
          <p:cNvSpPr/>
          <p:nvPr/>
        </p:nvSpPr>
        <p:spPr bwMode="auto">
          <a:xfrm>
            <a:off x="6969127"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3" name="Freeform 29"/>
          <p:cNvSpPr/>
          <p:nvPr/>
        </p:nvSpPr>
        <p:spPr bwMode="auto">
          <a:xfrm>
            <a:off x="6566810"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74" name="Freeform 30"/>
          <p:cNvSpPr/>
          <p:nvPr/>
        </p:nvSpPr>
        <p:spPr bwMode="auto">
          <a:xfrm>
            <a:off x="9093534"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5" name="Freeform 31"/>
          <p:cNvSpPr/>
          <p:nvPr/>
        </p:nvSpPr>
        <p:spPr bwMode="auto">
          <a:xfrm>
            <a:off x="9490804"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6" name="Freeform 32"/>
          <p:cNvSpPr/>
          <p:nvPr/>
        </p:nvSpPr>
        <p:spPr bwMode="auto">
          <a:xfrm>
            <a:off x="989311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7" name="Freeform 33"/>
          <p:cNvSpPr/>
          <p:nvPr/>
        </p:nvSpPr>
        <p:spPr bwMode="auto">
          <a:xfrm>
            <a:off x="10295438"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8" name="Freeform 34"/>
          <p:cNvSpPr/>
          <p:nvPr/>
        </p:nvSpPr>
        <p:spPr bwMode="auto">
          <a:xfrm>
            <a:off x="10295438"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79" name="Freeform 35"/>
          <p:cNvSpPr/>
          <p:nvPr/>
        </p:nvSpPr>
        <p:spPr bwMode="auto">
          <a:xfrm>
            <a:off x="9893119"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0" name="Freeform 36"/>
          <p:cNvSpPr/>
          <p:nvPr/>
        </p:nvSpPr>
        <p:spPr bwMode="auto">
          <a:xfrm>
            <a:off x="9490804"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1" name="Freeform 37"/>
          <p:cNvSpPr/>
          <p:nvPr/>
        </p:nvSpPr>
        <p:spPr bwMode="auto">
          <a:xfrm>
            <a:off x="9093534"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82" name="Oval 38"/>
          <p:cNvSpPr>
            <a:spLocks noChangeArrowheads="1"/>
          </p:cNvSpPr>
          <p:nvPr/>
        </p:nvSpPr>
        <p:spPr bwMode="auto">
          <a:xfrm>
            <a:off x="1952992"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83" name="Freeform 39"/>
          <p:cNvSpPr>
            <a:spLocks noEditPoints="1"/>
          </p:cNvSpPr>
          <p:nvPr/>
        </p:nvSpPr>
        <p:spPr bwMode="auto">
          <a:xfrm>
            <a:off x="2142072"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4" name="Oval 40"/>
          <p:cNvSpPr>
            <a:spLocks noChangeArrowheads="1"/>
          </p:cNvSpPr>
          <p:nvPr/>
        </p:nvSpPr>
        <p:spPr bwMode="auto">
          <a:xfrm>
            <a:off x="4473824"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85" name="Oval 41"/>
          <p:cNvSpPr>
            <a:spLocks noChangeArrowheads="1"/>
          </p:cNvSpPr>
          <p:nvPr/>
        </p:nvSpPr>
        <p:spPr bwMode="auto">
          <a:xfrm>
            <a:off x="6935461"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86" name="Oval 42"/>
          <p:cNvSpPr>
            <a:spLocks noChangeArrowheads="1"/>
          </p:cNvSpPr>
          <p:nvPr/>
        </p:nvSpPr>
        <p:spPr bwMode="auto">
          <a:xfrm>
            <a:off x="9436512"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87" name="Freeform 43"/>
          <p:cNvSpPr>
            <a:spLocks noEditPoints="1"/>
          </p:cNvSpPr>
          <p:nvPr/>
        </p:nvSpPr>
        <p:spPr bwMode="auto">
          <a:xfrm>
            <a:off x="7165122"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88" name="Freeform 44"/>
          <p:cNvSpPr>
            <a:spLocks noEditPoints="1"/>
          </p:cNvSpPr>
          <p:nvPr/>
        </p:nvSpPr>
        <p:spPr bwMode="auto">
          <a:xfrm>
            <a:off x="4643430"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89" name="Freeform 45"/>
          <p:cNvSpPr>
            <a:spLocks noEditPoints="1"/>
          </p:cNvSpPr>
          <p:nvPr/>
        </p:nvSpPr>
        <p:spPr bwMode="auto">
          <a:xfrm>
            <a:off x="9664670"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90" name="TextBox 89"/>
          <p:cNvSpPr txBox="1"/>
          <p:nvPr/>
        </p:nvSpPr>
        <p:spPr>
          <a:xfrm>
            <a:off x="1322044" y="5027428"/>
            <a:ext cx="2084520"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1" name="TextBox 90"/>
          <p:cNvSpPr txBox="1"/>
          <p:nvPr/>
        </p:nvSpPr>
        <p:spPr>
          <a:xfrm>
            <a:off x="1799245" y="4620583"/>
            <a:ext cx="1881393" cy="287130"/>
          </a:xfrm>
          <a:prstGeom prst="rect">
            <a:avLst/>
          </a:prstGeom>
          <a:noFill/>
        </p:spPr>
        <p:txBody>
          <a:bodyPr wrap="square" lIns="96983" tIns="0" rIns="96983" bIns="0" rtlCol="0" anchor="t">
            <a:spAutoFit/>
          </a:bodyPr>
          <a:lstStyle/>
          <a:p>
            <a:r>
              <a:rPr lang="zh-CN" altLang="en-US" sz="2800" baseline="-3000" dirty="0">
                <a:solidFill>
                  <a:schemeClr val="accent1"/>
                </a:solidFill>
                <a:latin typeface="微软雅黑" panose="020B0503020204020204" pitchFamily="34" charset="-122"/>
                <a:ea typeface="微软雅黑" panose="020B0503020204020204" pitchFamily="34" charset="-122"/>
              </a:rPr>
              <a:t>添加标题</a:t>
            </a:r>
          </a:p>
        </p:txBody>
      </p:sp>
      <p:sp>
        <p:nvSpPr>
          <p:cNvPr id="93" name="TextBox 92"/>
          <p:cNvSpPr txBox="1"/>
          <p:nvPr/>
        </p:nvSpPr>
        <p:spPr>
          <a:xfrm>
            <a:off x="4335302"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2"/>
                </a:solidFill>
                <a:latin typeface="微软雅黑" panose="020B0503020204020204" pitchFamily="34" charset="-122"/>
                <a:ea typeface="微软雅黑" panose="020B0503020204020204" pitchFamily="34" charset="-122"/>
              </a:rPr>
              <a:t>添加标题</a:t>
            </a:r>
          </a:p>
        </p:txBody>
      </p:sp>
      <p:sp>
        <p:nvSpPr>
          <p:cNvPr id="94" name="TextBox 93"/>
          <p:cNvSpPr txBox="1"/>
          <p:nvPr/>
        </p:nvSpPr>
        <p:spPr>
          <a:xfrm>
            <a:off x="6316296" y="5027428"/>
            <a:ext cx="2115897"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5" name="TextBox 94"/>
          <p:cNvSpPr txBox="1"/>
          <p:nvPr/>
        </p:nvSpPr>
        <p:spPr>
          <a:xfrm>
            <a:off x="6753947"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3"/>
                </a:solidFill>
                <a:latin typeface="微软雅黑" panose="020B0503020204020204" pitchFamily="34" charset="-122"/>
                <a:ea typeface="微软雅黑" panose="020B0503020204020204" pitchFamily="34" charset="-122"/>
              </a:rPr>
              <a:t>添加标题</a:t>
            </a:r>
          </a:p>
        </p:txBody>
      </p:sp>
      <p:sp>
        <p:nvSpPr>
          <p:cNvPr id="96" name="TextBox 95"/>
          <p:cNvSpPr txBox="1"/>
          <p:nvPr/>
        </p:nvSpPr>
        <p:spPr>
          <a:xfrm>
            <a:off x="8816086" y="5044890"/>
            <a:ext cx="2113355" cy="1383859"/>
          </a:xfrm>
          <a:prstGeom prst="rect">
            <a:avLst/>
          </a:prstGeom>
          <a:noFill/>
        </p:spPr>
        <p:txBody>
          <a:bodyPr wrap="square" lIns="96983" tIns="48491" rIns="96983" bIns="48491" rtlCol="0">
            <a:spAutoFit/>
          </a:bodyPr>
          <a:lstStyle/>
          <a:p>
            <a:pPr algn="just">
              <a:lnSpc>
                <a:spcPct val="114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轻点此处输入文字内容，</a:t>
            </a:r>
            <a:r>
              <a:rPr lang="en-US" altLang="zh-CN" sz="1465" dirty="0">
                <a:solidFill>
                  <a:schemeClr val="tx1">
                    <a:lumMod val="50000"/>
                    <a:lumOff val="50000"/>
                  </a:schemeClr>
                </a:solidFill>
                <a:latin typeface="微软雅黑" panose="020B0503020204020204" pitchFamily="34" charset="-122"/>
                <a:ea typeface="微软雅黑" panose="020B0503020204020204" pitchFamily="34" charset="-122"/>
              </a:rPr>
              <a:t>PPT</a:t>
            </a: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7" name="TextBox 96"/>
          <p:cNvSpPr txBox="1"/>
          <p:nvPr/>
        </p:nvSpPr>
        <p:spPr>
          <a:xfrm>
            <a:off x="9293285" y="4660879"/>
            <a:ext cx="1881393" cy="287130"/>
          </a:xfrm>
          <a:prstGeom prst="rect">
            <a:avLst/>
          </a:prstGeom>
          <a:noFill/>
        </p:spPr>
        <p:txBody>
          <a:bodyPr wrap="square" lIns="96983" tIns="0" rIns="96983" bIns="0" rtlCol="0" anchor="t">
            <a:spAutoFit/>
          </a:bodyPr>
          <a:lstStyle/>
          <a:p>
            <a:r>
              <a:rPr lang="zh-CN" altLang="en-US" sz="2800" baseline="-3000" dirty="0">
                <a:solidFill>
                  <a:schemeClr val="accent4"/>
                </a:solidFill>
                <a:latin typeface="微软雅黑" panose="020B0503020204020204" pitchFamily="34" charset="-122"/>
                <a:ea typeface="微软雅黑" panose="020B0503020204020204"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500"/>
                                        <p:tgtEl>
                                          <p:spTgt spid="82"/>
                                        </p:tgtEl>
                                      </p:cBhvr>
                                    </p:animEffect>
                                    <p:anim calcmode="lin" valueType="num">
                                      <p:cBhvr>
                                        <p:cTn id="8" dur="500" fill="hold"/>
                                        <p:tgtEl>
                                          <p:spTgt spid="82"/>
                                        </p:tgtEl>
                                        <p:attrNameLst>
                                          <p:attrName>ppt_w</p:attrName>
                                        </p:attrNameLst>
                                      </p:cBhvr>
                                      <p:tavLst>
                                        <p:tav tm="0" fmla="#ppt_w*sin(2.5*pi*$)">
                                          <p:val>
                                            <p:fltVal val="0"/>
                                          </p:val>
                                        </p:tav>
                                        <p:tav tm="100000">
                                          <p:val>
                                            <p:fltVal val="1"/>
                                          </p:val>
                                        </p:tav>
                                      </p:tavLst>
                                    </p:anim>
                                    <p:anim calcmode="lin" valueType="num">
                                      <p:cBhvr>
                                        <p:cTn id="9" dur="500" fill="hold"/>
                                        <p:tgtEl>
                                          <p:spTgt spid="82"/>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500"/>
                                        <p:tgtEl>
                                          <p:spTgt spid="83"/>
                                        </p:tgtEl>
                                      </p:cBhvr>
                                    </p:animEffect>
                                    <p:anim calcmode="lin" valueType="num">
                                      <p:cBhvr>
                                        <p:cTn id="13" dur="500" fill="hold"/>
                                        <p:tgtEl>
                                          <p:spTgt spid="83"/>
                                        </p:tgtEl>
                                        <p:attrNameLst>
                                          <p:attrName>ppt_w</p:attrName>
                                        </p:attrNameLst>
                                      </p:cBhvr>
                                      <p:tavLst>
                                        <p:tav tm="0" fmla="#ppt_w*sin(2.5*pi*$)">
                                          <p:val>
                                            <p:fltVal val="0"/>
                                          </p:val>
                                        </p:tav>
                                        <p:tav tm="100000">
                                          <p:val>
                                            <p:fltVal val="1"/>
                                          </p:val>
                                        </p:tav>
                                      </p:tavLst>
                                    </p:anim>
                                    <p:anim calcmode="lin" valueType="num">
                                      <p:cBhvr>
                                        <p:cTn id="14" dur="500" fill="hold"/>
                                        <p:tgtEl>
                                          <p:spTgt spid="83"/>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1000"/>
                                        <p:tgtEl>
                                          <p:spTgt spid="91"/>
                                        </p:tgtEl>
                                      </p:cBhvr>
                                    </p:animEffect>
                                    <p:anim calcmode="lin" valueType="num">
                                      <p:cBhvr>
                                        <p:cTn id="19" dur="1000" fill="hold"/>
                                        <p:tgtEl>
                                          <p:spTgt spid="91"/>
                                        </p:tgtEl>
                                        <p:attrNameLst>
                                          <p:attrName>ppt_x</p:attrName>
                                        </p:attrNameLst>
                                      </p:cBhvr>
                                      <p:tavLst>
                                        <p:tav tm="0">
                                          <p:val>
                                            <p:strVal val="#ppt_x"/>
                                          </p:val>
                                        </p:tav>
                                        <p:tav tm="100000">
                                          <p:val>
                                            <p:strVal val="#ppt_x"/>
                                          </p:val>
                                        </p:tav>
                                      </p:tavLst>
                                    </p:anim>
                                    <p:anim calcmode="lin" valueType="num">
                                      <p:cBhvr>
                                        <p:cTn id="20" dur="1000" fill="hold"/>
                                        <p:tgtEl>
                                          <p:spTgt spid="91"/>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fade">
                                      <p:cBhvr>
                                        <p:cTn id="23" dur="1000"/>
                                        <p:tgtEl>
                                          <p:spTgt spid="90"/>
                                        </p:tgtEl>
                                      </p:cBhvr>
                                    </p:animEffect>
                                    <p:anim calcmode="lin" valueType="num">
                                      <p:cBhvr>
                                        <p:cTn id="24" dur="1000" fill="hold"/>
                                        <p:tgtEl>
                                          <p:spTgt spid="90"/>
                                        </p:tgtEl>
                                        <p:attrNameLst>
                                          <p:attrName>ppt_x</p:attrName>
                                        </p:attrNameLst>
                                      </p:cBhvr>
                                      <p:tavLst>
                                        <p:tav tm="0">
                                          <p:val>
                                            <p:strVal val="#ppt_x"/>
                                          </p:val>
                                        </p:tav>
                                        <p:tav tm="100000">
                                          <p:val>
                                            <p:strVal val="#ppt_x"/>
                                          </p:val>
                                        </p:tav>
                                      </p:tavLst>
                                    </p:anim>
                                    <p:anim calcmode="lin" valueType="num">
                                      <p:cBhvr>
                                        <p:cTn id="25" dur="1000" fill="hold"/>
                                        <p:tgtEl>
                                          <p:spTgt spid="90"/>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down)">
                                      <p:cBhvr>
                                        <p:cTn id="28" dur="500"/>
                                        <p:tgtEl>
                                          <p:spTgt spid="28"/>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31"/>
                                        </p:tgtEl>
                                        <p:attrNameLst>
                                          <p:attrName>style.visibility</p:attrName>
                                        </p:attrNameLst>
                                      </p:cBhvr>
                                      <p:to>
                                        <p:strVal val="visible"/>
                                      </p:to>
                                    </p:set>
                                    <p:animEffect transition="in" filter="wipe(down)">
                                      <p:cBhvr>
                                        <p:cTn id="31" dur="500"/>
                                        <p:tgtEl>
                                          <p:spTgt spid="31"/>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Effect transition="in" filter="wipe(down)">
                                      <p:cBhvr>
                                        <p:cTn id="34" dur="500"/>
                                        <p:tgtEl>
                                          <p:spTgt spid="32"/>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par>
                                <p:cTn id="42" presetID="22" presetClass="entr" presetSubtype="4" fill="hold" nodeType="with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500"/>
                                        <p:tgtEl>
                                          <p:spTgt spid="34"/>
                                        </p:tgtEl>
                                      </p:cBhvr>
                                    </p:animEffect>
                                  </p:childTnLst>
                                </p:cTn>
                              </p:par>
                              <p:par>
                                <p:cTn id="45" presetID="22" presetClass="entr" presetSubtype="4"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par>
                                <p:cTn id="48" presetID="22" presetClass="entr" presetSubtype="4" fill="hold"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wipe(down)">
                                      <p:cBhvr>
                                        <p:cTn id="50" dur="500"/>
                                        <p:tgtEl>
                                          <p:spTgt spid="36"/>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anim calcmode="lin" valueType="num">
                                      <p:cBhvr>
                                        <p:cTn id="55" dur="500" fill="hold"/>
                                        <p:tgtEl>
                                          <p:spTgt spid="84"/>
                                        </p:tgtEl>
                                        <p:attrNameLst>
                                          <p:attrName>ppt_w</p:attrName>
                                        </p:attrNameLst>
                                      </p:cBhvr>
                                      <p:tavLst>
                                        <p:tav tm="0" fmla="#ppt_w*sin(2.5*pi*$)">
                                          <p:val>
                                            <p:fltVal val="0"/>
                                          </p:val>
                                        </p:tav>
                                        <p:tav tm="100000">
                                          <p:val>
                                            <p:fltVal val="1"/>
                                          </p:val>
                                        </p:tav>
                                      </p:tavLst>
                                    </p:anim>
                                    <p:anim calcmode="lin" valueType="num">
                                      <p:cBhvr>
                                        <p:cTn id="56" dur="500" fill="hold"/>
                                        <p:tgtEl>
                                          <p:spTgt spid="84"/>
                                        </p:tgtEl>
                                        <p:attrNameLst>
                                          <p:attrName>ppt_h</p:attrName>
                                        </p:attrNameLst>
                                      </p:cBhvr>
                                      <p:tavLst>
                                        <p:tav tm="0">
                                          <p:val>
                                            <p:strVal val="#ppt_h"/>
                                          </p:val>
                                        </p:tav>
                                        <p:tav tm="100000">
                                          <p:val>
                                            <p:strVal val="#ppt_h"/>
                                          </p:val>
                                        </p:tav>
                                      </p:tavLst>
                                    </p:anim>
                                  </p:childTnLst>
                                </p:cTn>
                              </p:par>
                              <p:par>
                                <p:cTn id="57" presetID="45" presetClass="entr" presetSubtype="0" fill="hold" nodeType="withEffect">
                                  <p:stCondLst>
                                    <p:cond delay="0"/>
                                  </p:stCondLst>
                                  <p:childTnLst>
                                    <p:set>
                                      <p:cBhvr>
                                        <p:cTn id="58" dur="1" fill="hold">
                                          <p:stCondLst>
                                            <p:cond delay="0"/>
                                          </p:stCondLst>
                                        </p:cTn>
                                        <p:tgtEl>
                                          <p:spTgt spid="88"/>
                                        </p:tgtEl>
                                        <p:attrNameLst>
                                          <p:attrName>style.visibility</p:attrName>
                                        </p:attrNameLst>
                                      </p:cBhvr>
                                      <p:to>
                                        <p:strVal val="visible"/>
                                      </p:to>
                                    </p:set>
                                    <p:animEffect transition="in" filter="fade">
                                      <p:cBhvr>
                                        <p:cTn id="59" dur="500"/>
                                        <p:tgtEl>
                                          <p:spTgt spid="88"/>
                                        </p:tgtEl>
                                      </p:cBhvr>
                                    </p:animEffect>
                                    <p:anim calcmode="lin" valueType="num">
                                      <p:cBhvr>
                                        <p:cTn id="60" dur="500" fill="hold"/>
                                        <p:tgtEl>
                                          <p:spTgt spid="88"/>
                                        </p:tgtEl>
                                        <p:attrNameLst>
                                          <p:attrName>ppt_w</p:attrName>
                                        </p:attrNameLst>
                                      </p:cBhvr>
                                      <p:tavLst>
                                        <p:tav tm="0" fmla="#ppt_w*sin(2.5*pi*$)">
                                          <p:val>
                                            <p:fltVal val="0"/>
                                          </p:val>
                                        </p:tav>
                                        <p:tav tm="100000">
                                          <p:val>
                                            <p:fltVal val="1"/>
                                          </p:val>
                                        </p:tav>
                                      </p:tavLst>
                                    </p:anim>
                                    <p:anim calcmode="lin" valueType="num">
                                      <p:cBhvr>
                                        <p:cTn id="61" dur="500" fill="hold"/>
                                        <p:tgtEl>
                                          <p:spTgt spid="88"/>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fade">
                                      <p:cBhvr>
                                        <p:cTn id="65" dur="1000"/>
                                        <p:tgtEl>
                                          <p:spTgt spid="93"/>
                                        </p:tgtEl>
                                      </p:cBhvr>
                                    </p:animEffect>
                                    <p:anim calcmode="lin" valueType="num">
                                      <p:cBhvr>
                                        <p:cTn id="66" dur="1000" fill="hold"/>
                                        <p:tgtEl>
                                          <p:spTgt spid="93"/>
                                        </p:tgtEl>
                                        <p:attrNameLst>
                                          <p:attrName>ppt_x</p:attrName>
                                        </p:attrNameLst>
                                      </p:cBhvr>
                                      <p:tavLst>
                                        <p:tav tm="0">
                                          <p:val>
                                            <p:strVal val="#ppt_x"/>
                                          </p:val>
                                        </p:tav>
                                        <p:tav tm="100000">
                                          <p:val>
                                            <p:strVal val="#ppt_x"/>
                                          </p:val>
                                        </p:tav>
                                      </p:tavLst>
                                    </p:anim>
                                    <p:anim calcmode="lin" valueType="num">
                                      <p:cBhvr>
                                        <p:cTn id="67" dur="1000" fill="hold"/>
                                        <p:tgtEl>
                                          <p:spTgt spid="93"/>
                                        </p:tgtEl>
                                        <p:attrNameLst>
                                          <p:attrName>ppt_y</p:attrName>
                                        </p:attrNameLst>
                                      </p:cBhvr>
                                      <p:tavLst>
                                        <p:tav tm="0">
                                          <p:val>
                                            <p:strVal val="#ppt_y-.1"/>
                                          </p:val>
                                        </p:tav>
                                        <p:tav tm="100000">
                                          <p:val>
                                            <p:strVal val="#ppt_y"/>
                                          </p:val>
                                        </p:tav>
                                      </p:tavLst>
                                    </p:anim>
                                  </p:childTnLst>
                                </p:cTn>
                              </p:par>
                              <p:par>
                                <p:cTn id="68" presetID="22" presetClass="entr" presetSubtype="4"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wipe(down)">
                                      <p:cBhvr>
                                        <p:cTn id="70" dur="500"/>
                                        <p:tgtEl>
                                          <p:spTgt spid="37"/>
                                        </p:tgtEl>
                                      </p:cBhvr>
                                    </p:animEffect>
                                  </p:childTnLst>
                                </p:cTn>
                              </p:par>
                              <p:par>
                                <p:cTn id="71" presetID="22" presetClass="entr" presetSubtype="4" fill="hold" grpId="0" nodeType="withEffect">
                                  <p:stCondLst>
                                    <p:cond delay="200"/>
                                  </p:stCondLst>
                                  <p:childTnLst>
                                    <p:set>
                                      <p:cBhvr>
                                        <p:cTn id="72" dur="1" fill="hold">
                                          <p:stCondLst>
                                            <p:cond delay="0"/>
                                          </p:stCondLst>
                                        </p:cTn>
                                        <p:tgtEl>
                                          <p:spTgt spid="38"/>
                                        </p:tgtEl>
                                        <p:attrNameLst>
                                          <p:attrName>style.visibility</p:attrName>
                                        </p:attrNameLst>
                                      </p:cBhvr>
                                      <p:to>
                                        <p:strVal val="visible"/>
                                      </p:to>
                                    </p:set>
                                    <p:animEffect transition="in" filter="wipe(down)">
                                      <p:cBhvr>
                                        <p:cTn id="73" dur="500"/>
                                        <p:tgtEl>
                                          <p:spTgt spid="38"/>
                                        </p:tgtEl>
                                      </p:cBhvr>
                                    </p:animEffect>
                                  </p:childTnLst>
                                </p:cTn>
                              </p:par>
                              <p:par>
                                <p:cTn id="74" presetID="22" presetClass="entr" presetSubtype="4" fill="hold" grpId="0" nodeType="withEffect">
                                  <p:stCondLst>
                                    <p:cond delay="400"/>
                                  </p:stCondLst>
                                  <p:childTnLst>
                                    <p:set>
                                      <p:cBhvr>
                                        <p:cTn id="75" dur="1" fill="hold">
                                          <p:stCondLst>
                                            <p:cond delay="0"/>
                                          </p:stCondLst>
                                        </p:cTn>
                                        <p:tgtEl>
                                          <p:spTgt spid="39"/>
                                        </p:tgtEl>
                                        <p:attrNameLst>
                                          <p:attrName>style.visibility</p:attrName>
                                        </p:attrNameLst>
                                      </p:cBhvr>
                                      <p:to>
                                        <p:strVal val="visible"/>
                                      </p:to>
                                    </p:set>
                                    <p:animEffect transition="in" filter="wipe(down)">
                                      <p:cBhvr>
                                        <p:cTn id="76" dur="500"/>
                                        <p:tgtEl>
                                          <p:spTgt spid="39"/>
                                        </p:tgtEl>
                                      </p:cBhvr>
                                    </p:animEffect>
                                  </p:childTnLst>
                                </p:cTn>
                              </p:par>
                              <p:par>
                                <p:cTn id="77" presetID="22" presetClass="entr" presetSubtype="4" fill="hold" grpId="0" nodeType="withEffect">
                                  <p:stCondLst>
                                    <p:cond delay="60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500"/>
                                        <p:tgtEl>
                                          <p:spTgt spid="40"/>
                                        </p:tgtEl>
                                      </p:cBhvr>
                                    </p:animEffect>
                                  </p:childTnLst>
                                </p:cTn>
                              </p:par>
                            </p:childTnLst>
                          </p:cTn>
                        </p:par>
                        <p:par>
                          <p:cTn id="80" fill="hold">
                            <p:stCondLst>
                              <p:cond delay="3600"/>
                            </p:stCondLst>
                            <p:childTnLst>
                              <p:par>
                                <p:cTn id="81" presetID="22" presetClass="entr" presetSubtype="4"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down)">
                                      <p:cBhvr>
                                        <p:cTn id="83" dur="500"/>
                                        <p:tgtEl>
                                          <p:spTgt spid="41"/>
                                        </p:tgtEl>
                                      </p:cBhvr>
                                    </p:animEffect>
                                  </p:childTnLst>
                                </p:cTn>
                              </p:par>
                              <p:par>
                                <p:cTn id="84" presetID="22" presetClass="entr" presetSubtype="4" fill="hold"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down)">
                                      <p:cBhvr>
                                        <p:cTn id="86" dur="500"/>
                                        <p:tgtEl>
                                          <p:spTgt spid="42"/>
                                        </p:tgtEl>
                                      </p:cBhvr>
                                    </p:animEffect>
                                  </p:childTnLst>
                                </p:cTn>
                              </p:par>
                              <p:par>
                                <p:cTn id="87" presetID="22" presetClass="entr" presetSubtype="4" fill="hold"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down)">
                                      <p:cBhvr>
                                        <p:cTn id="89" dur="500"/>
                                        <p:tgtEl>
                                          <p:spTgt spid="43"/>
                                        </p:tgtEl>
                                      </p:cBhvr>
                                    </p:animEffect>
                                  </p:childTnLst>
                                </p:cTn>
                              </p:par>
                              <p:par>
                                <p:cTn id="90" presetID="22" presetClass="entr" presetSubtype="4" fill="hold"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down)">
                                      <p:cBhvr>
                                        <p:cTn id="92" dur="500"/>
                                        <p:tgtEl>
                                          <p:spTgt spid="44"/>
                                        </p:tgtEl>
                                      </p:cBhvr>
                                    </p:animEffect>
                                  </p:childTnLst>
                                </p:cTn>
                              </p:par>
                            </p:childTnLst>
                          </p:cTn>
                        </p:par>
                        <p:par>
                          <p:cTn id="93" fill="hold">
                            <p:stCondLst>
                              <p:cond delay="4100"/>
                            </p:stCondLst>
                            <p:childTnLst>
                              <p:par>
                                <p:cTn id="94" presetID="45" presetClass="entr" presetSubtype="0"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fade">
                                      <p:cBhvr>
                                        <p:cTn id="96" dur="500"/>
                                        <p:tgtEl>
                                          <p:spTgt spid="85"/>
                                        </p:tgtEl>
                                      </p:cBhvr>
                                    </p:animEffect>
                                    <p:anim calcmode="lin" valueType="num">
                                      <p:cBhvr>
                                        <p:cTn id="97" dur="500" fill="hold"/>
                                        <p:tgtEl>
                                          <p:spTgt spid="85"/>
                                        </p:tgtEl>
                                        <p:attrNameLst>
                                          <p:attrName>ppt_w</p:attrName>
                                        </p:attrNameLst>
                                      </p:cBhvr>
                                      <p:tavLst>
                                        <p:tav tm="0" fmla="#ppt_w*sin(2.5*pi*$)">
                                          <p:val>
                                            <p:fltVal val="0"/>
                                          </p:val>
                                        </p:tav>
                                        <p:tav tm="100000">
                                          <p:val>
                                            <p:fltVal val="1"/>
                                          </p:val>
                                        </p:tav>
                                      </p:tavLst>
                                    </p:anim>
                                    <p:anim calcmode="lin" valueType="num">
                                      <p:cBhvr>
                                        <p:cTn id="98" dur="500" fill="hold"/>
                                        <p:tgtEl>
                                          <p:spTgt spid="85"/>
                                        </p:tgtEl>
                                        <p:attrNameLst>
                                          <p:attrName>ppt_h</p:attrName>
                                        </p:attrNameLst>
                                      </p:cBhvr>
                                      <p:tavLst>
                                        <p:tav tm="0">
                                          <p:val>
                                            <p:strVal val="#ppt_h"/>
                                          </p:val>
                                        </p:tav>
                                        <p:tav tm="100000">
                                          <p:val>
                                            <p:strVal val="#ppt_h"/>
                                          </p:val>
                                        </p:tav>
                                      </p:tavLst>
                                    </p:anim>
                                  </p:childTnLst>
                                </p:cTn>
                              </p:par>
                              <p:par>
                                <p:cTn id="99" presetID="45" presetClass="entr" presetSubtype="0" fill="hold" nodeType="withEffect">
                                  <p:stCondLst>
                                    <p:cond delay="0"/>
                                  </p:stCondLst>
                                  <p:childTnLst>
                                    <p:set>
                                      <p:cBhvr>
                                        <p:cTn id="100" dur="1" fill="hold">
                                          <p:stCondLst>
                                            <p:cond delay="0"/>
                                          </p:stCondLst>
                                        </p:cTn>
                                        <p:tgtEl>
                                          <p:spTgt spid="87"/>
                                        </p:tgtEl>
                                        <p:attrNameLst>
                                          <p:attrName>style.visibility</p:attrName>
                                        </p:attrNameLst>
                                      </p:cBhvr>
                                      <p:to>
                                        <p:strVal val="visible"/>
                                      </p:to>
                                    </p:set>
                                    <p:animEffect transition="in" filter="fade">
                                      <p:cBhvr>
                                        <p:cTn id="101" dur="500"/>
                                        <p:tgtEl>
                                          <p:spTgt spid="87"/>
                                        </p:tgtEl>
                                      </p:cBhvr>
                                    </p:animEffect>
                                    <p:anim calcmode="lin" valueType="num">
                                      <p:cBhvr>
                                        <p:cTn id="102" dur="500" fill="hold"/>
                                        <p:tgtEl>
                                          <p:spTgt spid="87"/>
                                        </p:tgtEl>
                                        <p:attrNameLst>
                                          <p:attrName>ppt_w</p:attrName>
                                        </p:attrNameLst>
                                      </p:cBhvr>
                                      <p:tavLst>
                                        <p:tav tm="0" fmla="#ppt_w*sin(2.5*pi*$)">
                                          <p:val>
                                            <p:fltVal val="0"/>
                                          </p:val>
                                        </p:tav>
                                        <p:tav tm="100000">
                                          <p:val>
                                            <p:fltVal val="1"/>
                                          </p:val>
                                        </p:tav>
                                      </p:tavLst>
                                    </p:anim>
                                    <p:anim calcmode="lin" valueType="num">
                                      <p:cBhvr>
                                        <p:cTn id="103" dur="500" fill="hold"/>
                                        <p:tgtEl>
                                          <p:spTgt spid="87"/>
                                        </p:tgtEl>
                                        <p:attrNameLst>
                                          <p:attrName>ppt_h</p:attrName>
                                        </p:attrNameLst>
                                      </p:cBhvr>
                                      <p:tavLst>
                                        <p:tav tm="0">
                                          <p:val>
                                            <p:strVal val="#ppt_h"/>
                                          </p:val>
                                        </p:tav>
                                        <p:tav tm="100000">
                                          <p:val>
                                            <p:strVal val="#ppt_h"/>
                                          </p:val>
                                        </p:tav>
                                      </p:tavLst>
                                    </p:anim>
                                  </p:childTnLst>
                                </p:cTn>
                              </p:par>
                            </p:childTnLst>
                          </p:cTn>
                        </p:par>
                        <p:par>
                          <p:cTn id="104" fill="hold">
                            <p:stCondLst>
                              <p:cond delay="4600"/>
                            </p:stCondLst>
                            <p:childTnLst>
                              <p:par>
                                <p:cTn id="105" presetID="47" presetClass="entr" presetSubtype="0" fill="hold" grpId="0" nodeType="afterEffect">
                                  <p:stCondLst>
                                    <p:cond delay="0"/>
                                  </p:stCondLst>
                                  <p:childTnLst>
                                    <p:set>
                                      <p:cBhvr>
                                        <p:cTn id="106" dur="1" fill="hold">
                                          <p:stCondLst>
                                            <p:cond delay="0"/>
                                          </p:stCondLst>
                                        </p:cTn>
                                        <p:tgtEl>
                                          <p:spTgt spid="95"/>
                                        </p:tgtEl>
                                        <p:attrNameLst>
                                          <p:attrName>style.visibility</p:attrName>
                                        </p:attrNameLst>
                                      </p:cBhvr>
                                      <p:to>
                                        <p:strVal val="visible"/>
                                      </p:to>
                                    </p:set>
                                    <p:animEffect transition="in" filter="fade">
                                      <p:cBhvr>
                                        <p:cTn id="107" dur="1000"/>
                                        <p:tgtEl>
                                          <p:spTgt spid="95"/>
                                        </p:tgtEl>
                                      </p:cBhvr>
                                    </p:animEffect>
                                    <p:anim calcmode="lin" valueType="num">
                                      <p:cBhvr>
                                        <p:cTn id="108" dur="1000" fill="hold"/>
                                        <p:tgtEl>
                                          <p:spTgt spid="95"/>
                                        </p:tgtEl>
                                        <p:attrNameLst>
                                          <p:attrName>ppt_x</p:attrName>
                                        </p:attrNameLst>
                                      </p:cBhvr>
                                      <p:tavLst>
                                        <p:tav tm="0">
                                          <p:val>
                                            <p:strVal val="#ppt_x"/>
                                          </p:val>
                                        </p:tav>
                                        <p:tav tm="100000">
                                          <p:val>
                                            <p:strVal val="#ppt_x"/>
                                          </p:val>
                                        </p:tav>
                                      </p:tavLst>
                                    </p:anim>
                                    <p:anim calcmode="lin" valueType="num">
                                      <p:cBhvr>
                                        <p:cTn id="109" dur="1000" fill="hold"/>
                                        <p:tgtEl>
                                          <p:spTgt spid="95"/>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94"/>
                                        </p:tgtEl>
                                        <p:attrNameLst>
                                          <p:attrName>style.visibility</p:attrName>
                                        </p:attrNameLst>
                                      </p:cBhvr>
                                      <p:to>
                                        <p:strVal val="visible"/>
                                      </p:to>
                                    </p:set>
                                    <p:animEffect transition="in" filter="fade">
                                      <p:cBhvr>
                                        <p:cTn id="112" dur="1000"/>
                                        <p:tgtEl>
                                          <p:spTgt spid="94"/>
                                        </p:tgtEl>
                                      </p:cBhvr>
                                    </p:animEffect>
                                    <p:anim calcmode="lin" valueType="num">
                                      <p:cBhvr>
                                        <p:cTn id="113" dur="1000" fill="hold"/>
                                        <p:tgtEl>
                                          <p:spTgt spid="94"/>
                                        </p:tgtEl>
                                        <p:attrNameLst>
                                          <p:attrName>ppt_x</p:attrName>
                                        </p:attrNameLst>
                                      </p:cBhvr>
                                      <p:tavLst>
                                        <p:tav tm="0">
                                          <p:val>
                                            <p:strVal val="#ppt_x"/>
                                          </p:val>
                                        </p:tav>
                                        <p:tav tm="100000">
                                          <p:val>
                                            <p:strVal val="#ppt_x"/>
                                          </p:val>
                                        </p:tav>
                                      </p:tavLst>
                                    </p:anim>
                                    <p:anim calcmode="lin" valueType="num">
                                      <p:cBhvr>
                                        <p:cTn id="114" dur="1000" fill="hold"/>
                                        <p:tgtEl>
                                          <p:spTgt spid="94"/>
                                        </p:tgtEl>
                                        <p:attrNameLst>
                                          <p:attrName>ppt_y</p:attrName>
                                        </p:attrNameLst>
                                      </p:cBhvr>
                                      <p:tavLst>
                                        <p:tav tm="0">
                                          <p:val>
                                            <p:strVal val="#ppt_y-.1"/>
                                          </p:val>
                                        </p:tav>
                                        <p:tav tm="100000">
                                          <p:val>
                                            <p:strVal val="#ppt_y"/>
                                          </p:val>
                                        </p:tav>
                                      </p:tavLst>
                                    </p:anim>
                                  </p:childTnLst>
                                </p:cTn>
                              </p:par>
                              <p:par>
                                <p:cTn id="115" presetID="22" presetClass="entr" presetSubtype="4" fill="hold" grpId="0" nodeType="with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wipe(down)">
                                      <p:cBhvr>
                                        <p:cTn id="117" dur="500"/>
                                        <p:tgtEl>
                                          <p:spTgt spid="45"/>
                                        </p:tgtEl>
                                      </p:cBhvr>
                                    </p:animEffect>
                                  </p:childTnLst>
                                </p:cTn>
                              </p:par>
                              <p:par>
                                <p:cTn id="118" presetID="22" presetClass="entr" presetSubtype="4" fill="hold" grpId="0" nodeType="withEffect">
                                  <p:stCondLst>
                                    <p:cond delay="200"/>
                                  </p:stCondLst>
                                  <p:childTnLst>
                                    <p:set>
                                      <p:cBhvr>
                                        <p:cTn id="119" dur="1" fill="hold">
                                          <p:stCondLst>
                                            <p:cond delay="0"/>
                                          </p:stCondLst>
                                        </p:cTn>
                                        <p:tgtEl>
                                          <p:spTgt spid="48"/>
                                        </p:tgtEl>
                                        <p:attrNameLst>
                                          <p:attrName>style.visibility</p:attrName>
                                        </p:attrNameLst>
                                      </p:cBhvr>
                                      <p:to>
                                        <p:strVal val="visible"/>
                                      </p:to>
                                    </p:set>
                                    <p:animEffect transition="in" filter="wipe(down)">
                                      <p:cBhvr>
                                        <p:cTn id="120" dur="500"/>
                                        <p:tgtEl>
                                          <p:spTgt spid="48"/>
                                        </p:tgtEl>
                                      </p:cBhvr>
                                    </p:animEffect>
                                  </p:childTnLst>
                                </p:cTn>
                              </p:par>
                              <p:par>
                                <p:cTn id="121" presetID="22" presetClass="entr" presetSubtype="4" fill="hold" grpId="0" nodeType="withEffect">
                                  <p:stCondLst>
                                    <p:cond delay="400"/>
                                  </p:stCondLst>
                                  <p:childTnLst>
                                    <p:set>
                                      <p:cBhvr>
                                        <p:cTn id="122" dur="1" fill="hold">
                                          <p:stCondLst>
                                            <p:cond delay="0"/>
                                          </p:stCondLst>
                                        </p:cTn>
                                        <p:tgtEl>
                                          <p:spTgt spid="54"/>
                                        </p:tgtEl>
                                        <p:attrNameLst>
                                          <p:attrName>style.visibility</p:attrName>
                                        </p:attrNameLst>
                                      </p:cBhvr>
                                      <p:to>
                                        <p:strVal val="visible"/>
                                      </p:to>
                                    </p:set>
                                    <p:animEffect transition="in" filter="wipe(down)">
                                      <p:cBhvr>
                                        <p:cTn id="123" dur="500"/>
                                        <p:tgtEl>
                                          <p:spTgt spid="54"/>
                                        </p:tgtEl>
                                      </p:cBhvr>
                                    </p:animEffect>
                                  </p:childTnLst>
                                </p:cTn>
                              </p:par>
                              <p:par>
                                <p:cTn id="124" presetID="22" presetClass="entr" presetSubtype="4" fill="hold" grpId="0" nodeType="withEffect">
                                  <p:stCondLst>
                                    <p:cond delay="600"/>
                                  </p:stCondLst>
                                  <p:childTnLst>
                                    <p:set>
                                      <p:cBhvr>
                                        <p:cTn id="125" dur="1" fill="hold">
                                          <p:stCondLst>
                                            <p:cond delay="0"/>
                                          </p:stCondLst>
                                        </p:cTn>
                                        <p:tgtEl>
                                          <p:spTgt spid="57"/>
                                        </p:tgtEl>
                                        <p:attrNameLst>
                                          <p:attrName>style.visibility</p:attrName>
                                        </p:attrNameLst>
                                      </p:cBhvr>
                                      <p:to>
                                        <p:strVal val="visible"/>
                                      </p:to>
                                    </p:set>
                                    <p:animEffect transition="in" filter="wipe(down)">
                                      <p:cBhvr>
                                        <p:cTn id="126" dur="500"/>
                                        <p:tgtEl>
                                          <p:spTgt spid="57"/>
                                        </p:tgtEl>
                                      </p:cBhvr>
                                    </p:animEffect>
                                  </p:childTnLst>
                                </p:cTn>
                              </p:par>
                            </p:childTnLst>
                          </p:cTn>
                        </p:par>
                        <p:par>
                          <p:cTn id="127" fill="hold">
                            <p:stCondLst>
                              <p:cond delay="5700"/>
                            </p:stCondLst>
                            <p:childTnLst>
                              <p:par>
                                <p:cTn id="128" presetID="22" presetClass="entr" presetSubtype="4" fill="hold" grpId="0" nodeType="afterEffect">
                                  <p:stCondLst>
                                    <p:cond delay="0"/>
                                  </p:stCondLst>
                                  <p:childTnLst>
                                    <p:set>
                                      <p:cBhvr>
                                        <p:cTn id="129" dur="1" fill="hold">
                                          <p:stCondLst>
                                            <p:cond delay="0"/>
                                          </p:stCondLst>
                                        </p:cTn>
                                        <p:tgtEl>
                                          <p:spTgt spid="73"/>
                                        </p:tgtEl>
                                        <p:attrNameLst>
                                          <p:attrName>style.visibility</p:attrName>
                                        </p:attrNameLst>
                                      </p:cBhvr>
                                      <p:to>
                                        <p:strVal val="visible"/>
                                      </p:to>
                                    </p:set>
                                    <p:animEffect transition="in" filter="wipe(down)">
                                      <p:cBhvr>
                                        <p:cTn id="130" dur="500"/>
                                        <p:tgtEl>
                                          <p:spTgt spid="73"/>
                                        </p:tgtEl>
                                      </p:cBhvr>
                                    </p:animEffect>
                                  </p:childTnLst>
                                </p:cTn>
                              </p:par>
                              <p:par>
                                <p:cTn id="131" presetID="22" presetClass="entr" presetSubtype="4" fill="hold" grpId="0"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down)">
                                      <p:cBhvr>
                                        <p:cTn id="133" dur="500"/>
                                        <p:tgtEl>
                                          <p:spTgt spid="72"/>
                                        </p:tgtEl>
                                      </p:cBhvr>
                                    </p:animEffect>
                                  </p:childTnLst>
                                </p:cTn>
                              </p:par>
                              <p:par>
                                <p:cTn id="134" presetID="22" presetClass="entr" presetSubtype="4" fill="hold" grpId="0" nodeType="withEffect">
                                  <p:stCondLst>
                                    <p:cond delay="0"/>
                                  </p:stCondLst>
                                  <p:childTnLst>
                                    <p:set>
                                      <p:cBhvr>
                                        <p:cTn id="135" dur="1" fill="hold">
                                          <p:stCondLst>
                                            <p:cond delay="0"/>
                                          </p:stCondLst>
                                        </p:cTn>
                                        <p:tgtEl>
                                          <p:spTgt spid="71"/>
                                        </p:tgtEl>
                                        <p:attrNameLst>
                                          <p:attrName>style.visibility</p:attrName>
                                        </p:attrNameLst>
                                      </p:cBhvr>
                                      <p:to>
                                        <p:strVal val="visible"/>
                                      </p:to>
                                    </p:set>
                                    <p:animEffect transition="in" filter="wipe(down)">
                                      <p:cBhvr>
                                        <p:cTn id="136" dur="500"/>
                                        <p:tgtEl>
                                          <p:spTgt spid="71"/>
                                        </p:tgtEl>
                                      </p:cBhvr>
                                    </p:animEffect>
                                  </p:childTnLst>
                                </p:cTn>
                              </p:par>
                              <p:par>
                                <p:cTn id="137" presetID="22" presetClass="entr" presetSubtype="4" fill="hold" grpId="0" nodeType="withEffect">
                                  <p:stCondLst>
                                    <p:cond delay="0"/>
                                  </p:stCondLst>
                                  <p:childTnLst>
                                    <p:set>
                                      <p:cBhvr>
                                        <p:cTn id="138" dur="1" fill="hold">
                                          <p:stCondLst>
                                            <p:cond delay="0"/>
                                          </p:stCondLst>
                                        </p:cTn>
                                        <p:tgtEl>
                                          <p:spTgt spid="64"/>
                                        </p:tgtEl>
                                        <p:attrNameLst>
                                          <p:attrName>style.visibility</p:attrName>
                                        </p:attrNameLst>
                                      </p:cBhvr>
                                      <p:to>
                                        <p:strVal val="visible"/>
                                      </p:to>
                                    </p:set>
                                    <p:animEffect transition="in" filter="wipe(down)">
                                      <p:cBhvr>
                                        <p:cTn id="139" dur="500"/>
                                        <p:tgtEl>
                                          <p:spTgt spid="64"/>
                                        </p:tgtEl>
                                      </p:cBhvr>
                                    </p:animEffect>
                                  </p:childTnLst>
                                </p:cTn>
                              </p:par>
                            </p:childTnLst>
                          </p:cTn>
                        </p:par>
                        <p:par>
                          <p:cTn id="140" fill="hold">
                            <p:stCondLst>
                              <p:cond delay="6200"/>
                            </p:stCondLst>
                            <p:childTnLst>
                              <p:par>
                                <p:cTn id="141" presetID="45" presetClass="entr" presetSubtype="0" fill="hold" grpId="0" nodeType="afterEffect">
                                  <p:stCondLst>
                                    <p:cond delay="0"/>
                                  </p:stCondLst>
                                  <p:childTnLst>
                                    <p:set>
                                      <p:cBhvr>
                                        <p:cTn id="142" dur="1" fill="hold">
                                          <p:stCondLst>
                                            <p:cond delay="0"/>
                                          </p:stCondLst>
                                        </p:cTn>
                                        <p:tgtEl>
                                          <p:spTgt spid="86"/>
                                        </p:tgtEl>
                                        <p:attrNameLst>
                                          <p:attrName>style.visibility</p:attrName>
                                        </p:attrNameLst>
                                      </p:cBhvr>
                                      <p:to>
                                        <p:strVal val="visible"/>
                                      </p:to>
                                    </p:set>
                                    <p:animEffect transition="in" filter="fade">
                                      <p:cBhvr>
                                        <p:cTn id="143" dur="500"/>
                                        <p:tgtEl>
                                          <p:spTgt spid="86"/>
                                        </p:tgtEl>
                                      </p:cBhvr>
                                    </p:animEffect>
                                    <p:anim calcmode="lin" valueType="num">
                                      <p:cBhvr>
                                        <p:cTn id="144" dur="500" fill="hold"/>
                                        <p:tgtEl>
                                          <p:spTgt spid="86"/>
                                        </p:tgtEl>
                                        <p:attrNameLst>
                                          <p:attrName>ppt_w</p:attrName>
                                        </p:attrNameLst>
                                      </p:cBhvr>
                                      <p:tavLst>
                                        <p:tav tm="0" fmla="#ppt_w*sin(2.5*pi*$)">
                                          <p:val>
                                            <p:fltVal val="0"/>
                                          </p:val>
                                        </p:tav>
                                        <p:tav tm="100000">
                                          <p:val>
                                            <p:fltVal val="1"/>
                                          </p:val>
                                        </p:tav>
                                      </p:tavLst>
                                    </p:anim>
                                    <p:anim calcmode="lin" valueType="num">
                                      <p:cBhvr>
                                        <p:cTn id="145" dur="500" fill="hold"/>
                                        <p:tgtEl>
                                          <p:spTgt spid="86"/>
                                        </p:tgtEl>
                                        <p:attrNameLst>
                                          <p:attrName>ppt_h</p:attrName>
                                        </p:attrNameLst>
                                      </p:cBhvr>
                                      <p:tavLst>
                                        <p:tav tm="0">
                                          <p:val>
                                            <p:strVal val="#ppt_h"/>
                                          </p:val>
                                        </p:tav>
                                        <p:tav tm="100000">
                                          <p:val>
                                            <p:strVal val="#ppt_h"/>
                                          </p:val>
                                        </p:tav>
                                      </p:tavLst>
                                    </p:anim>
                                  </p:childTnLst>
                                </p:cTn>
                              </p:par>
                              <p:par>
                                <p:cTn id="146" presetID="45" presetClass="entr" presetSubtype="0" fill="hold" nodeType="withEffect">
                                  <p:stCondLst>
                                    <p:cond delay="0"/>
                                  </p:stCondLst>
                                  <p:childTnLst>
                                    <p:set>
                                      <p:cBhvr>
                                        <p:cTn id="147" dur="1" fill="hold">
                                          <p:stCondLst>
                                            <p:cond delay="0"/>
                                          </p:stCondLst>
                                        </p:cTn>
                                        <p:tgtEl>
                                          <p:spTgt spid="89"/>
                                        </p:tgtEl>
                                        <p:attrNameLst>
                                          <p:attrName>style.visibility</p:attrName>
                                        </p:attrNameLst>
                                      </p:cBhvr>
                                      <p:to>
                                        <p:strVal val="visible"/>
                                      </p:to>
                                    </p:set>
                                    <p:animEffect transition="in" filter="fade">
                                      <p:cBhvr>
                                        <p:cTn id="148" dur="500"/>
                                        <p:tgtEl>
                                          <p:spTgt spid="89"/>
                                        </p:tgtEl>
                                      </p:cBhvr>
                                    </p:animEffect>
                                    <p:anim calcmode="lin" valueType="num">
                                      <p:cBhvr>
                                        <p:cTn id="149" dur="500" fill="hold"/>
                                        <p:tgtEl>
                                          <p:spTgt spid="89"/>
                                        </p:tgtEl>
                                        <p:attrNameLst>
                                          <p:attrName>ppt_w</p:attrName>
                                        </p:attrNameLst>
                                      </p:cBhvr>
                                      <p:tavLst>
                                        <p:tav tm="0" fmla="#ppt_w*sin(2.5*pi*$)">
                                          <p:val>
                                            <p:fltVal val="0"/>
                                          </p:val>
                                        </p:tav>
                                        <p:tav tm="100000">
                                          <p:val>
                                            <p:fltVal val="1"/>
                                          </p:val>
                                        </p:tav>
                                      </p:tavLst>
                                    </p:anim>
                                    <p:anim calcmode="lin" valueType="num">
                                      <p:cBhvr>
                                        <p:cTn id="150" dur="500" fill="hold"/>
                                        <p:tgtEl>
                                          <p:spTgt spid="89"/>
                                        </p:tgtEl>
                                        <p:attrNameLst>
                                          <p:attrName>ppt_h</p:attrName>
                                        </p:attrNameLst>
                                      </p:cBhvr>
                                      <p:tavLst>
                                        <p:tav tm="0">
                                          <p:val>
                                            <p:strVal val="#ppt_h"/>
                                          </p:val>
                                        </p:tav>
                                        <p:tav tm="100000">
                                          <p:val>
                                            <p:strVal val="#ppt_h"/>
                                          </p:val>
                                        </p:tav>
                                      </p:tavLst>
                                    </p:anim>
                                  </p:childTnLst>
                                </p:cTn>
                              </p:par>
                            </p:childTnLst>
                          </p:cTn>
                        </p:par>
                        <p:par>
                          <p:cTn id="151" fill="hold">
                            <p:stCondLst>
                              <p:cond delay="6700"/>
                            </p:stCondLst>
                            <p:childTnLst>
                              <p:par>
                                <p:cTn id="152" presetID="47" presetClass="entr" presetSubtype="0" fill="hold" grpId="0" nodeType="afterEffect">
                                  <p:stCondLst>
                                    <p:cond delay="0"/>
                                  </p:stCondLst>
                                  <p:childTnLst>
                                    <p:set>
                                      <p:cBhvr>
                                        <p:cTn id="153" dur="1" fill="hold">
                                          <p:stCondLst>
                                            <p:cond delay="0"/>
                                          </p:stCondLst>
                                        </p:cTn>
                                        <p:tgtEl>
                                          <p:spTgt spid="97"/>
                                        </p:tgtEl>
                                        <p:attrNameLst>
                                          <p:attrName>style.visibility</p:attrName>
                                        </p:attrNameLst>
                                      </p:cBhvr>
                                      <p:to>
                                        <p:strVal val="visible"/>
                                      </p:to>
                                    </p:set>
                                    <p:animEffect transition="in" filter="fade">
                                      <p:cBhvr>
                                        <p:cTn id="154" dur="1000"/>
                                        <p:tgtEl>
                                          <p:spTgt spid="97"/>
                                        </p:tgtEl>
                                      </p:cBhvr>
                                    </p:animEffect>
                                    <p:anim calcmode="lin" valueType="num">
                                      <p:cBhvr>
                                        <p:cTn id="155" dur="1000" fill="hold"/>
                                        <p:tgtEl>
                                          <p:spTgt spid="97"/>
                                        </p:tgtEl>
                                        <p:attrNameLst>
                                          <p:attrName>ppt_x</p:attrName>
                                        </p:attrNameLst>
                                      </p:cBhvr>
                                      <p:tavLst>
                                        <p:tav tm="0">
                                          <p:val>
                                            <p:strVal val="#ppt_x"/>
                                          </p:val>
                                        </p:tav>
                                        <p:tav tm="100000">
                                          <p:val>
                                            <p:strVal val="#ppt_x"/>
                                          </p:val>
                                        </p:tav>
                                      </p:tavLst>
                                    </p:anim>
                                    <p:anim calcmode="lin" valueType="num">
                                      <p:cBhvr>
                                        <p:cTn id="156" dur="1000" fill="hold"/>
                                        <p:tgtEl>
                                          <p:spTgt spid="97"/>
                                        </p:tgtEl>
                                        <p:attrNameLst>
                                          <p:attrName>ppt_y</p:attrName>
                                        </p:attrNameLst>
                                      </p:cBhvr>
                                      <p:tavLst>
                                        <p:tav tm="0">
                                          <p:val>
                                            <p:strVal val="#ppt_y-.1"/>
                                          </p:val>
                                        </p:tav>
                                        <p:tav tm="100000">
                                          <p:val>
                                            <p:strVal val="#ppt_y"/>
                                          </p:val>
                                        </p:tav>
                                      </p:tavLst>
                                    </p:anim>
                                  </p:childTnLst>
                                </p:cTn>
                              </p:par>
                              <p:par>
                                <p:cTn id="157" presetID="47" presetClass="entr" presetSubtype="0" fill="hold" nodeType="withEffect">
                                  <p:stCondLst>
                                    <p:cond delay="0"/>
                                  </p:stCondLst>
                                  <p:childTnLst>
                                    <p:set>
                                      <p:cBhvr>
                                        <p:cTn id="158" dur="1" fill="hold">
                                          <p:stCondLst>
                                            <p:cond delay="0"/>
                                          </p:stCondLst>
                                        </p:cTn>
                                        <p:tgtEl>
                                          <p:spTgt spid="96"/>
                                        </p:tgtEl>
                                        <p:attrNameLst>
                                          <p:attrName>style.visibility</p:attrName>
                                        </p:attrNameLst>
                                      </p:cBhvr>
                                      <p:to>
                                        <p:strVal val="visible"/>
                                      </p:to>
                                    </p:set>
                                    <p:animEffect transition="in" filter="fade">
                                      <p:cBhvr>
                                        <p:cTn id="159" dur="1000"/>
                                        <p:tgtEl>
                                          <p:spTgt spid="96"/>
                                        </p:tgtEl>
                                      </p:cBhvr>
                                    </p:animEffect>
                                    <p:anim calcmode="lin" valueType="num">
                                      <p:cBhvr>
                                        <p:cTn id="160" dur="1000" fill="hold"/>
                                        <p:tgtEl>
                                          <p:spTgt spid="96"/>
                                        </p:tgtEl>
                                        <p:attrNameLst>
                                          <p:attrName>ppt_x</p:attrName>
                                        </p:attrNameLst>
                                      </p:cBhvr>
                                      <p:tavLst>
                                        <p:tav tm="0">
                                          <p:val>
                                            <p:strVal val="#ppt_x"/>
                                          </p:val>
                                        </p:tav>
                                        <p:tav tm="100000">
                                          <p:val>
                                            <p:strVal val="#ppt_x"/>
                                          </p:val>
                                        </p:tav>
                                      </p:tavLst>
                                    </p:anim>
                                    <p:anim calcmode="lin" valueType="num">
                                      <p:cBhvr>
                                        <p:cTn id="161" dur="1000" fill="hold"/>
                                        <p:tgtEl>
                                          <p:spTgt spid="96"/>
                                        </p:tgtEl>
                                        <p:attrNameLst>
                                          <p:attrName>ppt_y</p:attrName>
                                        </p:attrNameLst>
                                      </p:cBhvr>
                                      <p:tavLst>
                                        <p:tav tm="0">
                                          <p:val>
                                            <p:strVal val="#ppt_y-.1"/>
                                          </p:val>
                                        </p:tav>
                                        <p:tav tm="100000">
                                          <p:val>
                                            <p:strVal val="#ppt_y"/>
                                          </p:val>
                                        </p:tav>
                                      </p:tavLst>
                                    </p:anim>
                                  </p:childTnLst>
                                </p:cTn>
                              </p:par>
                              <p:par>
                                <p:cTn id="162" presetID="22" presetClass="entr" presetSubtype="4" fill="hold" grpId="0" nodeType="withEffect">
                                  <p:stCondLst>
                                    <p:cond delay="0"/>
                                  </p:stCondLst>
                                  <p:childTnLst>
                                    <p:set>
                                      <p:cBhvr>
                                        <p:cTn id="163" dur="1" fill="hold">
                                          <p:stCondLst>
                                            <p:cond delay="0"/>
                                          </p:stCondLst>
                                        </p:cTn>
                                        <p:tgtEl>
                                          <p:spTgt spid="74"/>
                                        </p:tgtEl>
                                        <p:attrNameLst>
                                          <p:attrName>style.visibility</p:attrName>
                                        </p:attrNameLst>
                                      </p:cBhvr>
                                      <p:to>
                                        <p:strVal val="visible"/>
                                      </p:to>
                                    </p:set>
                                    <p:animEffect transition="in" filter="wipe(down)">
                                      <p:cBhvr>
                                        <p:cTn id="164" dur="500"/>
                                        <p:tgtEl>
                                          <p:spTgt spid="74"/>
                                        </p:tgtEl>
                                      </p:cBhvr>
                                    </p:animEffect>
                                  </p:childTnLst>
                                </p:cTn>
                              </p:par>
                              <p:par>
                                <p:cTn id="165" presetID="22" presetClass="entr" presetSubtype="4" fill="hold" grpId="0" nodeType="withEffect">
                                  <p:stCondLst>
                                    <p:cond delay="200"/>
                                  </p:stCondLst>
                                  <p:childTnLst>
                                    <p:set>
                                      <p:cBhvr>
                                        <p:cTn id="166" dur="1" fill="hold">
                                          <p:stCondLst>
                                            <p:cond delay="0"/>
                                          </p:stCondLst>
                                        </p:cTn>
                                        <p:tgtEl>
                                          <p:spTgt spid="75"/>
                                        </p:tgtEl>
                                        <p:attrNameLst>
                                          <p:attrName>style.visibility</p:attrName>
                                        </p:attrNameLst>
                                      </p:cBhvr>
                                      <p:to>
                                        <p:strVal val="visible"/>
                                      </p:to>
                                    </p:set>
                                    <p:animEffect transition="in" filter="wipe(down)">
                                      <p:cBhvr>
                                        <p:cTn id="167" dur="500"/>
                                        <p:tgtEl>
                                          <p:spTgt spid="75"/>
                                        </p:tgtEl>
                                      </p:cBhvr>
                                    </p:animEffect>
                                  </p:childTnLst>
                                </p:cTn>
                              </p:par>
                              <p:par>
                                <p:cTn id="168" presetID="22" presetClass="entr" presetSubtype="4" fill="hold" grpId="0" nodeType="withEffect">
                                  <p:stCondLst>
                                    <p:cond delay="400"/>
                                  </p:stCondLst>
                                  <p:childTnLst>
                                    <p:set>
                                      <p:cBhvr>
                                        <p:cTn id="169" dur="1" fill="hold">
                                          <p:stCondLst>
                                            <p:cond delay="0"/>
                                          </p:stCondLst>
                                        </p:cTn>
                                        <p:tgtEl>
                                          <p:spTgt spid="76"/>
                                        </p:tgtEl>
                                        <p:attrNameLst>
                                          <p:attrName>style.visibility</p:attrName>
                                        </p:attrNameLst>
                                      </p:cBhvr>
                                      <p:to>
                                        <p:strVal val="visible"/>
                                      </p:to>
                                    </p:set>
                                    <p:animEffect transition="in" filter="wipe(down)">
                                      <p:cBhvr>
                                        <p:cTn id="170" dur="500"/>
                                        <p:tgtEl>
                                          <p:spTgt spid="76"/>
                                        </p:tgtEl>
                                      </p:cBhvr>
                                    </p:animEffect>
                                  </p:childTnLst>
                                </p:cTn>
                              </p:par>
                              <p:par>
                                <p:cTn id="171" presetID="22" presetClass="entr" presetSubtype="4" fill="hold" grpId="0" nodeType="withEffect">
                                  <p:stCondLst>
                                    <p:cond delay="600"/>
                                  </p:stCondLst>
                                  <p:childTnLst>
                                    <p:set>
                                      <p:cBhvr>
                                        <p:cTn id="172" dur="1" fill="hold">
                                          <p:stCondLst>
                                            <p:cond delay="0"/>
                                          </p:stCondLst>
                                        </p:cTn>
                                        <p:tgtEl>
                                          <p:spTgt spid="77"/>
                                        </p:tgtEl>
                                        <p:attrNameLst>
                                          <p:attrName>style.visibility</p:attrName>
                                        </p:attrNameLst>
                                      </p:cBhvr>
                                      <p:to>
                                        <p:strVal val="visible"/>
                                      </p:to>
                                    </p:set>
                                    <p:animEffect transition="in" filter="wipe(down)">
                                      <p:cBhvr>
                                        <p:cTn id="173" dur="500"/>
                                        <p:tgtEl>
                                          <p:spTgt spid="77"/>
                                        </p:tgtEl>
                                      </p:cBhvr>
                                    </p:animEffect>
                                  </p:childTnLst>
                                </p:cTn>
                              </p:par>
                            </p:childTnLst>
                          </p:cTn>
                        </p:par>
                        <p:par>
                          <p:cTn id="174" fill="hold">
                            <p:stCondLst>
                              <p:cond delay="7800"/>
                            </p:stCondLst>
                            <p:childTnLst>
                              <p:par>
                                <p:cTn id="175" presetID="22" presetClass="entr" presetSubtype="4" fill="hold" grpId="0" nodeType="afterEffect">
                                  <p:stCondLst>
                                    <p:cond delay="0"/>
                                  </p:stCondLst>
                                  <p:childTnLst>
                                    <p:set>
                                      <p:cBhvr>
                                        <p:cTn id="176" dur="1" fill="hold">
                                          <p:stCondLst>
                                            <p:cond delay="0"/>
                                          </p:stCondLst>
                                        </p:cTn>
                                        <p:tgtEl>
                                          <p:spTgt spid="81"/>
                                        </p:tgtEl>
                                        <p:attrNameLst>
                                          <p:attrName>style.visibility</p:attrName>
                                        </p:attrNameLst>
                                      </p:cBhvr>
                                      <p:to>
                                        <p:strVal val="visible"/>
                                      </p:to>
                                    </p:set>
                                    <p:animEffect transition="in" filter="wipe(down)">
                                      <p:cBhvr>
                                        <p:cTn id="177" dur="500"/>
                                        <p:tgtEl>
                                          <p:spTgt spid="81"/>
                                        </p:tgtEl>
                                      </p:cBhvr>
                                    </p:animEffect>
                                  </p:childTnLst>
                                </p:cTn>
                              </p:par>
                              <p:par>
                                <p:cTn id="178" presetID="22" presetClass="entr" presetSubtype="4" fill="hold" grpId="0" nodeType="withEffect">
                                  <p:stCondLst>
                                    <p:cond delay="0"/>
                                  </p:stCondLst>
                                  <p:childTnLst>
                                    <p:set>
                                      <p:cBhvr>
                                        <p:cTn id="179" dur="1" fill="hold">
                                          <p:stCondLst>
                                            <p:cond delay="0"/>
                                          </p:stCondLst>
                                        </p:cTn>
                                        <p:tgtEl>
                                          <p:spTgt spid="80"/>
                                        </p:tgtEl>
                                        <p:attrNameLst>
                                          <p:attrName>style.visibility</p:attrName>
                                        </p:attrNameLst>
                                      </p:cBhvr>
                                      <p:to>
                                        <p:strVal val="visible"/>
                                      </p:to>
                                    </p:set>
                                    <p:animEffect transition="in" filter="wipe(down)">
                                      <p:cBhvr>
                                        <p:cTn id="180" dur="500"/>
                                        <p:tgtEl>
                                          <p:spTgt spid="80"/>
                                        </p:tgtEl>
                                      </p:cBhvr>
                                    </p:animEffect>
                                  </p:childTnLst>
                                </p:cTn>
                              </p:par>
                              <p:par>
                                <p:cTn id="181" presetID="22" presetClass="entr" presetSubtype="4" fill="hold" grpId="0" nodeType="withEffect">
                                  <p:stCondLst>
                                    <p:cond delay="0"/>
                                  </p:stCondLst>
                                  <p:childTnLst>
                                    <p:set>
                                      <p:cBhvr>
                                        <p:cTn id="182" dur="1" fill="hold">
                                          <p:stCondLst>
                                            <p:cond delay="0"/>
                                          </p:stCondLst>
                                        </p:cTn>
                                        <p:tgtEl>
                                          <p:spTgt spid="79"/>
                                        </p:tgtEl>
                                        <p:attrNameLst>
                                          <p:attrName>style.visibility</p:attrName>
                                        </p:attrNameLst>
                                      </p:cBhvr>
                                      <p:to>
                                        <p:strVal val="visible"/>
                                      </p:to>
                                    </p:set>
                                    <p:animEffect transition="in" filter="wipe(down)">
                                      <p:cBhvr>
                                        <p:cTn id="183" dur="500"/>
                                        <p:tgtEl>
                                          <p:spTgt spid="79"/>
                                        </p:tgtEl>
                                      </p:cBhvr>
                                    </p:animEffect>
                                  </p:childTnLst>
                                </p:cTn>
                              </p:par>
                              <p:par>
                                <p:cTn id="184" presetID="22" presetClass="entr" presetSubtype="4" fill="hold" grpId="0" nodeType="withEffect">
                                  <p:stCondLst>
                                    <p:cond delay="0"/>
                                  </p:stCondLst>
                                  <p:childTnLst>
                                    <p:set>
                                      <p:cBhvr>
                                        <p:cTn id="185" dur="1" fill="hold">
                                          <p:stCondLst>
                                            <p:cond delay="0"/>
                                          </p:stCondLst>
                                        </p:cTn>
                                        <p:tgtEl>
                                          <p:spTgt spid="78"/>
                                        </p:tgtEl>
                                        <p:attrNameLst>
                                          <p:attrName>style.visibility</p:attrName>
                                        </p:attrNameLst>
                                      </p:cBhvr>
                                      <p:to>
                                        <p:strVal val="visible"/>
                                      </p:to>
                                    </p:set>
                                    <p:animEffect transition="in" filter="wipe(down)">
                                      <p:cBhvr>
                                        <p:cTn id="18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0" grpId="0" animBg="1"/>
      <p:bldP spid="31" grpId="0" animBg="1"/>
      <p:bldP spid="32" grpId="0" animBg="1"/>
      <p:bldP spid="33" grpId="0" animBg="1"/>
      <p:bldP spid="37" grpId="0" animBg="1"/>
      <p:bldP spid="38" grpId="0" animBg="1"/>
      <p:bldP spid="39" grpId="0" animBg="1"/>
      <p:bldP spid="40" grpId="0" animBg="1"/>
      <p:bldP spid="41" grpId="0" animBg="1"/>
      <p:bldP spid="45" grpId="0" animBg="1"/>
      <p:bldP spid="48" grpId="0" animBg="1"/>
      <p:bldP spid="54" grpId="0" animBg="1"/>
      <p:bldP spid="57" grpId="0" animBg="1"/>
      <p:bldP spid="64"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6" grpId="0" animBg="1"/>
      <p:bldP spid="91" grpId="0"/>
      <p:bldP spid="93" grpId="0"/>
      <p:bldP spid="95" grpId="0"/>
      <p:bldP spid="9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SubTitle_4"/>
          <p:cNvSpPr/>
          <p:nvPr>
            <p:custDataLst>
              <p:tags r:id="rId1"/>
            </p:custDataLst>
          </p:nvPr>
        </p:nvSpPr>
        <p:spPr>
          <a:xfrm>
            <a:off x="5808043" y="4489856"/>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9" name="MH_SubTitle_4"/>
          <p:cNvSpPr/>
          <p:nvPr>
            <p:custDataLst>
              <p:tags r:id="rId2"/>
            </p:custDataLst>
          </p:nvPr>
        </p:nvSpPr>
        <p:spPr>
          <a:xfrm>
            <a:off x="144889" y="3929132"/>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0" name="MH_SubTitle_4"/>
          <p:cNvSpPr/>
          <p:nvPr>
            <p:custDataLst>
              <p:tags r:id="rId3"/>
            </p:custDataLst>
          </p:nvPr>
        </p:nvSpPr>
        <p:spPr>
          <a:xfrm>
            <a:off x="2592912" y="1427574"/>
            <a:ext cx="3503088" cy="1066522"/>
          </a:xfrm>
          <a:prstGeom prst="rect">
            <a:avLst/>
          </a:prstGeom>
        </p:spPr>
        <p:txBody>
          <a:bodyPr anchor="ctr"/>
          <a:lstStyle/>
          <a:p>
            <a:pPr lvl="0" algn="r">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11" name="MH_Other_1"/>
          <p:cNvSpPr/>
          <p:nvPr>
            <p:custDataLst>
              <p:tags r:id="rId4"/>
            </p:custDataLst>
          </p:nvPr>
        </p:nvSpPr>
        <p:spPr bwMode="auto">
          <a:xfrm>
            <a:off x="7202732" y="1790228"/>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3"/>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3"/>
              </a:solidFill>
              <a:latin typeface="+mn-lt"/>
              <a:ea typeface="+mn-ea"/>
            </a:endParaRPr>
          </a:p>
        </p:txBody>
      </p:sp>
      <p:pic>
        <p:nvPicPr>
          <p:cNvPr id="12" name="MH_Other_2"/>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202735" y="1510896"/>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MH_Other_3"/>
          <p:cNvSpPr/>
          <p:nvPr>
            <p:custDataLst>
              <p:tags r:id="rId6"/>
            </p:custDataLst>
          </p:nvPr>
        </p:nvSpPr>
        <p:spPr bwMode="auto">
          <a:xfrm>
            <a:off x="6106585" y="2396495"/>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2"/>
              </a:solidFill>
              <a:latin typeface="+mn-lt"/>
              <a:ea typeface="+mn-ea"/>
            </a:endParaRPr>
          </a:p>
        </p:txBody>
      </p:sp>
      <p:pic>
        <p:nvPicPr>
          <p:cNvPr id="14" name="MH_Other_4"/>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106587" y="2117162"/>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Other_5"/>
          <p:cNvSpPr/>
          <p:nvPr>
            <p:custDataLst>
              <p:tags r:id="rId8"/>
            </p:custDataLst>
          </p:nvPr>
        </p:nvSpPr>
        <p:spPr bwMode="auto">
          <a:xfrm>
            <a:off x="5010437" y="3002761"/>
            <a:ext cx="908970"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accent1"/>
              </a:solidFill>
              <a:latin typeface="+mn-lt"/>
              <a:ea typeface="+mn-ea"/>
            </a:endParaRPr>
          </a:p>
        </p:txBody>
      </p:sp>
      <p:pic>
        <p:nvPicPr>
          <p:cNvPr id="16" name="MH_Other_6"/>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10439" y="2723430"/>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H_Other_7"/>
          <p:cNvSpPr/>
          <p:nvPr>
            <p:custDataLst>
              <p:tags r:id="rId10"/>
            </p:custDataLst>
          </p:nvPr>
        </p:nvSpPr>
        <p:spPr bwMode="auto">
          <a:xfrm>
            <a:off x="3916407" y="3609029"/>
            <a:ext cx="907333" cy="176007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chemeClr val="tx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just">
              <a:defRPr/>
            </a:pPr>
            <a:endParaRPr lang="zh-CN" altLang="en-US" sz="4800" b="1" dirty="0">
              <a:solidFill>
                <a:schemeClr val="tx2"/>
              </a:solidFill>
              <a:latin typeface="+mn-lt"/>
              <a:ea typeface="+mn-ea"/>
            </a:endParaRPr>
          </a:p>
        </p:txBody>
      </p:sp>
      <p:pic>
        <p:nvPicPr>
          <p:cNvPr id="18" name="MH_Other_8"/>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3916405" y="3329697"/>
            <a:ext cx="60943" cy="89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MH_SubTitle_4"/>
          <p:cNvSpPr/>
          <p:nvPr>
            <p:custDataLst>
              <p:tags r:id="rId12"/>
            </p:custDataLst>
          </p:nvPr>
        </p:nvSpPr>
        <p:spPr>
          <a:xfrm>
            <a:off x="8389869" y="2106846"/>
            <a:ext cx="3503088" cy="1066522"/>
          </a:xfrm>
          <a:prstGeom prst="rect">
            <a:avLst/>
          </a:prstGeom>
        </p:spPr>
        <p:txBody>
          <a:bodyPr anchor="ctr"/>
          <a:lstStyle/>
          <a:p>
            <a:pPr lvl="0">
              <a:lnSpc>
                <a:spcPct val="150000"/>
              </a:lnSpc>
              <a:spcBef>
                <a:spcPct val="0"/>
              </a:spcBef>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endParaRPr lang="en-GB" altLang="zh-CN" sz="1600" dirty="0">
              <a:solidFill>
                <a:schemeClr val="tx1">
                  <a:lumMod val="50000"/>
                  <a:lumOff val="50000"/>
                </a:schemeClr>
              </a:solidFill>
              <a:cs typeface="Arial" panose="020B0604020202020204" pitchFamily="34" charset="0"/>
            </a:endParaRPr>
          </a:p>
        </p:txBody>
      </p:sp>
      <p:sp>
        <p:nvSpPr>
          <p:cNvPr id="20" name="矩形 19"/>
          <p:cNvSpPr/>
          <p:nvPr/>
        </p:nvSpPr>
        <p:spPr>
          <a:xfrm>
            <a:off x="6005479" y="2882113"/>
            <a:ext cx="628698" cy="830868"/>
          </a:xfrm>
          <a:prstGeom prst="rect">
            <a:avLst/>
          </a:prstGeom>
        </p:spPr>
        <p:txBody>
          <a:bodyPr wrap="none">
            <a:spAutoFit/>
          </a:bodyPr>
          <a:lstStyle/>
          <a:p>
            <a:pPr lvl="0" algn="just">
              <a:defRPr/>
            </a:pPr>
            <a:r>
              <a:rPr lang="en-US" altLang="zh-CN" sz="4800" b="1" dirty="0">
                <a:solidFill>
                  <a:schemeClr val="accent2"/>
                </a:solidFill>
              </a:rPr>
              <a:t>C</a:t>
            </a:r>
            <a:endParaRPr lang="zh-CN" altLang="en-US" sz="4800" b="1" dirty="0">
              <a:solidFill>
                <a:schemeClr val="accent2"/>
              </a:solidFill>
            </a:endParaRPr>
          </a:p>
        </p:txBody>
      </p:sp>
      <p:sp>
        <p:nvSpPr>
          <p:cNvPr id="21" name="矩形 20"/>
          <p:cNvSpPr/>
          <p:nvPr/>
        </p:nvSpPr>
        <p:spPr>
          <a:xfrm>
            <a:off x="7095884" y="2286521"/>
            <a:ext cx="628698" cy="830868"/>
          </a:xfrm>
          <a:prstGeom prst="rect">
            <a:avLst/>
          </a:prstGeom>
        </p:spPr>
        <p:txBody>
          <a:bodyPr wrap="none">
            <a:spAutoFit/>
          </a:bodyPr>
          <a:lstStyle/>
          <a:p>
            <a:pPr lvl="0" algn="just">
              <a:defRPr/>
            </a:pPr>
            <a:r>
              <a:rPr lang="en-US" altLang="zh-CN" sz="4800" b="1" dirty="0">
                <a:solidFill>
                  <a:schemeClr val="accent3"/>
                </a:solidFill>
              </a:rPr>
              <a:t>D</a:t>
            </a:r>
            <a:endParaRPr lang="zh-CN" altLang="en-US" sz="4800" b="1" dirty="0">
              <a:solidFill>
                <a:schemeClr val="accent3"/>
              </a:solidFill>
            </a:endParaRPr>
          </a:p>
        </p:txBody>
      </p:sp>
      <p:sp>
        <p:nvSpPr>
          <p:cNvPr id="22" name="矩形 21"/>
          <p:cNvSpPr/>
          <p:nvPr/>
        </p:nvSpPr>
        <p:spPr>
          <a:xfrm>
            <a:off x="4889459" y="3458027"/>
            <a:ext cx="628698" cy="830868"/>
          </a:xfrm>
          <a:prstGeom prst="rect">
            <a:avLst/>
          </a:prstGeom>
        </p:spPr>
        <p:txBody>
          <a:bodyPr wrap="none">
            <a:spAutoFit/>
          </a:bodyPr>
          <a:lstStyle/>
          <a:p>
            <a:pPr lvl="0" algn="just">
              <a:defRPr/>
            </a:pPr>
            <a:r>
              <a:rPr lang="en-US" altLang="zh-CN" sz="4800" b="1" dirty="0">
                <a:solidFill>
                  <a:schemeClr val="accent1"/>
                </a:solidFill>
              </a:rPr>
              <a:t>B</a:t>
            </a:r>
            <a:endParaRPr lang="zh-CN" altLang="en-US" sz="4800" b="1" dirty="0">
              <a:solidFill>
                <a:schemeClr val="accent1"/>
              </a:solidFill>
            </a:endParaRPr>
          </a:p>
        </p:txBody>
      </p:sp>
      <p:sp>
        <p:nvSpPr>
          <p:cNvPr id="23" name="矩形 22"/>
          <p:cNvSpPr/>
          <p:nvPr/>
        </p:nvSpPr>
        <p:spPr>
          <a:xfrm>
            <a:off x="3738988" y="4031621"/>
            <a:ext cx="628698" cy="830868"/>
          </a:xfrm>
          <a:prstGeom prst="rect">
            <a:avLst/>
          </a:prstGeom>
        </p:spPr>
        <p:txBody>
          <a:bodyPr wrap="none">
            <a:spAutoFit/>
          </a:bodyPr>
          <a:lstStyle/>
          <a:p>
            <a:pPr lvl="0" algn="just">
              <a:defRPr/>
            </a:pPr>
            <a:r>
              <a:rPr lang="en-US" altLang="zh-CN" sz="4800" b="1" dirty="0">
                <a:solidFill>
                  <a:schemeClr val="tx2"/>
                </a:solidFill>
              </a:rPr>
              <a:t>A</a:t>
            </a:r>
            <a:endParaRPr lang="zh-CN" altLang="en-US" sz="4800" b="1" dirty="0">
              <a:solidFill>
                <a:schemeClr val="tx2"/>
              </a:solidFill>
            </a:endParaRPr>
          </a:p>
        </p:txBody>
      </p:sp>
      <p:sp>
        <p:nvSpPr>
          <p:cNvPr id="24" name="标题 23"/>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500" fill="hold"/>
                                        <p:tgtEl>
                                          <p:spTgt spid="22"/>
                                        </p:tgtEl>
                                        <p:attrNameLst>
                                          <p:attrName>ppt_w</p:attrName>
                                        </p:attrNameLst>
                                      </p:cBhvr>
                                      <p:tavLst>
                                        <p:tav tm="0">
                                          <p:val>
                                            <p:fltVal val="0"/>
                                          </p:val>
                                        </p:tav>
                                        <p:tav tm="100000">
                                          <p:val>
                                            <p:strVal val="#ppt_w"/>
                                          </p:val>
                                        </p:tav>
                                      </p:tavLst>
                                    </p:anim>
                                    <p:anim calcmode="lin" valueType="num">
                                      <p:cBhvr>
                                        <p:cTn id="36" dur="500" fill="hold"/>
                                        <p:tgtEl>
                                          <p:spTgt spid="22"/>
                                        </p:tgtEl>
                                        <p:attrNameLst>
                                          <p:attrName>ppt_h</p:attrName>
                                        </p:attrNameLst>
                                      </p:cBhvr>
                                      <p:tavLst>
                                        <p:tav tm="0">
                                          <p:val>
                                            <p:fltVal val="0"/>
                                          </p:val>
                                        </p:tav>
                                        <p:tav tm="100000">
                                          <p:val>
                                            <p:strVal val="#ppt_h"/>
                                          </p:val>
                                        </p:tav>
                                      </p:tavLst>
                                    </p:anim>
                                    <p:animEffect transition="in" filter="fade">
                                      <p:cBhvr>
                                        <p:cTn id="37" dur="500"/>
                                        <p:tgtEl>
                                          <p:spTgt spid="22"/>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right)">
                                      <p:cBhvr>
                                        <p:cTn id="60" dur="500"/>
                                        <p:tgtEl>
                                          <p:spTgt spid="10"/>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2"/>
                                        </p:tgtEl>
                                        <p:attrNameLst>
                                          <p:attrName>style.visibility</p:attrName>
                                        </p:attrNameLst>
                                      </p:cBhvr>
                                      <p:to>
                                        <p:strVal val="visible"/>
                                      </p:to>
                                    </p:set>
                                    <p:anim calcmode="lin" valueType="num">
                                      <p:cBhvr additive="base">
                                        <p:cTn id="64" dur="500" fill="hold"/>
                                        <p:tgtEl>
                                          <p:spTgt spid="12"/>
                                        </p:tgtEl>
                                        <p:attrNameLst>
                                          <p:attrName>ppt_x</p:attrName>
                                        </p:attrNameLst>
                                      </p:cBhvr>
                                      <p:tavLst>
                                        <p:tav tm="0">
                                          <p:val>
                                            <p:strVal val="#ppt_x"/>
                                          </p:val>
                                        </p:tav>
                                        <p:tav tm="100000">
                                          <p:val>
                                            <p:strVal val="#ppt_x"/>
                                          </p:val>
                                        </p:tav>
                                      </p:tavLst>
                                    </p:anim>
                                    <p:anim calcmode="lin" valueType="num">
                                      <p:cBhvr additive="base">
                                        <p:cTn id="65" dur="500" fill="hold"/>
                                        <p:tgtEl>
                                          <p:spTgt spid="12"/>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wipe(up)">
                                      <p:cBhvr>
                                        <p:cTn id="69" dur="500"/>
                                        <p:tgtEl>
                                          <p:spTgt spid="11"/>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left)">
                                      <p:cBhvr>
                                        <p:cTn id="7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3" grpId="0" animBg="1"/>
      <p:bldP spid="15" grpId="0" animBg="1"/>
      <p:bldP spid="17" grpId="0" animBg="1"/>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4"/>
          <p:cNvSpPr/>
          <p:nvPr/>
        </p:nvSpPr>
        <p:spPr bwMode="gray">
          <a:xfrm>
            <a:off x="6764693" y="721895"/>
            <a:ext cx="1955291" cy="1185850"/>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accent1"/>
          </a:solidFill>
          <a:ln w="12700">
            <a:noFill/>
            <a:prstDash val="solid"/>
            <a:round/>
          </a:ln>
        </p:spPr>
        <p:txBody>
          <a:bodyPr/>
          <a:lstStyle/>
          <a:p>
            <a:pPr>
              <a:defRPr/>
            </a:pPr>
            <a:endParaRPr lang="zh-CN" altLang="en-US" sz="3200">
              <a:ea typeface="宋体" panose="02010600030101010101" pitchFamily="2" charset="-122"/>
            </a:endParaRPr>
          </a:p>
        </p:txBody>
      </p:sp>
      <p:sp>
        <p:nvSpPr>
          <p:cNvPr id="9" name="AutoShape 5"/>
          <p:cNvSpPr>
            <a:spLocks noChangeArrowheads="1"/>
          </p:cNvSpPr>
          <p:nvPr/>
        </p:nvSpPr>
        <p:spPr bwMode="auto">
          <a:xfrm>
            <a:off x="4566053" y="2192801"/>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0" name="AutoShape 6"/>
          <p:cNvSpPr>
            <a:spLocks noChangeArrowheads="1"/>
          </p:cNvSpPr>
          <p:nvPr/>
        </p:nvSpPr>
        <p:spPr bwMode="gray">
          <a:xfrm>
            <a:off x="4877121" y="2051085"/>
            <a:ext cx="2484320" cy="479875"/>
          </a:xfrm>
          <a:prstGeom prst="roundRect">
            <a:avLst>
              <a:gd name="adj" fmla="val 50000"/>
            </a:avLst>
          </a:prstGeom>
          <a:solidFill>
            <a:schemeClr val="accent1"/>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1" name="AutoShape 9"/>
          <p:cNvSpPr>
            <a:spLocks noChangeArrowheads="1"/>
          </p:cNvSpPr>
          <p:nvPr/>
        </p:nvSpPr>
        <p:spPr bwMode="auto">
          <a:xfrm>
            <a:off x="7911631" y="1678064"/>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2" name="AutoShape 10"/>
          <p:cNvSpPr>
            <a:spLocks noChangeArrowheads="1"/>
          </p:cNvSpPr>
          <p:nvPr/>
        </p:nvSpPr>
        <p:spPr bwMode="gray">
          <a:xfrm>
            <a:off x="8199422" y="1531462"/>
            <a:ext cx="2484320" cy="479875"/>
          </a:xfrm>
          <a:prstGeom prst="roundRect">
            <a:avLst>
              <a:gd name="adj" fmla="val 50000"/>
            </a:avLst>
          </a:prstGeom>
          <a:solidFill>
            <a:schemeClr val="accent2"/>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3" name="Freeform 13"/>
          <p:cNvSpPr/>
          <p:nvPr/>
        </p:nvSpPr>
        <p:spPr bwMode="gray">
          <a:xfrm>
            <a:off x="3323890" y="1236632"/>
            <a:ext cx="1955291" cy="1187479"/>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tx2"/>
          </a:solidFill>
          <a:ln w="12700">
            <a:noFill/>
            <a:prstDash val="solid"/>
            <a:round/>
          </a:ln>
        </p:spPr>
        <p:txBody>
          <a:bodyPr/>
          <a:lstStyle/>
          <a:p>
            <a:pPr>
              <a:defRPr/>
            </a:pPr>
            <a:endParaRPr lang="zh-CN" altLang="en-US" sz="3200">
              <a:ea typeface="宋体" panose="02010600030101010101" pitchFamily="2" charset="-122"/>
            </a:endParaRPr>
          </a:p>
        </p:txBody>
      </p:sp>
      <p:sp>
        <p:nvSpPr>
          <p:cNvPr id="14" name="AutoShape 17"/>
          <p:cNvSpPr>
            <a:spLocks noChangeArrowheads="1"/>
          </p:cNvSpPr>
          <p:nvPr/>
        </p:nvSpPr>
        <p:spPr bwMode="auto">
          <a:xfrm>
            <a:off x="1220474" y="2634237"/>
            <a:ext cx="3059903" cy="3023213"/>
          </a:xfrm>
          <a:prstGeom prst="roundRect">
            <a:avLst>
              <a:gd name="adj" fmla="val 4690"/>
            </a:avLst>
          </a:prstGeom>
          <a:noFill/>
          <a:ln w="12700">
            <a:solidFill>
              <a:schemeClr val="tx2">
                <a:lumMod val="75000"/>
              </a:schemeClr>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3200"/>
          </a:p>
        </p:txBody>
      </p:sp>
      <p:sp>
        <p:nvSpPr>
          <p:cNvPr id="15" name="AutoShape 18"/>
          <p:cNvSpPr>
            <a:spLocks noChangeArrowheads="1"/>
          </p:cNvSpPr>
          <p:nvPr/>
        </p:nvSpPr>
        <p:spPr bwMode="gray">
          <a:xfrm>
            <a:off x="1508265" y="2487634"/>
            <a:ext cx="2484320" cy="479875"/>
          </a:xfrm>
          <a:prstGeom prst="roundRect">
            <a:avLst>
              <a:gd name="adj" fmla="val 50000"/>
            </a:avLst>
          </a:prstGeom>
          <a:solidFill>
            <a:schemeClr val="tx2"/>
          </a:solidFill>
          <a:ln w="9525">
            <a:noFill/>
            <a:round/>
          </a:ln>
          <a:effectLst/>
        </p:spPr>
        <p:txBody>
          <a:bodyPr wrap="none" anchor="ctr"/>
          <a:lstStyle/>
          <a:p>
            <a:pPr algn="ctr">
              <a:defRPr/>
            </a:pPr>
            <a:r>
              <a:rPr lang="zh-CN" altLang="en-US" sz="3200" dirty="0">
                <a:solidFill>
                  <a:schemeClr val="bg1"/>
                </a:solidFill>
                <a:latin typeface="微软雅黑" panose="020B0503020204020204" pitchFamily="34" charset="-122"/>
                <a:ea typeface="微软雅黑" panose="020B0503020204020204" pitchFamily="34" charset="-122"/>
              </a:rPr>
              <a:t>添加标题</a:t>
            </a:r>
          </a:p>
        </p:txBody>
      </p:sp>
      <p:sp>
        <p:nvSpPr>
          <p:cNvPr id="16" name="Text Box 10"/>
          <p:cNvSpPr txBox="1">
            <a:spLocks noChangeArrowheads="1"/>
          </p:cNvSpPr>
          <p:nvPr/>
        </p:nvSpPr>
        <p:spPr bwMode="auto">
          <a:xfrm>
            <a:off x="1296718" y="3162946"/>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7" name="Text Box 10"/>
          <p:cNvSpPr txBox="1">
            <a:spLocks noChangeArrowheads="1"/>
          </p:cNvSpPr>
          <p:nvPr/>
        </p:nvSpPr>
        <p:spPr bwMode="auto">
          <a:xfrm>
            <a:off x="4680370" y="2727574"/>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8" name="Text Box 10"/>
          <p:cNvSpPr txBox="1">
            <a:spLocks noChangeArrowheads="1"/>
          </p:cNvSpPr>
          <p:nvPr/>
        </p:nvSpPr>
        <p:spPr bwMode="auto">
          <a:xfrm>
            <a:off x="8025947" y="2192804"/>
            <a:ext cx="2831263" cy="2262247"/>
          </a:xfrm>
          <a:prstGeom prst="rect">
            <a:avLst/>
          </a:prstGeom>
          <a:noFill/>
          <a:ln w="9525">
            <a:noFill/>
            <a:miter lim="800000"/>
          </a:ln>
        </p:spPr>
        <p:txBody>
          <a:bodyPr wrap="square" lIns="60944" tIns="30472" rIns="60944" bIns="30472">
            <a:no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字根据需要添加适当的文字，一页的文字最好不要超过</a:t>
            </a:r>
            <a:r>
              <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rPr>
              <a:t>200</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字</a:t>
            </a: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par>
                          <p:cTn id="20" fill="hold">
                            <p:stCondLst>
                              <p:cond delay="2000"/>
                            </p:stCondLst>
                            <p:childTnLst>
                              <p:par>
                                <p:cTn id="21" presetID="16" presetClass="entr" presetSubtype="37"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outVertical)">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up)">
                                      <p:cBhvr>
                                        <p:cTn id="43" dur="500"/>
                                        <p:tgtEl>
                                          <p:spTgt spid="11"/>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08266" y="2816626"/>
            <a:ext cx="2675432" cy="2566888"/>
            <a:chOff x="1212638" y="2240516"/>
            <a:chExt cx="2087747" cy="2002003"/>
          </a:xfrm>
        </p:grpSpPr>
        <p:grpSp>
          <p:nvGrpSpPr>
            <p:cNvPr id="34" name="组合 33"/>
            <p:cNvGrpSpPr/>
            <p:nvPr/>
          </p:nvGrpSpPr>
          <p:grpSpPr>
            <a:xfrm>
              <a:off x="1212638" y="2240516"/>
              <a:ext cx="2087747" cy="2002003"/>
              <a:chOff x="1212638" y="2240516"/>
              <a:chExt cx="2087747" cy="2002003"/>
            </a:xfrm>
          </p:grpSpPr>
          <p:sp>
            <p:nvSpPr>
              <p:cNvPr id="39" name="AutoShape 2"/>
              <p:cNvSpPr>
                <a:spLocks noChangeArrowheads="1"/>
              </p:cNvSpPr>
              <p:nvPr/>
            </p:nvSpPr>
            <p:spPr bwMode="auto">
              <a:xfrm>
                <a:off x="1212638" y="2240516"/>
                <a:ext cx="2087747" cy="1908463"/>
              </a:xfrm>
              <a:prstGeom prst="roundRect">
                <a:avLst>
                  <a:gd name="adj" fmla="val 894"/>
                </a:avLst>
              </a:prstGeom>
              <a:solidFill>
                <a:schemeClr val="bg1"/>
              </a:solidFill>
              <a:ln w="6350" algn="ctr">
                <a:solidFill>
                  <a:srgbClr val="808080"/>
                </a:solidFill>
                <a:round/>
              </a:ln>
              <a:effectLst/>
            </p:spPr>
            <p:txBody>
              <a:bodyPr wrap="none" anchor="ctr"/>
              <a:lstStyle/>
              <a:p>
                <a:pPr marL="92075" algn="ctr">
                  <a:spcBef>
                    <a:spcPct val="20000"/>
                  </a:spcBef>
                  <a:buClr>
                    <a:srgbClr val="E1B40C"/>
                  </a:buClr>
                  <a:defRPr/>
                </a:pPr>
                <a:endParaRPr lang="zh-CN" altLang="zh-CN" sz="2000">
                  <a:solidFill>
                    <a:schemeClr val="tx1">
                      <a:lumMod val="50000"/>
                      <a:lumOff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pic>
            <p:nvPicPr>
              <p:cNvPr id="45" name="Picture 27"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1212638"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5" name="Rectangle 9"/>
            <p:cNvSpPr>
              <a:spLocks noChangeArrowheads="1"/>
            </p:cNvSpPr>
            <p:nvPr/>
          </p:nvSpPr>
          <p:spPr bwMode="auto">
            <a:xfrm>
              <a:off x="1272399"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pic>
          <p:nvPicPr>
            <p:cNvPr id="36" name="Picture 14" descr="图片1"/>
            <p:cNvPicPr>
              <a:picLocks noChangeAspect="1" noChangeArrowheads="1"/>
            </p:cNvPicPr>
            <p:nvPr/>
          </p:nvPicPr>
          <p:blipFill>
            <a:blip r:embed="rId4" cstate="print">
              <a:extLst>
                <a:ext uri="{28A0092B-C50C-407E-A947-70E740481C1C}">
                  <a14:useLocalDpi xmlns:a14="http://schemas.microsoft.com/office/drawing/2010/main" val="0"/>
                </a:ext>
              </a:extLst>
            </a:blip>
            <a:srcRect l="7112" r="7730" b="73112"/>
            <a:stretch>
              <a:fillRect/>
            </a:stretch>
          </p:blipFill>
          <p:spPr bwMode="auto">
            <a:xfrm>
              <a:off x="2332512" y="2402911"/>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Rectangle 15"/>
            <p:cNvSpPr>
              <a:spLocks noChangeArrowheads="1"/>
            </p:cNvSpPr>
            <p:nvPr/>
          </p:nvSpPr>
          <p:spPr bwMode="auto">
            <a:xfrm>
              <a:off x="1271101" y="2696521"/>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a:solidFill>
                    <a:schemeClr val="accent1"/>
                  </a:solidFill>
                  <a:latin typeface="微软雅黑" panose="020B0503020204020204" pitchFamily="34" charset="-122"/>
                  <a:ea typeface="微软雅黑" panose="020B0503020204020204" pitchFamily="34" charset="-122"/>
                </a:rPr>
                <a:t>添加文字</a:t>
              </a:r>
            </a:p>
          </p:txBody>
        </p:sp>
        <p:sp>
          <p:nvSpPr>
            <p:cNvPr id="38" name="Rectangle 16"/>
            <p:cNvSpPr>
              <a:spLocks noChangeArrowheads="1"/>
            </p:cNvSpPr>
            <p:nvPr/>
          </p:nvSpPr>
          <p:spPr bwMode="auto">
            <a:xfrm>
              <a:off x="2332512" y="2376928"/>
              <a:ext cx="822367" cy="822367"/>
            </a:xfrm>
            <a:prstGeom prst="rect">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759492" y="2816626"/>
            <a:ext cx="2675432" cy="2566888"/>
            <a:chOff x="3452386" y="2240516"/>
            <a:chExt cx="2087747" cy="2002003"/>
          </a:xfrm>
        </p:grpSpPr>
        <p:grpSp>
          <p:nvGrpSpPr>
            <p:cNvPr id="50" name="组合 49"/>
            <p:cNvGrpSpPr/>
            <p:nvPr/>
          </p:nvGrpSpPr>
          <p:grpSpPr>
            <a:xfrm>
              <a:off x="3452386" y="2240516"/>
              <a:ext cx="2087747" cy="2002003"/>
              <a:chOff x="3452386" y="2240516"/>
              <a:chExt cx="2087747" cy="2002003"/>
            </a:xfrm>
          </p:grpSpPr>
          <p:pic>
            <p:nvPicPr>
              <p:cNvPr id="55" name="Picture 3"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3452386"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utoShape 4"/>
              <p:cNvSpPr>
                <a:spLocks noChangeArrowheads="1"/>
              </p:cNvSpPr>
              <p:nvPr/>
            </p:nvSpPr>
            <p:spPr bwMode="auto">
              <a:xfrm>
                <a:off x="3452386" y="2240516"/>
                <a:ext cx="2087747" cy="1908463"/>
              </a:xfrm>
              <a:prstGeom prst="roundRect">
                <a:avLst>
                  <a:gd name="adj" fmla="val 894"/>
                </a:avLst>
              </a:prstGeom>
              <a:solidFill>
                <a:schemeClr val="bg1"/>
              </a:solidFill>
              <a:ln w="6350" algn="ctr">
                <a:solidFill>
                  <a:srgbClr val="808080"/>
                </a:solidFill>
                <a:round/>
              </a:ln>
              <a:effectLst/>
            </p:spPr>
            <p:txBody>
              <a:bodyPr wrap="none" anchor="ctr"/>
              <a:lstStyle/>
              <a:p>
                <a:pPr marL="92075" algn="ctr">
                  <a:spcBef>
                    <a:spcPct val="20000"/>
                  </a:spcBef>
                  <a:buClr>
                    <a:srgbClr val="E1B40C"/>
                  </a:buClr>
                </a:pPr>
                <a:endParaRPr lang="zh-CN" altLang="zh-CN" sz="2000">
                  <a:solidFill>
                    <a:schemeClr val="tx1">
                      <a:lumMod val="50000"/>
                      <a:lumOff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pic>
          <p:nvPicPr>
            <p:cNvPr id="51" name="Picture 7" descr="图片2"/>
            <p:cNvPicPr>
              <a:picLocks noChangeAspect="1" noChangeArrowheads="1"/>
            </p:cNvPicPr>
            <p:nvPr/>
          </p:nvPicPr>
          <p:blipFill>
            <a:blip r:embed="rId5" cstate="print">
              <a:extLst>
                <a:ext uri="{28A0092B-C50C-407E-A947-70E740481C1C}">
                  <a14:useLocalDpi xmlns:a14="http://schemas.microsoft.com/office/drawing/2010/main" val="0"/>
                </a:ext>
              </a:extLst>
            </a:blip>
            <a:srcRect l="5891" r="2945" b="74030"/>
            <a:stretch>
              <a:fillRect/>
            </a:stretch>
          </p:blipFill>
          <p:spPr bwMode="auto">
            <a:xfrm>
              <a:off x="4564465" y="2415903"/>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10"/>
            <p:cNvSpPr>
              <a:spLocks noChangeArrowheads="1"/>
            </p:cNvSpPr>
            <p:nvPr/>
          </p:nvSpPr>
          <p:spPr bwMode="auto">
            <a:xfrm>
              <a:off x="3488763" y="2696521"/>
              <a:ext cx="864163" cy="28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a:solidFill>
                    <a:schemeClr val="accent2"/>
                  </a:solidFill>
                  <a:latin typeface="微软雅黑" panose="020B0503020204020204" pitchFamily="34" charset="-122"/>
                  <a:ea typeface="微软雅黑" panose="020B0503020204020204" pitchFamily="34" charset="-122"/>
                </a:rPr>
                <a:t>添加文字</a:t>
              </a:r>
            </a:p>
          </p:txBody>
        </p:sp>
        <p:sp>
          <p:nvSpPr>
            <p:cNvPr id="53" name="Rectangle 11"/>
            <p:cNvSpPr>
              <a:spLocks noChangeArrowheads="1"/>
            </p:cNvSpPr>
            <p:nvPr/>
          </p:nvSpPr>
          <p:spPr bwMode="auto">
            <a:xfrm>
              <a:off x="3490062"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54" name="Rectangle 17"/>
            <p:cNvSpPr>
              <a:spLocks noChangeArrowheads="1"/>
            </p:cNvSpPr>
            <p:nvPr/>
          </p:nvSpPr>
          <p:spPr bwMode="auto">
            <a:xfrm>
              <a:off x="4563167" y="2375629"/>
              <a:ext cx="808076" cy="808076"/>
            </a:xfrm>
            <a:prstGeom prst="rect">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819025" y="2816628"/>
            <a:ext cx="2718718" cy="2566889"/>
            <a:chOff x="5690836" y="2240516"/>
            <a:chExt cx="2121524" cy="2002003"/>
          </a:xfrm>
        </p:grpSpPr>
        <p:grpSp>
          <p:nvGrpSpPr>
            <p:cNvPr id="58" name="组合 57"/>
            <p:cNvGrpSpPr/>
            <p:nvPr/>
          </p:nvGrpSpPr>
          <p:grpSpPr>
            <a:xfrm>
              <a:off x="5690836" y="2240516"/>
              <a:ext cx="2121524" cy="2002003"/>
              <a:chOff x="5690836" y="2240516"/>
              <a:chExt cx="2121524" cy="2002003"/>
            </a:xfrm>
          </p:grpSpPr>
          <p:pic>
            <p:nvPicPr>
              <p:cNvPr id="63" name="Picture 5"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5690836" y="4160672"/>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AutoShape 6"/>
              <p:cNvSpPr>
                <a:spLocks noChangeArrowheads="1"/>
              </p:cNvSpPr>
              <p:nvPr/>
            </p:nvSpPr>
            <p:spPr bwMode="auto">
              <a:xfrm>
                <a:off x="5690836" y="2240516"/>
                <a:ext cx="2121524" cy="1908463"/>
              </a:xfrm>
              <a:prstGeom prst="roundRect">
                <a:avLst>
                  <a:gd name="adj" fmla="val 894"/>
                </a:avLst>
              </a:prstGeom>
              <a:solidFill>
                <a:schemeClr val="bg1"/>
              </a:solidFill>
              <a:ln w="6350" algn="ctr">
                <a:solidFill>
                  <a:srgbClr val="808080"/>
                </a:solidFill>
                <a:round/>
              </a:ln>
              <a:effectLst/>
            </p:spPr>
            <p:txBody>
              <a:bodyPr wrap="none" anchor="ctr"/>
              <a:lstStyle/>
              <a:p>
                <a:pPr marL="92075" algn="ctr">
                  <a:spcBef>
                    <a:spcPct val="20000"/>
                  </a:spcBef>
                  <a:buClr>
                    <a:srgbClr val="E1B40C"/>
                  </a:buClr>
                </a:pPr>
                <a:endParaRPr lang="zh-CN" altLang="zh-CN" sz="2000">
                  <a:solidFill>
                    <a:schemeClr val="tx1">
                      <a:lumMod val="50000"/>
                      <a:lumOff val="50000"/>
                    </a:schemeClr>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pic>
          <p:nvPicPr>
            <p:cNvPr id="59" name="Picture 8" descr="图片3"/>
            <p:cNvPicPr>
              <a:picLocks noChangeAspect="1" noChangeArrowheads="1"/>
            </p:cNvPicPr>
            <p:nvPr/>
          </p:nvPicPr>
          <p:blipFill>
            <a:blip r:embed="rId6" cstate="print">
              <a:extLst>
                <a:ext uri="{28A0092B-C50C-407E-A947-70E740481C1C}">
                  <a14:useLocalDpi xmlns:a14="http://schemas.microsoft.com/office/drawing/2010/main" val="0"/>
                </a:ext>
              </a:extLst>
            </a:blip>
            <a:srcRect l="6876" r="15500" b="73854"/>
            <a:stretch>
              <a:fillRect/>
            </a:stretch>
          </p:blipFill>
          <p:spPr bwMode="auto">
            <a:xfrm>
              <a:off x="6844488" y="2410706"/>
              <a:ext cx="806777" cy="7704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60" name="Rectangle 12"/>
            <p:cNvSpPr>
              <a:spLocks noChangeArrowheads="1"/>
            </p:cNvSpPr>
            <p:nvPr/>
          </p:nvSpPr>
          <p:spPr bwMode="auto">
            <a:xfrm>
              <a:off x="5751896" y="2696521"/>
              <a:ext cx="864163" cy="288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kern="0" dirty="0">
                  <a:solidFill>
                    <a:schemeClr val="accent3"/>
                  </a:solidFill>
                  <a:latin typeface="微软雅黑" panose="020B0503020204020204" pitchFamily="34" charset="-122"/>
                  <a:ea typeface="微软雅黑" panose="020B0503020204020204" pitchFamily="34" charset="-122"/>
                </a:rPr>
                <a:t>添加文字</a:t>
              </a:r>
            </a:p>
          </p:txBody>
        </p:sp>
        <p:sp>
          <p:nvSpPr>
            <p:cNvPr id="61" name="Rectangle 13"/>
            <p:cNvSpPr>
              <a:spLocks noChangeArrowheads="1"/>
            </p:cNvSpPr>
            <p:nvPr/>
          </p:nvSpPr>
          <p:spPr bwMode="auto">
            <a:xfrm>
              <a:off x="5753195"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a:p>
              <a:pPr>
                <a:lnSpc>
                  <a:spcPct val="120000"/>
                </a:lnSpc>
                <a:defRPr/>
              </a:pPr>
              <a:r>
                <a:rPr lang="zh-CN" altLang="en-US" sz="16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单击此处添加文字内容</a:t>
              </a:r>
            </a:p>
          </p:txBody>
        </p:sp>
        <p:sp>
          <p:nvSpPr>
            <p:cNvPr id="62" name="Rectangle 18"/>
            <p:cNvSpPr>
              <a:spLocks noChangeArrowheads="1"/>
            </p:cNvSpPr>
            <p:nvPr/>
          </p:nvSpPr>
          <p:spPr bwMode="auto">
            <a:xfrm>
              <a:off x="6849684" y="2375629"/>
              <a:ext cx="808076" cy="808076"/>
            </a:xfrm>
            <a:prstGeom prst="rect">
              <a:avLst/>
            </a:prstGeom>
            <a:noFill/>
            <a:ln w="9525" algn="ctr">
              <a:solidFill>
                <a:schemeClr val="bg1"/>
              </a:solidFill>
              <a:miter lim="800000"/>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5" name="Group 19"/>
          <p:cNvGrpSpPr/>
          <p:nvPr/>
        </p:nvGrpSpPr>
        <p:grpSpPr bwMode="auto">
          <a:xfrm>
            <a:off x="2727573" y="2225511"/>
            <a:ext cx="5791526" cy="591116"/>
            <a:chOff x="666" y="1527"/>
            <a:chExt cx="3398" cy="455"/>
          </a:xfrm>
        </p:grpSpPr>
        <p:cxnSp>
          <p:nvCxnSpPr>
            <p:cNvPr id="66"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tailEnd type="triangle" w="med" len="med"/>
            </a:ln>
            <a:extLst>
              <a:ext uri="{909E8E84-426E-40DD-AFC4-6F175D3DCCD1}">
                <a14:hiddenFill xmlns:a14="http://schemas.microsoft.com/office/drawing/2010/main">
                  <a:noFill/>
                </a14:hiddenFill>
              </a:ext>
            </a:extLst>
          </p:spPr>
        </p:cxnSp>
        <p:cxnSp>
          <p:nvCxnSpPr>
            <p:cNvPr id="67" name="AutoShape 21"/>
            <p:cNvCxnSpPr>
              <a:cxnSpLocks noChangeShapeType="1"/>
              <a:endCxn id="56" idx="0"/>
            </p:cNvCxnSpPr>
            <p:nvPr/>
          </p:nvCxnSpPr>
          <p:spPr bwMode="auto">
            <a:xfrm>
              <a:off x="2009" y="1527"/>
              <a:ext cx="634" cy="192"/>
            </a:xfrm>
            <a:prstGeom prst="bentConnector2">
              <a:avLst/>
            </a:prstGeom>
            <a:noFill/>
            <a:ln w="19050">
              <a:solidFill>
                <a:srgbClr val="808080"/>
              </a:solidFill>
              <a:miter lim="800000"/>
              <a:tailEnd type="triangle" w="med" len="med"/>
            </a:ln>
            <a:extLst>
              <a:ext uri="{909E8E84-426E-40DD-AFC4-6F175D3DCCD1}">
                <a14:hiddenFill xmlns:a14="http://schemas.microsoft.com/office/drawing/2010/main">
                  <a:noFill/>
                </a14:hiddenFill>
              </a:ext>
            </a:extLst>
          </p:spPr>
        </p:cxnSp>
        <p:cxnSp>
          <p:nvCxnSpPr>
            <p:cNvPr id="68"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tailEnd type="triangle" w="med" len="med"/>
            </a:ln>
            <a:extLst>
              <a:ext uri="{909E8E84-426E-40DD-AFC4-6F175D3DCCD1}">
                <a14:hiddenFill xmlns:a14="http://schemas.microsoft.com/office/drawing/2010/main">
                  <a:noFill/>
                </a14:hiddenFill>
              </a:ext>
            </a:extLst>
          </p:spPr>
        </p:cxnSp>
      </p:grpSp>
      <p:sp>
        <p:nvSpPr>
          <p:cNvPr id="69" name="AutoShape 23"/>
          <p:cNvSpPr>
            <a:spLocks noChangeArrowheads="1"/>
          </p:cNvSpPr>
          <p:nvPr/>
        </p:nvSpPr>
        <p:spPr bwMode="auto">
          <a:xfrm>
            <a:off x="3475499" y="1460047"/>
            <a:ext cx="6550518" cy="758968"/>
          </a:xfrm>
          <a:prstGeom prst="roundRect">
            <a:avLst>
              <a:gd name="adj" fmla="val 10250"/>
            </a:avLst>
          </a:prstGeom>
          <a:solidFill>
            <a:schemeClr val="accent2"/>
          </a:solidFill>
          <a:ln>
            <a:noFill/>
          </a:ln>
        </p:spPr>
        <p:txBody>
          <a:bodyPr wrap="none" anchor="ctr"/>
          <a:lstStyle/>
          <a:p>
            <a:pPr algn="ctr"/>
            <a:endParaRPr lang="zh-CN" altLang="en-US" sz="2000" kern="0">
              <a:solidFill>
                <a:srgbClr val="F8F8F8"/>
              </a:solidFill>
              <a:latin typeface="微软雅黑" panose="020B0503020204020204" pitchFamily="34" charset="-122"/>
              <a:ea typeface="微软雅黑" panose="020B0503020204020204" pitchFamily="34" charset="-122"/>
            </a:endParaRPr>
          </a:p>
        </p:txBody>
      </p:sp>
      <p:sp>
        <p:nvSpPr>
          <p:cNvPr id="70" name="AutoShape 24"/>
          <p:cNvSpPr>
            <a:spLocks noChangeArrowheads="1"/>
          </p:cNvSpPr>
          <p:nvPr/>
        </p:nvSpPr>
        <p:spPr bwMode="auto">
          <a:xfrm>
            <a:off x="2121181" y="1360100"/>
            <a:ext cx="2115652" cy="917376"/>
          </a:xfrm>
          <a:prstGeom prst="roundRect">
            <a:avLst>
              <a:gd name="adj" fmla="val 12144"/>
            </a:avLst>
          </a:prstGeom>
          <a:solidFill>
            <a:schemeClr val="accent1"/>
          </a:solidFill>
          <a:ln>
            <a:noFill/>
          </a:ln>
        </p:spPr>
        <p:txBody>
          <a:bodyPr wrap="none" anchor="ctr"/>
          <a:lstStyle/>
          <a:p>
            <a:pPr algn="ctr">
              <a:defRPr/>
            </a:pPr>
            <a:r>
              <a:rPr lang="zh-CN" altLang="en-US" sz="2000" kern="0" dirty="0">
                <a:solidFill>
                  <a:srgbClr val="FFFFFF"/>
                </a:solidFill>
                <a:latin typeface="微软雅黑" panose="020B0503020204020204" pitchFamily="34" charset="-122"/>
                <a:ea typeface="微软雅黑" panose="020B0503020204020204" pitchFamily="34" charset="-122"/>
              </a:rPr>
              <a:t>单击此处</a:t>
            </a:r>
          </a:p>
          <a:p>
            <a:pPr algn="ctr">
              <a:defRPr/>
            </a:pPr>
            <a:r>
              <a:rPr lang="zh-CN" altLang="en-US" sz="2000" kern="0" dirty="0">
                <a:solidFill>
                  <a:srgbClr val="FFFFFF"/>
                </a:solidFill>
                <a:latin typeface="微软雅黑" panose="020B0503020204020204" pitchFamily="34" charset="-122"/>
                <a:ea typeface="微软雅黑" panose="020B0503020204020204" pitchFamily="34" charset="-122"/>
              </a:rPr>
              <a:t>添加文字</a:t>
            </a:r>
            <a:endParaRPr lang="zh-CN" altLang="zh-CN" sz="2000" kern="0" dirty="0">
              <a:solidFill>
                <a:srgbClr val="FFFFFF"/>
              </a:solidFill>
              <a:latin typeface="微软雅黑" panose="020B0503020204020204" pitchFamily="34" charset="-122"/>
              <a:ea typeface="微软雅黑" panose="020B0503020204020204" pitchFamily="34" charset="-122"/>
            </a:endParaRPr>
          </a:p>
        </p:txBody>
      </p:sp>
      <p:sp>
        <p:nvSpPr>
          <p:cNvPr id="71" name="Rectangle 26"/>
          <p:cNvSpPr>
            <a:spLocks noChangeArrowheads="1"/>
          </p:cNvSpPr>
          <p:nvPr/>
        </p:nvSpPr>
        <p:spPr bwMode="auto">
          <a:xfrm>
            <a:off x="4383698" y="1667835"/>
            <a:ext cx="5247378" cy="411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r>
              <a:rPr lang="zh-CN" altLang="en-US" sz="2200" kern="0" dirty="0">
                <a:solidFill>
                  <a:srgbClr val="F8F8F8"/>
                </a:solidFill>
                <a:latin typeface="微软雅黑" panose="020B0503020204020204" pitchFamily="34" charset="-122"/>
                <a:ea typeface="微软雅黑" panose="020B0503020204020204" pitchFamily="34" charset="-122"/>
              </a:rPr>
              <a:t>单击此处添加段落文字内容</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fade">
                                      <p:cBhvr>
                                        <p:cTn id="15" dur="500"/>
                                        <p:tgtEl>
                                          <p:spTgt spid="71"/>
                                        </p:tgtEl>
                                      </p:cBhvr>
                                    </p:animEffect>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up)">
                                      <p:cBhvr>
                                        <p:cTn id="19" dur="750"/>
                                        <p:tgtEl>
                                          <p:spTgt spid="65"/>
                                        </p:tgtEl>
                                      </p:cBhvr>
                                    </p:animEffect>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750"/>
                                        <p:tgtEl>
                                          <p:spTgt spid="33"/>
                                        </p:tgtEl>
                                      </p:cBhvr>
                                    </p:animEffect>
                                    <p:anim calcmode="lin" valueType="num">
                                      <p:cBhvr>
                                        <p:cTn id="24" dur="750" fill="hold"/>
                                        <p:tgtEl>
                                          <p:spTgt spid="33"/>
                                        </p:tgtEl>
                                        <p:attrNameLst>
                                          <p:attrName>ppt_x</p:attrName>
                                        </p:attrNameLst>
                                      </p:cBhvr>
                                      <p:tavLst>
                                        <p:tav tm="0">
                                          <p:val>
                                            <p:strVal val="#ppt_x"/>
                                          </p:val>
                                        </p:tav>
                                        <p:tav tm="100000">
                                          <p:val>
                                            <p:strVal val="#ppt_x"/>
                                          </p:val>
                                        </p:tav>
                                      </p:tavLst>
                                    </p:anim>
                                    <p:anim calcmode="lin" valueType="num">
                                      <p:cBhvr>
                                        <p:cTn id="25" dur="750" fill="hold"/>
                                        <p:tgtEl>
                                          <p:spTgt spid="33"/>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750"/>
                                        <p:tgtEl>
                                          <p:spTgt spid="49"/>
                                        </p:tgtEl>
                                      </p:cBhvr>
                                    </p:animEffect>
                                    <p:anim calcmode="lin" valueType="num">
                                      <p:cBhvr>
                                        <p:cTn id="29" dur="750" fill="hold"/>
                                        <p:tgtEl>
                                          <p:spTgt spid="49"/>
                                        </p:tgtEl>
                                        <p:attrNameLst>
                                          <p:attrName>ppt_x</p:attrName>
                                        </p:attrNameLst>
                                      </p:cBhvr>
                                      <p:tavLst>
                                        <p:tav tm="0">
                                          <p:val>
                                            <p:strVal val="#ppt_x"/>
                                          </p:val>
                                        </p:tav>
                                        <p:tav tm="100000">
                                          <p:val>
                                            <p:strVal val="#ppt_x"/>
                                          </p:val>
                                        </p:tav>
                                      </p:tavLst>
                                    </p:anim>
                                    <p:anim calcmode="lin" valueType="num">
                                      <p:cBhvr>
                                        <p:cTn id="30" dur="750" fill="hold"/>
                                        <p:tgtEl>
                                          <p:spTgt spid="4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750"/>
                                        <p:tgtEl>
                                          <p:spTgt spid="57"/>
                                        </p:tgtEl>
                                      </p:cBhvr>
                                    </p:animEffect>
                                    <p:anim calcmode="lin" valueType="num">
                                      <p:cBhvr>
                                        <p:cTn id="34" dur="750" fill="hold"/>
                                        <p:tgtEl>
                                          <p:spTgt spid="57"/>
                                        </p:tgtEl>
                                        <p:attrNameLst>
                                          <p:attrName>ppt_x</p:attrName>
                                        </p:attrNameLst>
                                      </p:cBhvr>
                                      <p:tavLst>
                                        <p:tav tm="0">
                                          <p:val>
                                            <p:strVal val="#ppt_x"/>
                                          </p:val>
                                        </p:tav>
                                        <p:tav tm="100000">
                                          <p:val>
                                            <p:strVal val="#ppt_x"/>
                                          </p:val>
                                        </p:tav>
                                      </p:tavLst>
                                    </p:anim>
                                    <p:anim calcmode="lin" valueType="num">
                                      <p:cBhvr>
                                        <p:cTn id="35"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923998" y="1583770"/>
            <a:ext cx="1871233" cy="1872208"/>
            <a:chOff x="467544" y="1578560"/>
            <a:chExt cx="1872208" cy="1872208"/>
          </a:xfrm>
        </p:grpSpPr>
        <p:sp>
          <p:nvSpPr>
            <p:cNvPr id="27" name="弦形 26"/>
            <p:cNvSpPr/>
            <p:nvPr/>
          </p:nvSpPr>
          <p:spPr>
            <a:xfrm rot="19715174">
              <a:off x="537184" y="1644658"/>
              <a:ext cx="1732929" cy="1732929"/>
            </a:xfrm>
            <a:prstGeom prst="chord">
              <a:avLst>
                <a:gd name="adj1" fmla="val 2700000"/>
                <a:gd name="adj2" fmla="val 1176119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467544" y="1578560"/>
              <a:ext cx="1872208" cy="1872208"/>
              <a:chOff x="467544" y="1578560"/>
              <a:chExt cx="1872208" cy="1872208"/>
            </a:xfrm>
          </p:grpSpPr>
          <p:sp>
            <p:nvSpPr>
              <p:cNvPr id="29" name="椭圆 28"/>
              <p:cNvSpPr/>
              <p:nvPr/>
            </p:nvSpPr>
            <p:spPr>
              <a:xfrm>
                <a:off x="467544" y="1578560"/>
                <a:ext cx="1872208" cy="1872208"/>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TextBox 29"/>
              <p:cNvSpPr txBox="1"/>
              <p:nvPr/>
            </p:nvSpPr>
            <p:spPr>
              <a:xfrm>
                <a:off x="951204" y="2194119"/>
                <a:ext cx="904886" cy="523220"/>
              </a:xfrm>
              <a:prstGeom prst="rect">
                <a:avLst/>
              </a:prstGeom>
              <a:noFill/>
            </p:spPr>
            <p:txBody>
              <a:bodyPr wrap="none" rtlCol="0">
                <a:spAutoFit/>
              </a:bodyPr>
              <a:lstStyle/>
              <a:p>
                <a:pPr algn="ctr"/>
                <a:r>
                  <a:rPr lang="en-US" altLang="zh-CN" sz="2800" dirty="0">
                    <a:solidFill>
                      <a:schemeClr val="tx2"/>
                    </a:solidFill>
                  </a:rPr>
                  <a:t>20%</a:t>
                </a:r>
                <a:endParaRPr lang="zh-CN" altLang="en-US" sz="2800" dirty="0">
                  <a:solidFill>
                    <a:schemeClr val="tx2"/>
                  </a:solidFill>
                </a:endParaRPr>
              </a:p>
            </p:txBody>
          </p:sp>
        </p:grpSp>
      </p:grpSp>
      <p:grpSp>
        <p:nvGrpSpPr>
          <p:cNvPr id="31" name="组合 30"/>
          <p:cNvGrpSpPr/>
          <p:nvPr/>
        </p:nvGrpSpPr>
        <p:grpSpPr>
          <a:xfrm>
            <a:off x="4059123" y="1583770"/>
            <a:ext cx="1871233" cy="1872208"/>
            <a:chOff x="2603781" y="1578560"/>
            <a:chExt cx="1872208" cy="1872208"/>
          </a:xfrm>
        </p:grpSpPr>
        <p:sp>
          <p:nvSpPr>
            <p:cNvPr id="32" name="弦形 31"/>
            <p:cNvSpPr/>
            <p:nvPr/>
          </p:nvSpPr>
          <p:spPr>
            <a:xfrm rot="18780312">
              <a:off x="2678221" y="1651667"/>
              <a:ext cx="1732929" cy="1732929"/>
            </a:xfrm>
            <a:prstGeom prst="chord">
              <a:avLst>
                <a:gd name="adj1" fmla="val 2700000"/>
                <a:gd name="adj2" fmla="val 136435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603781" y="1578560"/>
              <a:ext cx="1872208" cy="1872208"/>
              <a:chOff x="2603781" y="1578560"/>
              <a:chExt cx="1872208" cy="1872208"/>
            </a:xfrm>
          </p:grpSpPr>
          <p:sp>
            <p:nvSpPr>
              <p:cNvPr id="35" name="椭圆 34"/>
              <p:cNvSpPr/>
              <p:nvPr/>
            </p:nvSpPr>
            <p:spPr>
              <a:xfrm>
                <a:off x="2603781" y="1578560"/>
                <a:ext cx="1872208" cy="187220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TextBox 35"/>
              <p:cNvSpPr txBox="1"/>
              <p:nvPr/>
            </p:nvSpPr>
            <p:spPr>
              <a:xfrm>
                <a:off x="3092240" y="2082616"/>
                <a:ext cx="904886" cy="523220"/>
              </a:xfrm>
              <a:prstGeom prst="rect">
                <a:avLst/>
              </a:prstGeom>
              <a:noFill/>
            </p:spPr>
            <p:txBody>
              <a:bodyPr wrap="none" rtlCol="0">
                <a:spAutoFit/>
              </a:bodyPr>
              <a:lstStyle/>
              <a:p>
                <a:pPr algn="ctr"/>
                <a:r>
                  <a:rPr lang="en-US" altLang="zh-CN" sz="2800" dirty="0">
                    <a:solidFill>
                      <a:schemeClr val="accent1"/>
                    </a:solidFill>
                  </a:rPr>
                  <a:t>40%</a:t>
                </a:r>
                <a:endParaRPr lang="zh-CN" altLang="en-US" sz="2800" dirty="0">
                  <a:solidFill>
                    <a:schemeClr val="accent1"/>
                  </a:solidFill>
                </a:endParaRPr>
              </a:p>
            </p:txBody>
          </p:sp>
        </p:grpSp>
      </p:grpSp>
      <p:grpSp>
        <p:nvGrpSpPr>
          <p:cNvPr id="37" name="组合 36"/>
          <p:cNvGrpSpPr/>
          <p:nvPr/>
        </p:nvGrpSpPr>
        <p:grpSpPr>
          <a:xfrm>
            <a:off x="6194248" y="1583770"/>
            <a:ext cx="1871233" cy="1872208"/>
            <a:chOff x="4740018" y="1578560"/>
            <a:chExt cx="1872208" cy="1872208"/>
          </a:xfrm>
        </p:grpSpPr>
        <p:sp>
          <p:nvSpPr>
            <p:cNvPr id="38" name="椭圆 37"/>
            <p:cNvSpPr/>
            <p:nvPr/>
          </p:nvSpPr>
          <p:spPr>
            <a:xfrm>
              <a:off x="4740018" y="1578560"/>
              <a:ext cx="1872208" cy="187220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弦形 38"/>
            <p:cNvSpPr/>
            <p:nvPr/>
          </p:nvSpPr>
          <p:spPr>
            <a:xfrm rot="18000000">
              <a:off x="4824171" y="1651666"/>
              <a:ext cx="1732929" cy="1732929"/>
            </a:xfrm>
            <a:prstGeom prst="chord">
              <a:avLst>
                <a:gd name="adj1" fmla="val 2700000"/>
                <a:gd name="adj2" fmla="val 152720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242564" y="2194119"/>
              <a:ext cx="904886" cy="523220"/>
            </a:xfrm>
            <a:prstGeom prst="rect">
              <a:avLst/>
            </a:prstGeom>
            <a:noFill/>
          </p:spPr>
          <p:txBody>
            <a:bodyPr wrap="none" rtlCol="0">
              <a:spAutoFit/>
            </a:bodyPr>
            <a:lstStyle/>
            <a:p>
              <a:pPr algn="ctr"/>
              <a:r>
                <a:rPr lang="en-US" altLang="zh-CN" sz="2800" dirty="0">
                  <a:solidFill>
                    <a:srgbClr val="F8F8F8"/>
                  </a:solidFill>
                </a:rPr>
                <a:t>60%</a:t>
              </a:r>
              <a:endParaRPr lang="zh-CN" altLang="en-US" sz="2800" dirty="0">
                <a:solidFill>
                  <a:srgbClr val="F8F8F8"/>
                </a:solidFill>
              </a:endParaRPr>
            </a:p>
          </p:txBody>
        </p:sp>
      </p:grpSp>
      <p:grpSp>
        <p:nvGrpSpPr>
          <p:cNvPr id="41" name="组合 40"/>
          <p:cNvGrpSpPr/>
          <p:nvPr/>
        </p:nvGrpSpPr>
        <p:grpSpPr>
          <a:xfrm>
            <a:off x="8329374" y="1583770"/>
            <a:ext cx="1871233" cy="1872208"/>
            <a:chOff x="6876256" y="1578560"/>
            <a:chExt cx="1872208" cy="1872208"/>
          </a:xfrm>
        </p:grpSpPr>
        <p:sp>
          <p:nvSpPr>
            <p:cNvPr id="63" name="椭圆 62"/>
            <p:cNvSpPr/>
            <p:nvPr/>
          </p:nvSpPr>
          <p:spPr>
            <a:xfrm>
              <a:off x="6876256" y="1578560"/>
              <a:ext cx="1872208" cy="1872208"/>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4" name="弦形 63"/>
            <p:cNvSpPr/>
            <p:nvPr/>
          </p:nvSpPr>
          <p:spPr>
            <a:xfrm rot="16358992">
              <a:off x="6960409" y="1648200"/>
              <a:ext cx="1732929" cy="1732929"/>
            </a:xfrm>
            <a:prstGeom prst="chord">
              <a:avLst>
                <a:gd name="adj1" fmla="val 2700000"/>
                <a:gd name="adj2" fmla="val 1853352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5" name="TextBox 64"/>
            <p:cNvSpPr txBox="1"/>
            <p:nvPr/>
          </p:nvSpPr>
          <p:spPr>
            <a:xfrm>
              <a:off x="7381982" y="2194119"/>
              <a:ext cx="904886" cy="523220"/>
            </a:xfrm>
            <a:prstGeom prst="rect">
              <a:avLst/>
            </a:prstGeom>
            <a:noFill/>
          </p:spPr>
          <p:txBody>
            <a:bodyPr wrap="none" rtlCol="0">
              <a:spAutoFit/>
            </a:bodyPr>
            <a:lstStyle/>
            <a:p>
              <a:pPr algn="ctr"/>
              <a:r>
                <a:rPr lang="en-US" altLang="zh-CN" sz="2800" dirty="0">
                  <a:solidFill>
                    <a:srgbClr val="F8F8F8"/>
                  </a:solidFill>
                </a:rPr>
                <a:t>90%</a:t>
              </a:r>
              <a:endParaRPr lang="zh-CN" altLang="en-US" sz="2800" dirty="0">
                <a:solidFill>
                  <a:srgbClr val="F8F8F8"/>
                </a:solidFill>
              </a:endParaRPr>
            </a:p>
          </p:txBody>
        </p:sp>
      </p:grpSp>
      <p:cxnSp>
        <p:nvCxnSpPr>
          <p:cNvPr id="66" name="直接连接符 65"/>
          <p:cNvCxnSpPr/>
          <p:nvPr/>
        </p:nvCxnSpPr>
        <p:spPr>
          <a:xfrm>
            <a:off x="1852028" y="3696108"/>
            <a:ext cx="8332595"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708087" y="3962654"/>
            <a:ext cx="2251775" cy="1559788"/>
            <a:chOff x="251520" y="3957444"/>
            <a:chExt cx="2252948" cy="1559788"/>
          </a:xfrm>
        </p:grpSpPr>
        <p:sp>
          <p:nvSpPr>
            <p:cNvPr id="68" name="TextBox 67"/>
            <p:cNvSpPr txBox="1"/>
            <p:nvPr/>
          </p:nvSpPr>
          <p:spPr>
            <a:xfrm>
              <a:off x="323528" y="3957444"/>
              <a:ext cx="2108932" cy="369332"/>
            </a:xfrm>
            <a:prstGeom prst="rect">
              <a:avLst/>
            </a:prstGeom>
            <a:noFill/>
          </p:spPr>
          <p:txBody>
            <a:bodyPr wrap="square" rtlCol="0">
              <a:spAutoFit/>
            </a:bodyPr>
            <a:lstStyle/>
            <a:p>
              <a:pPr algn="ctr"/>
              <a:r>
                <a:rPr lang="zh-CN" altLang="en-US" b="1" dirty="0">
                  <a:solidFill>
                    <a:schemeClr val="tx1">
                      <a:lumMod val="50000"/>
                      <a:lumOff val="50000"/>
                    </a:schemeClr>
                  </a:solidFill>
                  <a:latin typeface="+mn-ea"/>
                </a:rPr>
                <a:t>单击添加文本</a:t>
              </a:r>
            </a:p>
          </p:txBody>
        </p:sp>
        <p:sp>
          <p:nvSpPr>
            <p:cNvPr id="69" name="矩形 68"/>
            <p:cNvSpPr/>
            <p:nvPr/>
          </p:nvSpPr>
          <p:spPr>
            <a:xfrm>
              <a:off x="251520"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p>
          </p:txBody>
        </p:sp>
      </p:grpSp>
      <p:grpSp>
        <p:nvGrpSpPr>
          <p:cNvPr id="70" name="组合 69"/>
          <p:cNvGrpSpPr/>
          <p:nvPr/>
        </p:nvGrpSpPr>
        <p:grpSpPr>
          <a:xfrm>
            <a:off x="3827768" y="3962654"/>
            <a:ext cx="2251775" cy="1559788"/>
            <a:chOff x="2372306" y="3957444"/>
            <a:chExt cx="2252948" cy="1559788"/>
          </a:xfrm>
        </p:grpSpPr>
        <p:sp>
          <p:nvSpPr>
            <p:cNvPr id="71" name="TextBox 70"/>
            <p:cNvSpPr txBox="1"/>
            <p:nvPr/>
          </p:nvSpPr>
          <p:spPr>
            <a:xfrm>
              <a:off x="2411760" y="3957444"/>
              <a:ext cx="2160240" cy="369332"/>
            </a:xfrm>
            <a:prstGeom prst="rect">
              <a:avLst/>
            </a:prstGeom>
            <a:noFill/>
          </p:spPr>
          <p:txBody>
            <a:bodyPr wrap="square" rtlCol="0">
              <a:spAutoFit/>
            </a:bodyPr>
            <a:lstStyle/>
            <a:p>
              <a:pPr algn="ctr"/>
              <a:r>
                <a:rPr lang="zh-CN" altLang="en-US" b="1" dirty="0">
                  <a:solidFill>
                    <a:schemeClr val="tx1">
                      <a:lumMod val="50000"/>
                      <a:lumOff val="50000"/>
                    </a:schemeClr>
                  </a:solidFill>
                  <a:latin typeface="+mn-ea"/>
                </a:rPr>
                <a:t>单击添加文本</a:t>
              </a:r>
            </a:p>
          </p:txBody>
        </p:sp>
        <p:sp>
          <p:nvSpPr>
            <p:cNvPr id="72" name="矩形 71"/>
            <p:cNvSpPr/>
            <p:nvPr/>
          </p:nvSpPr>
          <p:spPr>
            <a:xfrm>
              <a:off x="2372306"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p>
          </p:txBody>
        </p:sp>
      </p:grpSp>
      <p:grpSp>
        <p:nvGrpSpPr>
          <p:cNvPr id="73" name="组合 72"/>
          <p:cNvGrpSpPr/>
          <p:nvPr/>
        </p:nvGrpSpPr>
        <p:grpSpPr>
          <a:xfrm>
            <a:off x="5947450" y="3962654"/>
            <a:ext cx="2251775" cy="1559788"/>
            <a:chOff x="4493092" y="3957444"/>
            <a:chExt cx="2252948" cy="1559788"/>
          </a:xfrm>
        </p:grpSpPr>
        <p:sp>
          <p:nvSpPr>
            <p:cNvPr id="74" name="TextBox 73"/>
            <p:cNvSpPr txBox="1"/>
            <p:nvPr/>
          </p:nvSpPr>
          <p:spPr>
            <a:xfrm>
              <a:off x="4557204" y="3957444"/>
              <a:ext cx="2175036" cy="369332"/>
            </a:xfrm>
            <a:prstGeom prst="rect">
              <a:avLst/>
            </a:prstGeom>
            <a:noFill/>
          </p:spPr>
          <p:txBody>
            <a:bodyPr wrap="square" rtlCol="0">
              <a:spAutoFit/>
            </a:bodyPr>
            <a:lstStyle/>
            <a:p>
              <a:pPr algn="ctr"/>
              <a:r>
                <a:rPr lang="zh-CN" altLang="en-US" b="1" dirty="0">
                  <a:solidFill>
                    <a:schemeClr val="tx1">
                      <a:lumMod val="50000"/>
                      <a:lumOff val="50000"/>
                    </a:schemeClr>
                  </a:solidFill>
                  <a:latin typeface="+mn-ea"/>
                </a:rPr>
                <a:t>单击添加文本</a:t>
              </a:r>
            </a:p>
          </p:txBody>
        </p:sp>
        <p:sp>
          <p:nvSpPr>
            <p:cNvPr id="75" name="矩形 74"/>
            <p:cNvSpPr/>
            <p:nvPr/>
          </p:nvSpPr>
          <p:spPr>
            <a:xfrm>
              <a:off x="4493092"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p>
          </p:txBody>
        </p:sp>
      </p:grpSp>
      <p:grpSp>
        <p:nvGrpSpPr>
          <p:cNvPr id="76" name="组合 75"/>
          <p:cNvGrpSpPr/>
          <p:nvPr/>
        </p:nvGrpSpPr>
        <p:grpSpPr>
          <a:xfrm>
            <a:off x="8236714" y="3962654"/>
            <a:ext cx="2251775" cy="1559788"/>
            <a:chOff x="6783548" y="3957444"/>
            <a:chExt cx="2252948" cy="1559788"/>
          </a:xfrm>
        </p:grpSpPr>
        <p:sp>
          <p:nvSpPr>
            <p:cNvPr id="77" name="TextBox 76"/>
            <p:cNvSpPr txBox="1"/>
            <p:nvPr/>
          </p:nvSpPr>
          <p:spPr>
            <a:xfrm>
              <a:off x="6921276" y="3957444"/>
              <a:ext cx="1971204" cy="369332"/>
            </a:xfrm>
            <a:prstGeom prst="rect">
              <a:avLst/>
            </a:prstGeom>
            <a:noFill/>
          </p:spPr>
          <p:txBody>
            <a:bodyPr wrap="square" rtlCol="0">
              <a:spAutoFit/>
            </a:bodyPr>
            <a:lstStyle/>
            <a:p>
              <a:pPr algn="ctr"/>
              <a:r>
                <a:rPr lang="zh-CN" altLang="en-US" b="1" dirty="0">
                  <a:solidFill>
                    <a:schemeClr val="tx1">
                      <a:lumMod val="50000"/>
                      <a:lumOff val="50000"/>
                    </a:schemeClr>
                  </a:solidFill>
                  <a:latin typeface="+mn-ea"/>
                </a:rPr>
                <a:t>单击添加文本</a:t>
              </a:r>
            </a:p>
          </p:txBody>
        </p:sp>
        <p:sp>
          <p:nvSpPr>
            <p:cNvPr id="78" name="矩形 77"/>
            <p:cNvSpPr/>
            <p:nvPr/>
          </p:nvSpPr>
          <p:spPr>
            <a:xfrm>
              <a:off x="6783548" y="4440014"/>
              <a:ext cx="2252948" cy="1077218"/>
            </a:xfrm>
            <a:prstGeom prst="rect">
              <a:avLst/>
            </a:prstGeom>
          </p:spPr>
          <p:txBody>
            <a:bodyPr wrap="square">
              <a:spAutoFit/>
            </a:bodyPr>
            <a:lstStyle/>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endParaRPr lang="en-US" altLang="zh-CN" sz="1600" dirty="0">
                <a:solidFill>
                  <a:schemeClr val="tx1">
                    <a:lumMod val="50000"/>
                    <a:lumOff val="50000"/>
                  </a:schemeClr>
                </a:solidFill>
                <a:latin typeface="+mn-ea"/>
              </a:endParaRPr>
            </a:p>
            <a:p>
              <a:pPr lvl="0" algn="ctr"/>
              <a:r>
                <a:rPr lang="zh-CN" altLang="en-US" sz="1600" dirty="0">
                  <a:solidFill>
                    <a:schemeClr val="tx1">
                      <a:lumMod val="50000"/>
                      <a:lumOff val="50000"/>
                    </a:schemeClr>
                  </a:solidFill>
                  <a:latin typeface="+mn-ea"/>
                </a:rPr>
                <a:t>单击此处添加文本</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1" fill="hold" nodeType="afterEffect" p14:presetBounceEnd="48000">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14:bounceEnd="48000">
                                          <p:cBhvr additive="base">
                                            <p:cTn id="11" dur="500" fill="hold"/>
                                            <p:tgtEl>
                                              <p:spTgt spid="26"/>
                                            </p:tgtEl>
                                            <p:attrNameLst>
                                              <p:attrName>ppt_x</p:attrName>
                                            </p:attrNameLst>
                                          </p:cBhvr>
                                          <p:tavLst>
                                            <p:tav tm="0">
                                              <p:val>
                                                <p:strVal val="#ppt_x"/>
                                              </p:val>
                                            </p:tav>
                                            <p:tav tm="100000">
                                              <p:val>
                                                <p:strVal val="#ppt_x"/>
                                              </p:val>
                                            </p:tav>
                                          </p:tavLst>
                                        </p:anim>
                                        <p:anim calcmode="lin" valueType="num" p14:bounceEnd="48000">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up)">
                                          <p:cBhvr>
                                            <p:cTn id="15" dur="500"/>
                                            <p:tgtEl>
                                              <p:spTgt spid="67"/>
                                            </p:tgtEl>
                                          </p:cBhvr>
                                        </p:animEffect>
                                      </p:childTnLst>
                                    </p:cTn>
                                  </p:par>
                                </p:childTnLst>
                              </p:cTn>
                            </p:par>
                            <p:par>
                              <p:cTn id="16" fill="hold">
                                <p:stCondLst>
                                  <p:cond delay="1000"/>
                                </p:stCondLst>
                                <p:childTnLst>
                                  <p:par>
                                    <p:cTn id="17" presetID="2" presetClass="entr" presetSubtype="1" fill="hold" nodeType="afterEffect" p14:presetBounceEnd="48000">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48000">
                                          <p:cBhvr additive="base">
                                            <p:cTn id="19" dur="500" fill="hold"/>
                                            <p:tgtEl>
                                              <p:spTgt spid="31"/>
                                            </p:tgtEl>
                                            <p:attrNameLst>
                                              <p:attrName>ppt_x</p:attrName>
                                            </p:attrNameLst>
                                          </p:cBhvr>
                                          <p:tavLst>
                                            <p:tav tm="0">
                                              <p:val>
                                                <p:strVal val="#ppt_x"/>
                                              </p:val>
                                            </p:tav>
                                            <p:tav tm="100000">
                                              <p:val>
                                                <p:strVal val="#ppt_x"/>
                                              </p:val>
                                            </p:tav>
                                          </p:tavLst>
                                        </p:anim>
                                        <p:anim calcmode="lin" valueType="num" p14:bounceEnd="48000">
                                          <p:cBhvr additive="base">
                                            <p:cTn id="20" dur="50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up)">
                                          <p:cBhvr>
                                            <p:cTn id="23" dur="500"/>
                                            <p:tgtEl>
                                              <p:spTgt spid="70"/>
                                            </p:tgtEl>
                                          </p:cBhvr>
                                        </p:animEffect>
                                      </p:childTnLst>
                                    </p:cTn>
                                  </p:par>
                                </p:childTnLst>
                              </p:cTn>
                            </p:par>
                            <p:par>
                              <p:cTn id="24" fill="hold">
                                <p:stCondLst>
                                  <p:cond delay="1500"/>
                                </p:stCondLst>
                                <p:childTnLst>
                                  <p:par>
                                    <p:cTn id="25" presetID="2" presetClass="entr" presetSubtype="1" fill="hold" nodeType="afterEffect" p14:presetBounceEnd="48000">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14:bounceEnd="48000">
                                          <p:cBhvr additive="base">
                                            <p:cTn id="27" dur="500" fill="hold"/>
                                            <p:tgtEl>
                                              <p:spTgt spid="37"/>
                                            </p:tgtEl>
                                            <p:attrNameLst>
                                              <p:attrName>ppt_x</p:attrName>
                                            </p:attrNameLst>
                                          </p:cBhvr>
                                          <p:tavLst>
                                            <p:tav tm="0">
                                              <p:val>
                                                <p:strVal val="#ppt_x"/>
                                              </p:val>
                                            </p:tav>
                                            <p:tav tm="100000">
                                              <p:val>
                                                <p:strVal val="#ppt_x"/>
                                              </p:val>
                                            </p:tav>
                                          </p:tavLst>
                                        </p:anim>
                                        <p:anim calcmode="lin" valueType="num" p14:bounceEnd="48000">
                                          <p:cBhvr additive="base">
                                            <p:cTn id="28" dur="500" fill="hold"/>
                                            <p:tgtEl>
                                              <p:spTgt spid="3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500"/>
                                            <p:tgtEl>
                                              <p:spTgt spid="73"/>
                                            </p:tgtEl>
                                          </p:cBhvr>
                                        </p:animEffect>
                                      </p:childTnLst>
                                    </p:cTn>
                                  </p:par>
                                </p:childTnLst>
                              </p:cTn>
                            </p:par>
                            <p:par>
                              <p:cTn id="32" fill="hold">
                                <p:stCondLst>
                                  <p:cond delay="2000"/>
                                </p:stCondLst>
                                <p:childTnLst>
                                  <p:par>
                                    <p:cTn id="33" presetID="2" presetClass="entr" presetSubtype="1" fill="hold" nodeType="afterEffect" p14:presetBounceEnd="48000">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14:bounceEnd="48000">
                                          <p:cBhvr additive="base">
                                            <p:cTn id="35" dur="500" fill="hold"/>
                                            <p:tgtEl>
                                              <p:spTgt spid="41"/>
                                            </p:tgtEl>
                                            <p:attrNameLst>
                                              <p:attrName>ppt_x</p:attrName>
                                            </p:attrNameLst>
                                          </p:cBhvr>
                                          <p:tavLst>
                                            <p:tav tm="0">
                                              <p:val>
                                                <p:strVal val="#ppt_x"/>
                                              </p:val>
                                            </p:tav>
                                            <p:tav tm="100000">
                                              <p:val>
                                                <p:strVal val="#ppt_x"/>
                                              </p:val>
                                            </p:tav>
                                          </p:tavLst>
                                        </p:anim>
                                        <p:anim calcmode="lin" valueType="num" p14:bounceEnd="48000">
                                          <p:cBhvr additive="base">
                                            <p:cTn id="36" dur="500" fill="hold"/>
                                            <p:tgtEl>
                                              <p:spTgt spid="4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22" presetClass="entr" presetSubtype="1"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wipe(up)">
                                          <p:cBhvr>
                                            <p:cTn id="15" dur="500"/>
                                            <p:tgtEl>
                                              <p:spTgt spid="67"/>
                                            </p:tgtEl>
                                          </p:cBhvr>
                                        </p:animEffect>
                                      </p:childTnLst>
                                    </p:cTn>
                                  </p:par>
                                </p:childTnLst>
                              </p:cTn>
                            </p:par>
                            <p:par>
                              <p:cTn id="16" fill="hold">
                                <p:stCondLst>
                                  <p:cond delay="1000"/>
                                </p:stCondLst>
                                <p:childTnLst>
                                  <p:par>
                                    <p:cTn id="17" presetID="2" presetClass="entr" presetSubtype="1"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0-#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wipe(up)">
                                          <p:cBhvr>
                                            <p:cTn id="23" dur="500"/>
                                            <p:tgtEl>
                                              <p:spTgt spid="70"/>
                                            </p:tgtEl>
                                          </p:cBhvr>
                                        </p:animEffect>
                                      </p:childTnLst>
                                    </p:cTn>
                                  </p:par>
                                </p:childTnLst>
                              </p:cTn>
                            </p:par>
                            <p:par>
                              <p:cTn id="24" fill="hold">
                                <p:stCondLst>
                                  <p:cond delay="1500"/>
                                </p:stCondLst>
                                <p:childTnLst>
                                  <p:par>
                                    <p:cTn id="25" presetID="2" presetClass="entr" presetSubtype="1"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0-#ppt_h/2"/>
                                              </p:val>
                                            </p:tav>
                                            <p:tav tm="100000">
                                              <p:val>
                                                <p:strVal val="#ppt_y"/>
                                              </p:val>
                                            </p:tav>
                                          </p:tavLst>
                                        </p:anim>
                                      </p:childTnLst>
                                    </p:cTn>
                                  </p:par>
                                  <p:par>
                                    <p:cTn id="29" presetID="22" presetClass="entr" presetSubtype="1" fill="hold" nodeType="withEffect">
                                      <p:stCondLst>
                                        <p:cond delay="0"/>
                                      </p:stCondLst>
                                      <p:childTnLst>
                                        <p:set>
                                          <p:cBhvr>
                                            <p:cTn id="30" dur="1" fill="hold">
                                              <p:stCondLst>
                                                <p:cond delay="0"/>
                                              </p:stCondLst>
                                            </p:cTn>
                                            <p:tgtEl>
                                              <p:spTgt spid="73"/>
                                            </p:tgtEl>
                                            <p:attrNameLst>
                                              <p:attrName>style.visibility</p:attrName>
                                            </p:attrNameLst>
                                          </p:cBhvr>
                                          <p:to>
                                            <p:strVal val="visible"/>
                                          </p:to>
                                        </p:set>
                                        <p:animEffect transition="in" filter="wipe(up)">
                                          <p:cBhvr>
                                            <p:cTn id="31" dur="500"/>
                                            <p:tgtEl>
                                              <p:spTgt spid="73"/>
                                            </p:tgtEl>
                                          </p:cBhvr>
                                        </p:animEffect>
                                      </p:childTnLst>
                                    </p:cTn>
                                  </p:par>
                                </p:childTnLst>
                              </p:cTn>
                            </p:par>
                            <p:par>
                              <p:cTn id="32" fill="hold">
                                <p:stCondLst>
                                  <p:cond delay="2000"/>
                                </p:stCondLst>
                                <p:childTnLst>
                                  <p:par>
                                    <p:cTn id="33" presetID="2" presetClass="entr" presetSubtype="1"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0-#ppt_h/2"/>
                                              </p:val>
                                            </p:tav>
                                            <p:tav tm="100000">
                                              <p:val>
                                                <p:strVal val="#ppt_y"/>
                                              </p:val>
                                            </p:tav>
                                          </p:tavLst>
                                        </p:anim>
                                      </p:childTnLst>
                                    </p:cTn>
                                  </p:par>
                                  <p:par>
                                    <p:cTn id="37" presetID="22" presetClass="entr" presetSubtype="1" fill="hold" nodeType="with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wipe(up)">
                                          <p:cBhvr>
                                            <p:cTn id="39"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p:nvPr/>
        </p:nvSpPr>
        <p:spPr bwMode="auto">
          <a:xfrm>
            <a:off x="1096851" y="2560493"/>
            <a:ext cx="9967183" cy="1593851"/>
          </a:xfrm>
          <a:custGeom>
            <a:avLst/>
            <a:gdLst/>
            <a:ahLst/>
            <a:cxnLst/>
            <a:rect l="l" t="t" r="r" b="b"/>
            <a:pathLst>
              <a:path w="9972375" h="1593851">
                <a:moveTo>
                  <a:pt x="3857177" y="0"/>
                </a:moveTo>
                <a:cubicBezTo>
                  <a:pt x="4297065" y="0"/>
                  <a:pt x="4653286" y="356937"/>
                  <a:pt x="4653286" y="796926"/>
                </a:cubicBezTo>
                <a:lnTo>
                  <a:pt x="4653286" y="803900"/>
                </a:lnTo>
                <a:lnTo>
                  <a:pt x="5523554" y="803900"/>
                </a:lnTo>
                <a:lnTo>
                  <a:pt x="5523554" y="930698"/>
                </a:lnTo>
                <a:cubicBezTo>
                  <a:pt x="5585671" y="1236281"/>
                  <a:pt x="5855689" y="1467053"/>
                  <a:pt x="6180217" y="1467053"/>
                </a:cubicBezTo>
                <a:cubicBezTo>
                  <a:pt x="6504111" y="1467053"/>
                  <a:pt x="6774129" y="1236281"/>
                  <a:pt x="6836246" y="930698"/>
                </a:cubicBezTo>
                <a:lnTo>
                  <a:pt x="6836246" y="803900"/>
                </a:lnTo>
                <a:lnTo>
                  <a:pt x="7735037" y="803900"/>
                </a:lnTo>
                <a:lnTo>
                  <a:pt x="7735037" y="796926"/>
                </a:lnTo>
                <a:cubicBezTo>
                  <a:pt x="7735037" y="356937"/>
                  <a:pt x="8091891" y="0"/>
                  <a:pt x="8531779" y="0"/>
                </a:cubicBezTo>
                <a:cubicBezTo>
                  <a:pt x="8971667" y="0"/>
                  <a:pt x="9328522" y="356937"/>
                  <a:pt x="9328522" y="796926"/>
                </a:cubicBezTo>
                <a:lnTo>
                  <a:pt x="9328522" y="803900"/>
                </a:lnTo>
                <a:lnTo>
                  <a:pt x="9972375" y="803900"/>
                </a:lnTo>
                <a:lnTo>
                  <a:pt x="9972375" y="930698"/>
                </a:lnTo>
                <a:lnTo>
                  <a:pt x="9201753" y="930698"/>
                </a:lnTo>
                <a:lnTo>
                  <a:pt x="9201753" y="803900"/>
                </a:lnTo>
                <a:lnTo>
                  <a:pt x="9201753" y="796926"/>
                </a:lnTo>
                <a:cubicBezTo>
                  <a:pt x="9201753" y="426675"/>
                  <a:pt x="8901944" y="126798"/>
                  <a:pt x="8531779" y="126798"/>
                </a:cubicBezTo>
                <a:cubicBezTo>
                  <a:pt x="8162248" y="126798"/>
                  <a:pt x="7861806" y="426675"/>
                  <a:pt x="7861806" y="796926"/>
                </a:cubicBezTo>
                <a:lnTo>
                  <a:pt x="7861806" y="803900"/>
                </a:lnTo>
                <a:lnTo>
                  <a:pt x="7861806" y="930698"/>
                </a:lnTo>
                <a:lnTo>
                  <a:pt x="6965550" y="930698"/>
                </a:lnTo>
                <a:cubicBezTo>
                  <a:pt x="6901532" y="1306654"/>
                  <a:pt x="6574468" y="1593851"/>
                  <a:pt x="6180217" y="1593851"/>
                </a:cubicBezTo>
                <a:cubicBezTo>
                  <a:pt x="5785332" y="1593851"/>
                  <a:pt x="5458268" y="1306654"/>
                  <a:pt x="5394884" y="930698"/>
                </a:cubicBezTo>
                <a:lnTo>
                  <a:pt x="4526517" y="930698"/>
                </a:lnTo>
                <a:lnTo>
                  <a:pt x="4526517" y="800096"/>
                </a:lnTo>
                <a:lnTo>
                  <a:pt x="4526517" y="796926"/>
                </a:lnTo>
                <a:cubicBezTo>
                  <a:pt x="4526517" y="426675"/>
                  <a:pt x="4226709" y="126798"/>
                  <a:pt x="3857177" y="126798"/>
                </a:cubicBezTo>
                <a:cubicBezTo>
                  <a:pt x="3487012" y="126798"/>
                  <a:pt x="3187204" y="426675"/>
                  <a:pt x="3187204" y="796926"/>
                </a:cubicBezTo>
                <a:lnTo>
                  <a:pt x="3187204" y="800730"/>
                </a:lnTo>
                <a:lnTo>
                  <a:pt x="3187204" y="930698"/>
                </a:lnTo>
                <a:lnTo>
                  <a:pt x="2271299" y="930698"/>
                </a:lnTo>
                <a:cubicBezTo>
                  <a:pt x="2207280" y="1306654"/>
                  <a:pt x="1880217" y="1593851"/>
                  <a:pt x="1485966" y="1593851"/>
                </a:cubicBezTo>
                <a:cubicBezTo>
                  <a:pt x="1091080" y="1593851"/>
                  <a:pt x="764017" y="1306654"/>
                  <a:pt x="700632" y="930698"/>
                </a:cubicBezTo>
                <a:lnTo>
                  <a:pt x="0" y="930698"/>
                </a:lnTo>
                <a:lnTo>
                  <a:pt x="0" y="803900"/>
                </a:lnTo>
                <a:lnTo>
                  <a:pt x="829303" y="803900"/>
                </a:lnTo>
                <a:lnTo>
                  <a:pt x="829303" y="930698"/>
                </a:lnTo>
                <a:cubicBezTo>
                  <a:pt x="891419" y="1236281"/>
                  <a:pt x="1161437" y="1467053"/>
                  <a:pt x="1485966" y="1467053"/>
                </a:cubicBezTo>
                <a:cubicBezTo>
                  <a:pt x="1809860" y="1467053"/>
                  <a:pt x="2079878" y="1236281"/>
                  <a:pt x="2141994" y="930698"/>
                </a:cubicBezTo>
                <a:lnTo>
                  <a:pt x="2141994" y="803900"/>
                </a:lnTo>
                <a:lnTo>
                  <a:pt x="3060435" y="803900"/>
                </a:lnTo>
                <a:lnTo>
                  <a:pt x="3060435" y="796926"/>
                </a:lnTo>
                <a:cubicBezTo>
                  <a:pt x="3060435" y="356937"/>
                  <a:pt x="3417289" y="0"/>
                  <a:pt x="3857177" y="0"/>
                </a:cubicBezTo>
                <a:close/>
              </a:path>
            </a:pathLst>
          </a:custGeom>
          <a:solidFill>
            <a:schemeClr val="tx1">
              <a:lumMod val="50000"/>
              <a:lumOff val="50000"/>
            </a:schemeClr>
          </a:solidFill>
          <a:ln w="8"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grpSp>
        <p:nvGrpSpPr>
          <p:cNvPr id="30" name="Group 6"/>
          <p:cNvGrpSpPr/>
          <p:nvPr/>
        </p:nvGrpSpPr>
        <p:grpSpPr bwMode="auto">
          <a:xfrm>
            <a:off x="1115890" y="4201971"/>
            <a:ext cx="3008669" cy="1134615"/>
            <a:chOff x="0" y="0"/>
            <a:chExt cx="1856582" cy="881252"/>
          </a:xfrm>
        </p:grpSpPr>
        <p:sp>
          <p:nvSpPr>
            <p:cNvPr id="31" name="Line 58"/>
            <p:cNvSpPr>
              <a:spLocks noChangeShapeType="1"/>
            </p:cNvSpPr>
            <p:nvPr/>
          </p:nvSpPr>
          <p:spPr bwMode="auto">
            <a:xfrm>
              <a:off x="913706" y="0"/>
              <a:ext cx="1" cy="334963"/>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2"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3"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hlink"/>
                </a:buClr>
              </a:pPr>
              <a:r>
                <a:rPr lang="en-US" sz="1600" dirty="0">
                  <a:solidFill>
                    <a:schemeClr val="tx1">
                      <a:lumMod val="50000"/>
                      <a:lumOff val="50000"/>
                    </a:schemeClr>
                  </a:solidFill>
                  <a:latin typeface="+mn-ea"/>
                  <a:ea typeface="+mn-ea"/>
                  <a:sym typeface="宋体" panose="02010600030101010101" pitchFamily="2" charset="-122"/>
                </a:rPr>
                <a:t> </a:t>
              </a: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a:p>
              <a:pPr algn="ctr" eaLnBrk="0" hangingPunct="0">
                <a:lnSpc>
                  <a:spcPct val="130000"/>
                </a:lnSpc>
                <a:buClr>
                  <a:schemeClr val="hlink"/>
                </a:buClr>
              </a:pPr>
              <a:r>
                <a:rPr lang="en-US" sz="1600" dirty="0">
                  <a:solidFill>
                    <a:schemeClr val="tx1">
                      <a:lumMod val="50000"/>
                      <a:lumOff val="50000"/>
                    </a:schemeClr>
                  </a:solidFill>
                  <a:latin typeface="+mn-ea"/>
                  <a:ea typeface="+mn-ea"/>
                  <a:sym typeface="宋体" panose="02010600030101010101" pitchFamily="2" charset="-122"/>
                </a:rPr>
                <a:t> </a:t>
              </a: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p:txBody>
        </p:sp>
      </p:grpSp>
      <p:grpSp>
        <p:nvGrpSpPr>
          <p:cNvPr id="34" name="组合 33"/>
          <p:cNvGrpSpPr/>
          <p:nvPr/>
        </p:nvGrpSpPr>
        <p:grpSpPr>
          <a:xfrm>
            <a:off x="3475419" y="1403945"/>
            <a:ext cx="2950789" cy="1098602"/>
            <a:chOff x="3470090" y="1675258"/>
            <a:chExt cx="2952326" cy="1098602"/>
          </a:xfrm>
        </p:grpSpPr>
        <p:sp>
          <p:nvSpPr>
            <p:cNvPr id="35" name="Line 68"/>
            <p:cNvSpPr>
              <a:spLocks noChangeShapeType="1"/>
            </p:cNvSpPr>
            <p:nvPr/>
          </p:nvSpPr>
          <p:spPr bwMode="auto">
            <a:xfrm>
              <a:off x="4910658" y="2451956"/>
              <a:ext cx="0" cy="321904"/>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6"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38"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accent2"/>
                </a:buClr>
              </a:pP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a:p>
              <a:pPr algn="ctr" eaLnBrk="0" hangingPunct="0">
                <a:lnSpc>
                  <a:spcPct val="130000"/>
                </a:lnSpc>
                <a:buClr>
                  <a:schemeClr val="accent2"/>
                </a:buClr>
              </a:pP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p:txBody>
        </p:sp>
      </p:grpSp>
      <p:sp>
        <p:nvSpPr>
          <p:cNvPr id="39" name="椭圆 38"/>
          <p:cNvSpPr>
            <a:spLocks noChangeArrowheads="1"/>
          </p:cNvSpPr>
          <p:nvPr/>
        </p:nvSpPr>
        <p:spPr bwMode="auto">
          <a:xfrm>
            <a:off x="1876792" y="2618380"/>
            <a:ext cx="1387750" cy="1385877"/>
          </a:xfrm>
          <a:prstGeom prst="ellipse">
            <a:avLst/>
          </a:prstGeom>
          <a:solidFill>
            <a:schemeClr val="tx2"/>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mn-ea"/>
                <a:ea typeface="+mn-ea"/>
                <a:sym typeface="宋体" panose="02010600030101010101" pitchFamily="2" charset="-122"/>
              </a:rPr>
              <a:t>文本</a:t>
            </a:r>
            <a:endParaRPr lang="zh-CN" altLang="en-US" sz="1800" dirty="0">
              <a:solidFill>
                <a:schemeClr val="bg1"/>
              </a:solidFill>
              <a:latin typeface="+mn-ea"/>
              <a:ea typeface="+mn-ea"/>
            </a:endParaRPr>
          </a:p>
        </p:txBody>
      </p:sp>
      <p:sp>
        <p:nvSpPr>
          <p:cNvPr id="40" name="椭圆 39"/>
          <p:cNvSpPr>
            <a:spLocks noChangeArrowheads="1"/>
          </p:cNvSpPr>
          <p:nvPr/>
        </p:nvSpPr>
        <p:spPr bwMode="auto">
          <a:xfrm>
            <a:off x="4256939" y="2692427"/>
            <a:ext cx="1387750" cy="1385877"/>
          </a:xfrm>
          <a:prstGeom prst="ellipse">
            <a:avLst/>
          </a:prstGeom>
          <a:solidFill>
            <a:schemeClr val="accent1"/>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mn-ea"/>
                <a:ea typeface="+mn-ea"/>
                <a:sym typeface="宋体" panose="02010600030101010101" pitchFamily="2" charset="-122"/>
              </a:rPr>
              <a:t>文本</a:t>
            </a:r>
            <a:endParaRPr lang="zh-CN" altLang="en-US" sz="1800" dirty="0">
              <a:solidFill>
                <a:schemeClr val="bg1"/>
              </a:solidFill>
              <a:latin typeface="+mn-ea"/>
              <a:ea typeface="+mn-ea"/>
            </a:endParaRPr>
          </a:p>
        </p:txBody>
      </p:sp>
      <p:sp>
        <p:nvSpPr>
          <p:cNvPr id="41" name="椭圆 40"/>
          <p:cNvSpPr>
            <a:spLocks noChangeArrowheads="1"/>
          </p:cNvSpPr>
          <p:nvPr/>
        </p:nvSpPr>
        <p:spPr bwMode="auto">
          <a:xfrm>
            <a:off x="6577974" y="2632646"/>
            <a:ext cx="1387750" cy="1385877"/>
          </a:xfrm>
          <a:prstGeom prst="ellipse">
            <a:avLst/>
          </a:prstGeom>
          <a:solidFill>
            <a:schemeClr val="accent2"/>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mn-ea"/>
                <a:ea typeface="+mn-ea"/>
                <a:sym typeface="宋体" panose="02010600030101010101" pitchFamily="2" charset="-122"/>
              </a:rPr>
              <a:t>文本</a:t>
            </a:r>
            <a:endParaRPr lang="zh-CN" altLang="en-US" sz="1800" dirty="0">
              <a:solidFill>
                <a:schemeClr val="bg1"/>
              </a:solidFill>
              <a:latin typeface="+mn-ea"/>
              <a:ea typeface="+mn-ea"/>
            </a:endParaRPr>
          </a:p>
        </p:txBody>
      </p:sp>
      <p:sp>
        <p:nvSpPr>
          <p:cNvPr id="42" name="椭圆 41"/>
          <p:cNvSpPr>
            <a:spLocks noChangeArrowheads="1"/>
          </p:cNvSpPr>
          <p:nvPr/>
        </p:nvSpPr>
        <p:spPr bwMode="auto">
          <a:xfrm>
            <a:off x="8948261" y="2665132"/>
            <a:ext cx="1387750" cy="1385877"/>
          </a:xfrm>
          <a:prstGeom prst="ellipse">
            <a:avLst/>
          </a:prstGeom>
          <a:solidFill>
            <a:schemeClr val="accent3"/>
          </a:solidFill>
          <a:ln w="25400" cap="flat" cmpd="sng">
            <a:solidFill>
              <a:srgbClr val="FFFFEB"/>
            </a:solidFill>
            <a:bevel/>
          </a:ln>
          <a:effectLst/>
        </p:spPr>
        <p:txBody>
          <a:bodyPr lIns="72574" tIns="36287" rIns="72574" bIns="36287" anchor="ct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r>
              <a:rPr lang="zh-CN" altLang="en-US" sz="1800" b="1" dirty="0">
                <a:solidFill>
                  <a:schemeClr val="bg1"/>
                </a:solidFill>
                <a:latin typeface="+mn-ea"/>
                <a:ea typeface="+mn-ea"/>
                <a:sym typeface="宋体" panose="02010600030101010101" pitchFamily="2" charset="-122"/>
              </a:rPr>
              <a:t>文本</a:t>
            </a:r>
            <a:endParaRPr lang="zh-CN" altLang="en-US" sz="1800" dirty="0">
              <a:solidFill>
                <a:schemeClr val="bg1"/>
              </a:solidFill>
              <a:latin typeface="+mn-ea"/>
              <a:ea typeface="+mn-ea"/>
            </a:endParaRPr>
          </a:p>
        </p:txBody>
      </p:sp>
      <p:grpSp>
        <p:nvGrpSpPr>
          <p:cNvPr id="43" name="Group 6"/>
          <p:cNvGrpSpPr/>
          <p:nvPr/>
        </p:nvGrpSpPr>
        <p:grpSpPr bwMode="auto">
          <a:xfrm>
            <a:off x="5799278" y="4201971"/>
            <a:ext cx="3008669" cy="1134615"/>
            <a:chOff x="0" y="0"/>
            <a:chExt cx="1856582" cy="881252"/>
          </a:xfrm>
        </p:grpSpPr>
        <p:sp>
          <p:nvSpPr>
            <p:cNvPr id="44" name="Line 58"/>
            <p:cNvSpPr>
              <a:spLocks noChangeShapeType="1"/>
            </p:cNvSpPr>
            <p:nvPr/>
          </p:nvSpPr>
          <p:spPr bwMode="auto">
            <a:xfrm>
              <a:off x="913706" y="0"/>
              <a:ext cx="1" cy="334963"/>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5" name="Line 59"/>
            <p:cNvSpPr>
              <a:spLocks noChangeShapeType="1"/>
            </p:cNvSpPr>
            <p:nvPr/>
          </p:nvSpPr>
          <p:spPr bwMode="auto">
            <a:xfrm flipH="1">
              <a:off x="158056" y="344488"/>
              <a:ext cx="1495425"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6" name="Text Box 60"/>
            <p:cNvSpPr>
              <a:spLocks noChangeArrowheads="1"/>
            </p:cNvSpPr>
            <p:nvPr/>
          </p:nvSpPr>
          <p:spPr bwMode="auto">
            <a:xfrm>
              <a:off x="0" y="327111"/>
              <a:ext cx="1856582" cy="5541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hlink"/>
                </a:buClr>
              </a:pPr>
              <a:r>
                <a:rPr lang="en-US" sz="1600" dirty="0">
                  <a:solidFill>
                    <a:schemeClr val="tx1">
                      <a:lumMod val="50000"/>
                      <a:lumOff val="50000"/>
                    </a:schemeClr>
                  </a:solidFill>
                  <a:latin typeface="+mn-ea"/>
                  <a:ea typeface="+mn-ea"/>
                  <a:sym typeface="宋体" panose="02010600030101010101" pitchFamily="2" charset="-122"/>
                </a:rPr>
                <a:t> </a:t>
              </a: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a:p>
              <a:pPr algn="ctr" eaLnBrk="0" hangingPunct="0">
                <a:lnSpc>
                  <a:spcPct val="130000"/>
                </a:lnSpc>
                <a:buClr>
                  <a:schemeClr val="hlink"/>
                </a:buClr>
              </a:pPr>
              <a:r>
                <a:rPr lang="en-US" sz="1600" dirty="0">
                  <a:solidFill>
                    <a:schemeClr val="tx1">
                      <a:lumMod val="50000"/>
                      <a:lumOff val="50000"/>
                    </a:schemeClr>
                  </a:solidFill>
                  <a:latin typeface="+mn-ea"/>
                  <a:ea typeface="+mn-ea"/>
                  <a:sym typeface="宋体" panose="02010600030101010101" pitchFamily="2" charset="-122"/>
                </a:rPr>
                <a:t> </a:t>
              </a: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p:txBody>
        </p:sp>
      </p:grpSp>
      <p:grpSp>
        <p:nvGrpSpPr>
          <p:cNvPr id="47" name="组合 46"/>
          <p:cNvGrpSpPr/>
          <p:nvPr/>
        </p:nvGrpSpPr>
        <p:grpSpPr>
          <a:xfrm>
            <a:off x="8192997" y="1480315"/>
            <a:ext cx="2950789" cy="1098602"/>
            <a:chOff x="3470090" y="1675258"/>
            <a:chExt cx="2952326" cy="1098602"/>
          </a:xfrm>
        </p:grpSpPr>
        <p:sp>
          <p:nvSpPr>
            <p:cNvPr id="48" name="Line 68"/>
            <p:cNvSpPr>
              <a:spLocks noChangeShapeType="1"/>
            </p:cNvSpPr>
            <p:nvPr/>
          </p:nvSpPr>
          <p:spPr bwMode="auto">
            <a:xfrm>
              <a:off x="4910658" y="2451956"/>
              <a:ext cx="0" cy="321904"/>
            </a:xfrm>
            <a:prstGeom prst="line">
              <a:avLst/>
            </a:prstGeom>
            <a:noFill/>
            <a:ln w="19050" cap="flat" cmpd="sng">
              <a:solidFill>
                <a:srgbClr val="9B827D"/>
              </a:solidFill>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49" name="Line 69"/>
            <p:cNvSpPr>
              <a:spLocks noChangeShapeType="1"/>
            </p:cNvSpPr>
            <p:nvPr/>
          </p:nvSpPr>
          <p:spPr bwMode="auto">
            <a:xfrm flipH="1">
              <a:off x="3470090" y="2441093"/>
              <a:ext cx="2872531" cy="1"/>
            </a:xfrm>
            <a:prstGeom prst="line">
              <a:avLst/>
            </a:prstGeom>
            <a:noFill/>
            <a:ln w="19050" cap="flat" cmpd="sng">
              <a:solidFill>
                <a:srgbClr val="9B827D"/>
              </a:solidFill>
              <a:prstDash val="sysDot"/>
              <a:beve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endParaRPr lang="zh-CN" altLang="zh-CN" sz="1400">
                <a:solidFill>
                  <a:schemeClr val="tx1">
                    <a:lumMod val="50000"/>
                    <a:lumOff val="50000"/>
                  </a:schemeClr>
                </a:solidFill>
                <a:latin typeface="宋体" panose="02010600030101010101" pitchFamily="2" charset="-122"/>
                <a:sym typeface="宋体" panose="02010600030101010101" pitchFamily="2" charset="-122"/>
              </a:endParaRPr>
            </a:p>
          </p:txBody>
        </p:sp>
        <p:sp>
          <p:nvSpPr>
            <p:cNvPr id="50" name="Text Box 70"/>
            <p:cNvSpPr>
              <a:spLocks noChangeArrowheads="1"/>
            </p:cNvSpPr>
            <p:nvPr/>
          </p:nvSpPr>
          <p:spPr bwMode="auto">
            <a:xfrm>
              <a:off x="3470090" y="1675258"/>
              <a:ext cx="2952326" cy="7134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ctr" eaLnBrk="0" hangingPunct="0">
                <a:lnSpc>
                  <a:spcPct val="130000"/>
                </a:lnSpc>
                <a:buClr>
                  <a:schemeClr val="accent2"/>
                </a:buClr>
              </a:pP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a:p>
              <a:pPr algn="ctr" eaLnBrk="0" hangingPunct="0">
                <a:lnSpc>
                  <a:spcPct val="130000"/>
                </a:lnSpc>
                <a:buClr>
                  <a:schemeClr val="accent2"/>
                </a:buClr>
              </a:pPr>
              <a:r>
                <a:rPr lang="zh-CN" altLang="en-US" sz="1600" dirty="0">
                  <a:solidFill>
                    <a:schemeClr val="tx1">
                      <a:lumMod val="50000"/>
                      <a:lumOff val="50000"/>
                    </a:schemeClr>
                  </a:solidFill>
                  <a:latin typeface="+mn-ea"/>
                  <a:ea typeface="+mn-ea"/>
                  <a:sym typeface="宋体" panose="02010600030101010101" pitchFamily="2" charset="-122"/>
                </a:rPr>
                <a:t>单击此处添加文本</a:t>
              </a:r>
              <a:endParaRPr lang="en-US" sz="1600" dirty="0">
                <a:solidFill>
                  <a:schemeClr val="tx1">
                    <a:lumMod val="50000"/>
                    <a:lumOff val="50000"/>
                  </a:schemeClr>
                </a:solidFill>
                <a:latin typeface="+mn-ea"/>
                <a:ea typeface="+mn-ea"/>
                <a:sym typeface="宋体" panose="02010600030101010101" pitchFamily="2" charset="-122"/>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1000"/>
                                        <p:tgtEl>
                                          <p:spTgt spid="29"/>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heel(1)">
                                      <p:cBhvr>
                                        <p:cTn id="11" dur="500"/>
                                        <p:tgtEl>
                                          <p:spTgt spid="39"/>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heel(1)">
                                      <p:cBhvr>
                                        <p:cTn id="19" dur="500"/>
                                        <p:tgtEl>
                                          <p:spTgt spid="40"/>
                                        </p:tgtEl>
                                      </p:cBhvr>
                                    </p:animEffect>
                                  </p:childTnLst>
                                </p:cTn>
                              </p:par>
                            </p:childTnLst>
                          </p:cTn>
                        </p:par>
                        <p:par>
                          <p:cTn id="20" fill="hold">
                            <p:stCondLst>
                              <p:cond delay="2500"/>
                            </p:stCondLst>
                            <p:childTnLst>
                              <p:par>
                                <p:cTn id="21" presetID="22" presetClass="entr" presetSubtype="4"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3000"/>
                            </p:stCondLst>
                            <p:childTnLst>
                              <p:par>
                                <p:cTn id="25" presetID="21" presetClass="entr" presetSubtype="1"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wheel(1)">
                                      <p:cBhvr>
                                        <p:cTn id="27" dur="500"/>
                                        <p:tgtEl>
                                          <p:spTgt spid="41"/>
                                        </p:tgtEl>
                                      </p:cBhvr>
                                    </p:animEffect>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par>
                          <p:cTn id="32" fill="hold">
                            <p:stCondLst>
                              <p:cond delay="400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500"/>
                                        <p:tgtEl>
                                          <p:spTgt spid="42"/>
                                        </p:tgtEl>
                                      </p:cBhvr>
                                    </p:animEffect>
                                  </p:childTnLst>
                                </p:cTn>
                              </p:par>
                            </p:childTnLst>
                          </p:cTn>
                        </p:par>
                        <p:par>
                          <p:cTn id="36" fill="hold">
                            <p:stCondLst>
                              <p:cond delay="4500"/>
                            </p:stCondLst>
                            <p:childTnLst>
                              <p:par>
                                <p:cTn id="37" presetID="22" presetClass="entr" presetSubtype="4"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wipe(down)">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9" grpId="0" animBg="1"/>
      <p:bldP spid="40" grpId="0" animBg="1"/>
      <p:bldP spid="41"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auto">
          <a:xfrm>
            <a:off x="1489887" y="1554552"/>
            <a:ext cx="2647200"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tx2"/>
          </a:solidFill>
          <a:ln>
            <a:noFill/>
          </a:ln>
        </p:spPr>
        <p:txBody>
          <a:bodyPr/>
          <a:lstStyle/>
          <a:p>
            <a:endParaRPr lang="zh-CN" altLang="en-US" dirty="0"/>
          </a:p>
        </p:txBody>
      </p:sp>
      <p:sp>
        <p:nvSpPr>
          <p:cNvPr id="8" name="Freeform 6"/>
          <p:cNvSpPr/>
          <p:nvPr/>
        </p:nvSpPr>
        <p:spPr bwMode="auto">
          <a:xfrm>
            <a:off x="4720137" y="589068"/>
            <a:ext cx="3247097" cy="5412829"/>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1"/>
          </a:solidFill>
          <a:ln>
            <a:noFill/>
          </a:ln>
        </p:spPr>
        <p:txBody>
          <a:bodyPr/>
          <a:lstStyle/>
          <a:p>
            <a:endParaRPr lang="zh-CN" altLang="en-US"/>
          </a:p>
        </p:txBody>
      </p:sp>
      <p:sp>
        <p:nvSpPr>
          <p:cNvPr id="9" name="Freeform 6"/>
          <p:cNvSpPr/>
          <p:nvPr/>
        </p:nvSpPr>
        <p:spPr bwMode="auto">
          <a:xfrm>
            <a:off x="8505531" y="1554550"/>
            <a:ext cx="2647200" cy="4412817"/>
          </a:xfrm>
          <a:custGeom>
            <a:avLst/>
            <a:gdLst>
              <a:gd name="T0" fmla="*/ 1091053 w 3132"/>
              <a:gd name="T1" fmla="*/ 13894 h 5219"/>
              <a:gd name="T2" fmla="*/ 1890756 w 3132"/>
              <a:gd name="T3" fmla="*/ 896448 h 5219"/>
              <a:gd name="T4" fmla="*/ 1770468 w 3132"/>
              <a:gd name="T5" fmla="*/ 1358566 h 5219"/>
              <a:gd name="T6" fmla="*/ 1586107 w 3132"/>
              <a:gd name="T7" fmla="*/ 1684767 h 5219"/>
              <a:gd name="T8" fmla="*/ 1471864 w 3132"/>
              <a:gd name="T9" fmla="*/ 2063523 h 5219"/>
              <a:gd name="T10" fmla="*/ 1378173 w 3132"/>
              <a:gd name="T11" fmla="*/ 2293675 h 5219"/>
              <a:gd name="T12" fmla="*/ 1339487 w 3132"/>
              <a:gd name="T13" fmla="*/ 2390327 h 5219"/>
              <a:gd name="T14" fmla="*/ 1347345 w 3132"/>
              <a:gd name="T15" fmla="*/ 2459796 h 5219"/>
              <a:gd name="T16" fmla="*/ 1350367 w 3132"/>
              <a:gd name="T17" fmla="*/ 2516579 h 5219"/>
              <a:gd name="T18" fmla="*/ 1345532 w 3132"/>
              <a:gd name="T19" fmla="*/ 2569738 h 5219"/>
              <a:gd name="T20" fmla="*/ 1347950 w 3132"/>
              <a:gd name="T21" fmla="*/ 2625313 h 5219"/>
              <a:gd name="T22" fmla="*/ 1349763 w 3132"/>
              <a:gd name="T23" fmla="*/ 2679076 h 5219"/>
              <a:gd name="T24" fmla="*/ 1350367 w 3132"/>
              <a:gd name="T25" fmla="*/ 2731630 h 5219"/>
              <a:gd name="T26" fmla="*/ 1346741 w 3132"/>
              <a:gd name="T27" fmla="*/ 2790830 h 5219"/>
              <a:gd name="T28" fmla="*/ 1340092 w 3132"/>
              <a:gd name="T29" fmla="*/ 2837948 h 5219"/>
              <a:gd name="T30" fmla="*/ 1326189 w 3132"/>
              <a:gd name="T31" fmla="*/ 2911645 h 5219"/>
              <a:gd name="T32" fmla="*/ 1089240 w 3132"/>
              <a:gd name="T33" fmla="*/ 3127904 h 5219"/>
              <a:gd name="T34" fmla="*/ 803934 w 3132"/>
              <a:gd name="T35" fmla="*/ 3127904 h 5219"/>
              <a:gd name="T36" fmla="*/ 566985 w 3132"/>
              <a:gd name="T37" fmla="*/ 2911645 h 5219"/>
              <a:gd name="T38" fmla="*/ 553082 w 3132"/>
              <a:gd name="T39" fmla="*/ 2837948 h 5219"/>
              <a:gd name="T40" fmla="*/ 547038 w 3132"/>
              <a:gd name="T41" fmla="*/ 2790830 h 5219"/>
              <a:gd name="T42" fmla="*/ 542807 w 3132"/>
              <a:gd name="T43" fmla="*/ 2731630 h 5219"/>
              <a:gd name="T44" fmla="*/ 543411 w 3132"/>
              <a:gd name="T45" fmla="*/ 2679076 h 5219"/>
              <a:gd name="T46" fmla="*/ 545224 w 3132"/>
              <a:gd name="T47" fmla="*/ 2625313 h 5219"/>
              <a:gd name="T48" fmla="*/ 547642 w 3132"/>
              <a:gd name="T49" fmla="*/ 2569738 h 5219"/>
              <a:gd name="T50" fmla="*/ 542807 w 3132"/>
              <a:gd name="T51" fmla="*/ 2516579 h 5219"/>
              <a:gd name="T52" fmla="*/ 545829 w 3132"/>
              <a:gd name="T53" fmla="*/ 2459796 h 5219"/>
              <a:gd name="T54" fmla="*/ 553687 w 3132"/>
              <a:gd name="T55" fmla="*/ 2390327 h 5219"/>
              <a:gd name="T56" fmla="*/ 515001 w 3132"/>
              <a:gd name="T57" fmla="*/ 2293675 h 5219"/>
              <a:gd name="T58" fmla="*/ 421310 w 3132"/>
              <a:gd name="T59" fmla="*/ 2063523 h 5219"/>
              <a:gd name="T60" fmla="*/ 307067 w 3132"/>
              <a:gd name="T61" fmla="*/ 1684767 h 5219"/>
              <a:gd name="T62" fmla="*/ 122706 w 3132"/>
              <a:gd name="T63" fmla="*/ 1358566 h 5219"/>
              <a:gd name="T64" fmla="*/ 2418 w 3132"/>
              <a:gd name="T65" fmla="*/ 896448 h 5219"/>
              <a:gd name="T66" fmla="*/ 825695 w 3132"/>
              <a:gd name="T67" fmla="*/ 10873 h 5219"/>
              <a:gd name="T68" fmla="*/ 1091053 w 3132"/>
              <a:gd name="T69" fmla="*/ 13290 h 5219"/>
              <a:gd name="T70" fmla="*/ 1091053 w 3132"/>
              <a:gd name="T71" fmla="*/ 13894 h 521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solidFill>
            <a:schemeClr val="accent2"/>
          </a:solidFill>
          <a:ln>
            <a:noFill/>
          </a:ln>
        </p:spPr>
        <p:txBody>
          <a:bodyPr/>
          <a:lstStyle/>
          <a:p>
            <a:endParaRPr lang="zh-CN" altLang="en-US"/>
          </a:p>
        </p:txBody>
      </p:sp>
      <p:sp>
        <p:nvSpPr>
          <p:cNvPr id="10" name="TextBox 9"/>
          <p:cNvSpPr txBox="1"/>
          <p:nvPr/>
        </p:nvSpPr>
        <p:spPr>
          <a:xfrm>
            <a:off x="5482359" y="908655"/>
            <a:ext cx="1722652" cy="707886"/>
          </a:xfrm>
          <a:prstGeom prst="rect">
            <a:avLst/>
          </a:prstGeom>
          <a:noFill/>
        </p:spPr>
        <p:txBody>
          <a:bodyPr wrap="none" rtlCol="0">
            <a:spAutoFit/>
          </a:bodyPr>
          <a:lstStyle/>
          <a:p>
            <a:pPr algn="ctr"/>
            <a:r>
              <a:rPr lang="zh-CN" altLang="en-US" sz="2000" b="1" dirty="0">
                <a:solidFill>
                  <a:srgbClr val="F8F8F8"/>
                </a:solidFill>
                <a:latin typeface="+mj-ea"/>
                <a:ea typeface="+mj-ea"/>
              </a:rPr>
              <a:t>对市场增长趋</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势认识正确</a:t>
            </a:r>
          </a:p>
        </p:txBody>
      </p:sp>
      <p:sp>
        <p:nvSpPr>
          <p:cNvPr id="11" name="TextBox 10"/>
          <p:cNvSpPr txBox="1"/>
          <p:nvPr/>
        </p:nvSpPr>
        <p:spPr>
          <a:xfrm>
            <a:off x="5214603" y="1767454"/>
            <a:ext cx="2258165" cy="1569660"/>
          </a:xfrm>
          <a:prstGeom prst="rect">
            <a:avLst/>
          </a:prstGeom>
          <a:noFill/>
        </p:spPr>
        <p:txBody>
          <a:bodyPr wrap="square" rtlCol="0">
            <a:spAutoFit/>
          </a:bodyPr>
          <a:lstStyle/>
          <a:p>
            <a:pPr>
              <a:lnSpc>
                <a:spcPct val="150000"/>
              </a:lnSpc>
            </a:pPr>
            <a:r>
              <a:rPr lang="zh-CN" altLang="en-US" sz="1600" dirty="0">
                <a:solidFill>
                  <a:srgbClr val="F8F8F8"/>
                </a:solidFill>
                <a:latin typeface="+mn-ea"/>
              </a:rPr>
              <a:t>这里输入您的文字这里输入您的文字这里输入您的文字这里输入您的文字这里输入您</a:t>
            </a:r>
          </a:p>
        </p:txBody>
      </p:sp>
      <p:sp>
        <p:nvSpPr>
          <p:cNvPr id="12" name="TextBox 11"/>
          <p:cNvSpPr txBox="1"/>
          <p:nvPr/>
        </p:nvSpPr>
        <p:spPr>
          <a:xfrm>
            <a:off x="2080334" y="1870526"/>
            <a:ext cx="1466304" cy="707886"/>
          </a:xfrm>
          <a:prstGeom prst="rect">
            <a:avLst/>
          </a:prstGeom>
          <a:noFill/>
        </p:spPr>
        <p:txBody>
          <a:bodyPr wrap="none" rtlCol="0">
            <a:spAutoFit/>
          </a:bodyPr>
          <a:lstStyle/>
          <a:p>
            <a:r>
              <a:rPr lang="zh-CN" altLang="en-US" sz="2000" b="1" dirty="0">
                <a:solidFill>
                  <a:srgbClr val="F8F8F8"/>
                </a:solidFill>
                <a:latin typeface="+mj-ea"/>
                <a:ea typeface="+mj-ea"/>
              </a:rPr>
              <a:t>对时间节点</a:t>
            </a:r>
            <a:endParaRPr lang="en-US" altLang="zh-CN" sz="2000" b="1" dirty="0">
              <a:solidFill>
                <a:srgbClr val="F8F8F8"/>
              </a:solidFill>
              <a:latin typeface="+mj-ea"/>
              <a:ea typeface="+mj-ea"/>
            </a:endParaRPr>
          </a:p>
          <a:p>
            <a:r>
              <a:rPr lang="zh-CN" altLang="en-US" sz="2000" b="1" dirty="0">
                <a:solidFill>
                  <a:srgbClr val="F8F8F8"/>
                </a:solidFill>
                <a:latin typeface="+mj-ea"/>
                <a:ea typeface="+mj-ea"/>
              </a:rPr>
              <a:t>把握的准确</a:t>
            </a:r>
          </a:p>
        </p:txBody>
      </p:sp>
      <p:sp>
        <p:nvSpPr>
          <p:cNvPr id="13" name="TextBox 12"/>
          <p:cNvSpPr txBox="1"/>
          <p:nvPr/>
        </p:nvSpPr>
        <p:spPr>
          <a:xfrm>
            <a:off x="1870718" y="2684735"/>
            <a:ext cx="1885537" cy="830997"/>
          </a:xfrm>
          <a:prstGeom prst="rect">
            <a:avLst/>
          </a:prstGeom>
          <a:noFill/>
        </p:spPr>
        <p:txBody>
          <a:bodyPr wrap="square" rtlCol="0">
            <a:spAutoFit/>
          </a:bodyPr>
          <a:lstStyle/>
          <a:p>
            <a:pPr>
              <a:lnSpc>
                <a:spcPct val="150000"/>
              </a:lnSpc>
            </a:pPr>
            <a:r>
              <a:rPr lang="zh-CN" altLang="en-US" sz="1600" dirty="0">
                <a:solidFill>
                  <a:srgbClr val="F8F8F8"/>
                </a:solidFill>
                <a:latin typeface="+mn-ea"/>
              </a:rPr>
              <a:t>这里输入您的文字这里输入您的文字</a:t>
            </a:r>
          </a:p>
        </p:txBody>
      </p:sp>
      <p:sp>
        <p:nvSpPr>
          <p:cNvPr id="14" name="TextBox 13"/>
          <p:cNvSpPr txBox="1"/>
          <p:nvPr/>
        </p:nvSpPr>
        <p:spPr>
          <a:xfrm>
            <a:off x="9194859" y="1987859"/>
            <a:ext cx="1209958" cy="707886"/>
          </a:xfrm>
          <a:prstGeom prst="rect">
            <a:avLst/>
          </a:prstGeom>
          <a:noFill/>
        </p:spPr>
        <p:txBody>
          <a:bodyPr wrap="none" rtlCol="0">
            <a:spAutoFit/>
          </a:bodyPr>
          <a:lstStyle/>
          <a:p>
            <a:pPr algn="ctr"/>
            <a:r>
              <a:rPr lang="zh-CN" altLang="en-US" sz="2000" b="1">
                <a:solidFill>
                  <a:srgbClr val="F8F8F8"/>
                </a:solidFill>
                <a:latin typeface="+mj-ea"/>
                <a:ea typeface="+mj-ea"/>
              </a:rPr>
              <a:t>操作方式</a:t>
            </a:r>
            <a:endParaRPr lang="en-US" altLang="zh-CN" sz="2000" b="1" dirty="0">
              <a:solidFill>
                <a:srgbClr val="F8F8F8"/>
              </a:solidFill>
              <a:latin typeface="+mj-ea"/>
              <a:ea typeface="+mj-ea"/>
            </a:endParaRPr>
          </a:p>
          <a:p>
            <a:pPr algn="ctr"/>
            <a:r>
              <a:rPr lang="zh-CN" altLang="en-US" sz="2000" b="1" dirty="0">
                <a:solidFill>
                  <a:srgbClr val="F8F8F8"/>
                </a:solidFill>
                <a:latin typeface="+mj-ea"/>
                <a:ea typeface="+mj-ea"/>
              </a:rPr>
              <a:t>正确</a:t>
            </a:r>
          </a:p>
        </p:txBody>
      </p:sp>
      <p:sp>
        <p:nvSpPr>
          <p:cNvPr id="15" name="TextBox 14"/>
          <p:cNvSpPr txBox="1"/>
          <p:nvPr/>
        </p:nvSpPr>
        <p:spPr>
          <a:xfrm>
            <a:off x="8886365" y="2670864"/>
            <a:ext cx="1885537" cy="830997"/>
          </a:xfrm>
          <a:prstGeom prst="rect">
            <a:avLst/>
          </a:prstGeom>
          <a:noFill/>
        </p:spPr>
        <p:txBody>
          <a:bodyPr wrap="square" rtlCol="0">
            <a:spAutoFit/>
          </a:bodyPr>
          <a:lstStyle/>
          <a:p>
            <a:pPr>
              <a:lnSpc>
                <a:spcPct val="150000"/>
              </a:lnSpc>
            </a:pPr>
            <a:r>
              <a:rPr lang="zh-CN" altLang="en-US" sz="1600" dirty="0">
                <a:solidFill>
                  <a:srgbClr val="F8F8F8"/>
                </a:solidFill>
                <a:latin typeface="+mn-ea"/>
              </a:rPr>
              <a:t>这里输入您的文字这里输入您的文字</a:t>
            </a:r>
          </a:p>
        </p:txBody>
      </p:sp>
      <p:sp>
        <p:nvSpPr>
          <p:cNvPr id="16" name="Freeform 17"/>
          <p:cNvSpPr>
            <a:spLocks noEditPoints="1"/>
          </p:cNvSpPr>
          <p:nvPr/>
        </p:nvSpPr>
        <p:spPr bwMode="auto">
          <a:xfrm>
            <a:off x="2545271" y="4629935"/>
            <a:ext cx="571487" cy="550072"/>
          </a:xfrm>
          <a:custGeom>
            <a:avLst/>
            <a:gdLst>
              <a:gd name="T0" fmla="*/ 435493 w 1145"/>
              <a:gd name="T1" fmla="*/ 518839 h 1102"/>
              <a:gd name="T2" fmla="*/ 424759 w 1145"/>
              <a:gd name="T3" fmla="*/ 409247 h 1102"/>
              <a:gd name="T4" fmla="*/ 285217 w 1145"/>
              <a:gd name="T5" fmla="*/ 408480 h 1102"/>
              <a:gd name="T6" fmla="*/ 266816 w 1145"/>
              <a:gd name="T7" fmla="*/ 497380 h 1102"/>
              <a:gd name="T8" fmla="*/ 317419 w 1145"/>
              <a:gd name="T9" fmla="*/ 487417 h 1102"/>
              <a:gd name="T10" fmla="*/ 354988 w 1145"/>
              <a:gd name="T11" fmla="*/ 439135 h 1102"/>
              <a:gd name="T12" fmla="*/ 390257 w 1145"/>
              <a:gd name="T13" fmla="*/ 475922 h 1102"/>
              <a:gd name="T14" fmla="*/ 368789 w 1145"/>
              <a:gd name="T15" fmla="*/ 506577 h 1102"/>
              <a:gd name="T16" fmla="*/ 316653 w 1145"/>
              <a:gd name="T17" fmla="*/ 520372 h 1102"/>
              <a:gd name="T18" fmla="*/ 319720 w 1145"/>
              <a:gd name="T19" fmla="*/ 563289 h 1102"/>
              <a:gd name="T20" fmla="*/ 327387 w 1145"/>
              <a:gd name="T21" fmla="*/ 566354 h 1102"/>
              <a:gd name="T22" fmla="*/ 387957 w 1145"/>
              <a:gd name="T23" fmla="*/ 578616 h 1102"/>
              <a:gd name="T24" fmla="*/ 389490 w 1145"/>
              <a:gd name="T25" fmla="*/ 637628 h 1102"/>
              <a:gd name="T26" fmla="*/ 317419 w 1145"/>
              <a:gd name="T27" fmla="*/ 634562 h 1102"/>
              <a:gd name="T28" fmla="*/ 292118 w 1145"/>
              <a:gd name="T29" fmla="*/ 580916 h 1102"/>
              <a:gd name="T30" fmla="*/ 243815 w 1145"/>
              <a:gd name="T31" fmla="*/ 590878 h 1102"/>
              <a:gd name="T32" fmla="*/ 353455 w 1145"/>
              <a:gd name="T33" fmla="*/ 703536 h 1102"/>
              <a:gd name="T34" fmla="*/ 463095 w 1145"/>
              <a:gd name="T35" fmla="*/ 605440 h 1102"/>
              <a:gd name="T36" fmla="*/ 624872 w 1145"/>
              <a:gd name="T37" fmla="*/ 395452 h 1102"/>
              <a:gd name="T38" fmla="*/ 536699 w 1145"/>
              <a:gd name="T39" fmla="*/ 405415 h 1102"/>
              <a:gd name="T40" fmla="*/ 546667 w 1145"/>
              <a:gd name="T41" fmla="*/ 449865 h 1102"/>
              <a:gd name="T42" fmla="*/ 575035 w 1145"/>
              <a:gd name="T43" fmla="*/ 682078 h 1102"/>
              <a:gd name="T44" fmla="*/ 624872 w 1145"/>
              <a:gd name="T45" fmla="*/ 692041 h 1102"/>
              <a:gd name="T46" fmla="*/ 634839 w 1145"/>
              <a:gd name="T47" fmla="*/ 405415 h 1102"/>
              <a:gd name="T48" fmla="*/ 681608 w 1145"/>
              <a:gd name="T49" fmla="*/ 194660 h 1102"/>
              <a:gd name="T50" fmla="*/ 707677 w 1145"/>
              <a:gd name="T51" fmla="*/ 26057 h 1102"/>
              <a:gd name="T52" fmla="*/ 655540 w 1145"/>
              <a:gd name="T53" fmla="*/ 26057 h 1102"/>
              <a:gd name="T54" fmla="*/ 681608 w 1145"/>
              <a:gd name="T55" fmla="*/ 194660 h 1102"/>
              <a:gd name="T56" fmla="*/ 775147 w 1145"/>
              <a:gd name="T57" fmla="*/ 761015 h 1102"/>
              <a:gd name="T58" fmla="*/ 82038 w 1145"/>
              <a:gd name="T59" fmla="*/ 738790 h 1102"/>
              <a:gd name="T60" fmla="*/ 103506 w 1145"/>
              <a:gd name="T61" fmla="*/ 321113 h 1102"/>
              <a:gd name="T62" fmla="*/ 796615 w 1145"/>
              <a:gd name="T63" fmla="*/ 343338 h 1102"/>
              <a:gd name="T64" fmla="*/ 775147 w 1145"/>
              <a:gd name="T65" fmla="*/ 98097 h 1102"/>
              <a:gd name="T66" fmla="*/ 749079 w 1145"/>
              <a:gd name="T67" fmla="*/ 168603 h 1102"/>
              <a:gd name="T68" fmla="*/ 614138 w 1145"/>
              <a:gd name="T69" fmla="*/ 168603 h 1102"/>
              <a:gd name="T70" fmla="*/ 263749 w 1145"/>
              <a:gd name="T71" fmla="*/ 98097 h 1102"/>
              <a:gd name="T72" fmla="*/ 197045 w 1145"/>
              <a:gd name="T73" fmla="*/ 236045 h 1102"/>
              <a:gd name="T74" fmla="*/ 129575 w 1145"/>
              <a:gd name="T75" fmla="*/ 98097 h 1102"/>
              <a:gd name="T76" fmla="*/ 0 w 1145"/>
              <a:gd name="T77" fmla="*/ 202324 h 1102"/>
              <a:gd name="T78" fmla="*/ 103506 w 1145"/>
              <a:gd name="T79" fmla="*/ 844550 h 1102"/>
              <a:gd name="T80" fmla="*/ 877887 w 1145"/>
              <a:gd name="T81" fmla="*/ 740322 h 1102"/>
              <a:gd name="T82" fmla="*/ 775147 w 1145"/>
              <a:gd name="T83" fmla="*/ 98097 h 1102"/>
              <a:gd name="T84" fmla="*/ 223114 w 1145"/>
              <a:gd name="T85" fmla="*/ 168603 h 1102"/>
              <a:gd name="T86" fmla="*/ 197045 w 1145"/>
              <a:gd name="T87" fmla="*/ 0 h 1102"/>
              <a:gd name="T88" fmla="*/ 170210 w 1145"/>
              <a:gd name="T89" fmla="*/ 168603 h 110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p:spPr>
        <p:txBody>
          <a:bodyPr/>
          <a:lstStyle/>
          <a:p>
            <a:endParaRPr lang="zh-CN" altLang="en-US"/>
          </a:p>
        </p:txBody>
      </p:sp>
      <p:sp>
        <p:nvSpPr>
          <p:cNvPr id="17" name="Freeform 8"/>
          <p:cNvSpPr>
            <a:spLocks noEditPoints="1"/>
          </p:cNvSpPr>
          <p:nvPr/>
        </p:nvSpPr>
        <p:spPr bwMode="auto">
          <a:xfrm>
            <a:off x="6080149" y="3904352"/>
            <a:ext cx="527072" cy="662870"/>
          </a:xfrm>
          <a:custGeom>
            <a:avLst/>
            <a:gdLst>
              <a:gd name="T0" fmla="*/ 52031 w 734"/>
              <a:gd name="T1" fmla="*/ 597654 h 993"/>
              <a:gd name="T2" fmla="*/ 81669 w 734"/>
              <a:gd name="T3" fmla="*/ 100928 h 993"/>
              <a:gd name="T4" fmla="*/ 106696 w 734"/>
              <a:gd name="T5" fmla="*/ 143806 h 993"/>
              <a:gd name="T6" fmla="*/ 132383 w 734"/>
              <a:gd name="T7" fmla="*/ 100928 h 993"/>
              <a:gd name="T8" fmla="*/ 216027 w 734"/>
              <a:gd name="T9" fmla="*/ 118080 h 993"/>
              <a:gd name="T10" fmla="*/ 266741 w 734"/>
              <a:gd name="T11" fmla="*/ 118080 h 993"/>
              <a:gd name="T12" fmla="*/ 351044 w 734"/>
              <a:gd name="T13" fmla="*/ 100928 h 993"/>
              <a:gd name="T14" fmla="*/ 376731 w 734"/>
              <a:gd name="T15" fmla="*/ 143806 h 993"/>
              <a:gd name="T16" fmla="*/ 401758 w 734"/>
              <a:gd name="T17" fmla="*/ 100928 h 993"/>
              <a:gd name="T18" fmla="*/ 432055 w 734"/>
              <a:gd name="T19" fmla="*/ 597654 h 993"/>
              <a:gd name="T20" fmla="*/ 401758 w 734"/>
              <a:gd name="T21" fmla="*/ 44197 h 993"/>
              <a:gd name="T22" fmla="*/ 376731 w 734"/>
              <a:gd name="T23" fmla="*/ 0 h 993"/>
              <a:gd name="T24" fmla="*/ 351044 w 734"/>
              <a:gd name="T25" fmla="*/ 44197 h 993"/>
              <a:gd name="T26" fmla="*/ 266741 w 734"/>
              <a:gd name="T27" fmla="*/ 25067 h 993"/>
              <a:gd name="T28" fmla="*/ 216027 w 734"/>
              <a:gd name="T29" fmla="*/ 25067 h 993"/>
              <a:gd name="T30" fmla="*/ 132383 w 734"/>
              <a:gd name="T31" fmla="*/ 44197 h 993"/>
              <a:gd name="T32" fmla="*/ 106696 w 734"/>
              <a:gd name="T33" fmla="*/ 0 h 993"/>
              <a:gd name="T34" fmla="*/ 81669 w 734"/>
              <a:gd name="T35" fmla="*/ 44197 h 993"/>
              <a:gd name="T36" fmla="*/ 0 w 734"/>
              <a:gd name="T37" fmla="*/ 96970 h 993"/>
              <a:gd name="T38" fmla="*/ 52690 w 734"/>
              <a:gd name="T39" fmla="*/ 655045 h 993"/>
              <a:gd name="T40" fmla="*/ 483427 w 734"/>
              <a:gd name="T41" fmla="*/ 602272 h 993"/>
              <a:gd name="T42" fmla="*/ 431396 w 734"/>
              <a:gd name="T43" fmla="*/ 44197 h 993"/>
              <a:gd name="T44" fmla="*/ 377389 w 734"/>
              <a:gd name="T45" fmla="*/ 244735 h 993"/>
              <a:gd name="T46" fmla="*/ 106038 w 734"/>
              <a:gd name="T47" fmla="*/ 209113 h 993"/>
              <a:gd name="T48" fmla="*/ 106038 w 734"/>
              <a:gd name="T49" fmla="*/ 337747 h 993"/>
              <a:gd name="T50" fmla="*/ 377389 w 734"/>
              <a:gd name="T51" fmla="*/ 302125 h 993"/>
              <a:gd name="T52" fmla="*/ 106038 w 734"/>
              <a:gd name="T53" fmla="*/ 337747 h 993"/>
              <a:gd name="T54" fmla="*/ 377389 w 734"/>
              <a:gd name="T55" fmla="*/ 430760 h 993"/>
              <a:gd name="T56" fmla="*/ 106038 w 734"/>
              <a:gd name="T57" fmla="*/ 395138 h 993"/>
              <a:gd name="T58" fmla="*/ 106038 w 734"/>
              <a:gd name="T59" fmla="*/ 523772 h 993"/>
              <a:gd name="T60" fmla="*/ 377389 w 734"/>
              <a:gd name="T61" fmla="*/ 488150 h 993"/>
              <a:gd name="T62" fmla="*/ 106038 w 734"/>
              <a:gd name="T63" fmla="*/ 523772 h 9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p:spPr>
        <p:txBody>
          <a:bodyPr/>
          <a:lstStyle/>
          <a:p>
            <a:endParaRPr lang="zh-CN" altLang="en-US"/>
          </a:p>
        </p:txBody>
      </p:sp>
      <p:grpSp>
        <p:nvGrpSpPr>
          <p:cNvPr id="18" name="组合 17"/>
          <p:cNvGrpSpPr/>
          <p:nvPr/>
        </p:nvGrpSpPr>
        <p:grpSpPr>
          <a:xfrm>
            <a:off x="9595110" y="4337895"/>
            <a:ext cx="620263" cy="498902"/>
            <a:chOff x="976313" y="4519613"/>
            <a:chExt cx="485775" cy="390525"/>
          </a:xfrm>
          <a:solidFill>
            <a:srgbClr val="F8F8F8"/>
          </a:solidFill>
        </p:grpSpPr>
        <p:sp>
          <p:nvSpPr>
            <p:cNvPr id="19" name="Freeform 11"/>
            <p:cNvSpPr>
              <a:spLocks noEditPoints="1"/>
            </p:cNvSpPr>
            <p:nvPr/>
          </p:nvSpPr>
          <p:spPr bwMode="auto">
            <a:xfrm>
              <a:off x="1271588" y="4519613"/>
              <a:ext cx="190500" cy="190500"/>
            </a:xfrm>
            <a:custGeom>
              <a:avLst/>
              <a:gdLst>
                <a:gd name="T0" fmla="*/ 220 w 440"/>
                <a:gd name="T1" fmla="*/ 288 h 440"/>
                <a:gd name="T2" fmla="*/ 152 w 440"/>
                <a:gd name="T3" fmla="*/ 220 h 440"/>
                <a:gd name="T4" fmla="*/ 220 w 440"/>
                <a:gd name="T5" fmla="*/ 152 h 440"/>
                <a:gd name="T6" fmla="*/ 288 w 440"/>
                <a:gd name="T7" fmla="*/ 220 h 440"/>
                <a:gd name="T8" fmla="*/ 220 w 440"/>
                <a:gd name="T9" fmla="*/ 288 h 440"/>
                <a:gd name="T10" fmla="*/ 428 w 440"/>
                <a:gd name="T11" fmla="*/ 180 h 440"/>
                <a:gd name="T12" fmla="*/ 362 w 440"/>
                <a:gd name="T13" fmla="*/ 168 h 440"/>
                <a:gd name="T14" fmla="*/ 357 w 440"/>
                <a:gd name="T15" fmla="*/ 156 h 440"/>
                <a:gd name="T16" fmla="*/ 395 w 440"/>
                <a:gd name="T17" fmla="*/ 101 h 440"/>
                <a:gd name="T18" fmla="*/ 393 w 440"/>
                <a:gd name="T19" fmla="*/ 82 h 440"/>
                <a:gd name="T20" fmla="*/ 357 w 440"/>
                <a:gd name="T21" fmla="*/ 46 h 440"/>
                <a:gd name="T22" fmla="*/ 339 w 440"/>
                <a:gd name="T23" fmla="*/ 45 h 440"/>
                <a:gd name="T24" fmla="*/ 283 w 440"/>
                <a:gd name="T25" fmla="*/ 82 h 440"/>
                <a:gd name="T26" fmla="*/ 271 w 440"/>
                <a:gd name="T27" fmla="*/ 77 h 440"/>
                <a:gd name="T28" fmla="*/ 259 w 440"/>
                <a:gd name="T29" fmla="*/ 11 h 440"/>
                <a:gd name="T30" fmla="*/ 245 w 440"/>
                <a:gd name="T31" fmla="*/ 0 h 440"/>
                <a:gd name="T32" fmla="*/ 194 w 440"/>
                <a:gd name="T33" fmla="*/ 0 h 440"/>
                <a:gd name="T34" fmla="*/ 180 w 440"/>
                <a:gd name="T35" fmla="*/ 11 h 440"/>
                <a:gd name="T36" fmla="*/ 168 w 440"/>
                <a:gd name="T37" fmla="*/ 77 h 440"/>
                <a:gd name="T38" fmla="*/ 156 w 440"/>
                <a:gd name="T39" fmla="*/ 82 h 440"/>
                <a:gd name="T40" fmla="*/ 100 w 440"/>
                <a:gd name="T41" fmla="*/ 45 h 440"/>
                <a:gd name="T42" fmla="*/ 82 w 440"/>
                <a:gd name="T43" fmla="*/ 46 h 440"/>
                <a:gd name="T44" fmla="*/ 46 w 440"/>
                <a:gd name="T45" fmla="*/ 82 h 440"/>
                <a:gd name="T46" fmla="*/ 44 w 440"/>
                <a:gd name="T47" fmla="*/ 101 h 440"/>
                <a:gd name="T48" fmla="*/ 82 w 440"/>
                <a:gd name="T49" fmla="*/ 156 h 440"/>
                <a:gd name="T50" fmla="*/ 77 w 440"/>
                <a:gd name="T51" fmla="*/ 168 h 440"/>
                <a:gd name="T52" fmla="*/ 11 w 440"/>
                <a:gd name="T53" fmla="*/ 180 h 440"/>
                <a:gd name="T54" fmla="*/ 0 w 440"/>
                <a:gd name="T55" fmla="*/ 194 h 440"/>
                <a:gd name="T56" fmla="*/ 0 w 440"/>
                <a:gd name="T57" fmla="*/ 245 h 440"/>
                <a:gd name="T58" fmla="*/ 11 w 440"/>
                <a:gd name="T59" fmla="*/ 259 h 440"/>
                <a:gd name="T60" fmla="*/ 77 w 440"/>
                <a:gd name="T61" fmla="*/ 271 h 440"/>
                <a:gd name="T62" fmla="*/ 82 w 440"/>
                <a:gd name="T63" fmla="*/ 283 h 440"/>
                <a:gd name="T64" fmla="*/ 44 w 440"/>
                <a:gd name="T65" fmla="*/ 339 h 440"/>
                <a:gd name="T66" fmla="*/ 46 w 440"/>
                <a:gd name="T67" fmla="*/ 357 h 440"/>
                <a:gd name="T68" fmla="*/ 82 w 440"/>
                <a:gd name="T69" fmla="*/ 393 h 440"/>
                <a:gd name="T70" fmla="*/ 100 w 440"/>
                <a:gd name="T71" fmla="*/ 395 h 440"/>
                <a:gd name="T72" fmla="*/ 156 w 440"/>
                <a:gd name="T73" fmla="*/ 358 h 440"/>
                <a:gd name="T74" fmla="*/ 168 w 440"/>
                <a:gd name="T75" fmla="*/ 363 h 440"/>
                <a:gd name="T76" fmla="*/ 180 w 440"/>
                <a:gd name="T77" fmla="*/ 428 h 440"/>
                <a:gd name="T78" fmla="*/ 194 w 440"/>
                <a:gd name="T79" fmla="*/ 440 h 440"/>
                <a:gd name="T80" fmla="*/ 245 w 440"/>
                <a:gd name="T81" fmla="*/ 440 h 440"/>
                <a:gd name="T82" fmla="*/ 259 w 440"/>
                <a:gd name="T83" fmla="*/ 428 h 440"/>
                <a:gd name="T84" fmla="*/ 271 w 440"/>
                <a:gd name="T85" fmla="*/ 363 h 440"/>
                <a:gd name="T86" fmla="*/ 283 w 440"/>
                <a:gd name="T87" fmla="*/ 358 h 440"/>
                <a:gd name="T88" fmla="*/ 339 w 440"/>
                <a:gd name="T89" fmla="*/ 395 h 440"/>
                <a:gd name="T90" fmla="*/ 357 w 440"/>
                <a:gd name="T91" fmla="*/ 393 h 440"/>
                <a:gd name="T92" fmla="*/ 393 w 440"/>
                <a:gd name="T93" fmla="*/ 357 h 440"/>
                <a:gd name="T94" fmla="*/ 395 w 440"/>
                <a:gd name="T95" fmla="*/ 339 h 440"/>
                <a:gd name="T96" fmla="*/ 357 w 440"/>
                <a:gd name="T97" fmla="*/ 283 h 440"/>
                <a:gd name="T98" fmla="*/ 362 w 440"/>
                <a:gd name="T99" fmla="*/ 271 h 440"/>
                <a:gd name="T100" fmla="*/ 428 w 440"/>
                <a:gd name="T101" fmla="*/ 259 h 440"/>
                <a:gd name="T102" fmla="*/ 440 w 440"/>
                <a:gd name="T103" fmla="*/ 245 h 440"/>
                <a:gd name="T104" fmla="*/ 440 w 440"/>
                <a:gd name="T105" fmla="*/ 194 h 440"/>
                <a:gd name="T106" fmla="*/ 428 w 440"/>
                <a:gd name="T107" fmla="*/ 18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440">
                  <a:moveTo>
                    <a:pt x="220" y="288"/>
                  </a:moveTo>
                  <a:cubicBezTo>
                    <a:pt x="182" y="288"/>
                    <a:pt x="152" y="258"/>
                    <a:pt x="152" y="220"/>
                  </a:cubicBezTo>
                  <a:cubicBezTo>
                    <a:pt x="152" y="182"/>
                    <a:pt x="182" y="152"/>
                    <a:pt x="220" y="152"/>
                  </a:cubicBezTo>
                  <a:cubicBezTo>
                    <a:pt x="258" y="152"/>
                    <a:pt x="288" y="182"/>
                    <a:pt x="288" y="220"/>
                  </a:cubicBezTo>
                  <a:cubicBezTo>
                    <a:pt x="288" y="258"/>
                    <a:pt x="258" y="288"/>
                    <a:pt x="220" y="288"/>
                  </a:cubicBezTo>
                  <a:close/>
                  <a:moveTo>
                    <a:pt x="428" y="180"/>
                  </a:moveTo>
                  <a:lnTo>
                    <a:pt x="362" y="168"/>
                  </a:lnTo>
                  <a:cubicBezTo>
                    <a:pt x="356" y="167"/>
                    <a:pt x="354" y="162"/>
                    <a:pt x="357" y="156"/>
                  </a:cubicBezTo>
                  <a:lnTo>
                    <a:pt x="395" y="101"/>
                  </a:lnTo>
                  <a:cubicBezTo>
                    <a:pt x="399" y="95"/>
                    <a:pt x="398" y="87"/>
                    <a:pt x="393" y="82"/>
                  </a:cubicBezTo>
                  <a:lnTo>
                    <a:pt x="357" y="46"/>
                  </a:lnTo>
                  <a:cubicBezTo>
                    <a:pt x="353" y="42"/>
                    <a:pt x="344" y="41"/>
                    <a:pt x="339" y="45"/>
                  </a:cubicBezTo>
                  <a:lnTo>
                    <a:pt x="283" y="82"/>
                  </a:lnTo>
                  <a:cubicBezTo>
                    <a:pt x="278" y="86"/>
                    <a:pt x="272" y="84"/>
                    <a:pt x="271" y="77"/>
                  </a:cubicBezTo>
                  <a:lnTo>
                    <a:pt x="259" y="11"/>
                  </a:lnTo>
                  <a:cubicBezTo>
                    <a:pt x="258" y="5"/>
                    <a:pt x="252" y="0"/>
                    <a:pt x="245" y="0"/>
                  </a:cubicBezTo>
                  <a:lnTo>
                    <a:pt x="194" y="0"/>
                  </a:lnTo>
                  <a:cubicBezTo>
                    <a:pt x="188" y="0"/>
                    <a:pt x="181" y="5"/>
                    <a:pt x="180" y="11"/>
                  </a:cubicBezTo>
                  <a:lnTo>
                    <a:pt x="168" y="77"/>
                  </a:lnTo>
                  <a:cubicBezTo>
                    <a:pt x="167" y="84"/>
                    <a:pt x="162" y="86"/>
                    <a:pt x="156" y="82"/>
                  </a:cubicBezTo>
                  <a:lnTo>
                    <a:pt x="100" y="45"/>
                  </a:lnTo>
                  <a:cubicBezTo>
                    <a:pt x="95" y="41"/>
                    <a:pt x="87" y="42"/>
                    <a:pt x="82" y="46"/>
                  </a:cubicBezTo>
                  <a:lnTo>
                    <a:pt x="46" y="82"/>
                  </a:lnTo>
                  <a:cubicBezTo>
                    <a:pt x="41" y="87"/>
                    <a:pt x="41" y="95"/>
                    <a:pt x="44" y="101"/>
                  </a:cubicBezTo>
                  <a:lnTo>
                    <a:pt x="82" y="156"/>
                  </a:lnTo>
                  <a:cubicBezTo>
                    <a:pt x="86" y="162"/>
                    <a:pt x="83" y="167"/>
                    <a:pt x="77" y="168"/>
                  </a:cubicBezTo>
                  <a:lnTo>
                    <a:pt x="11" y="180"/>
                  </a:lnTo>
                  <a:cubicBezTo>
                    <a:pt x="5" y="182"/>
                    <a:pt x="0" y="188"/>
                    <a:pt x="0" y="194"/>
                  </a:cubicBezTo>
                  <a:lnTo>
                    <a:pt x="0" y="245"/>
                  </a:lnTo>
                  <a:cubicBezTo>
                    <a:pt x="0" y="252"/>
                    <a:pt x="5" y="258"/>
                    <a:pt x="11" y="259"/>
                  </a:cubicBezTo>
                  <a:lnTo>
                    <a:pt x="77" y="271"/>
                  </a:lnTo>
                  <a:cubicBezTo>
                    <a:pt x="83" y="273"/>
                    <a:pt x="86" y="278"/>
                    <a:pt x="82" y="283"/>
                  </a:cubicBezTo>
                  <a:lnTo>
                    <a:pt x="44" y="339"/>
                  </a:lnTo>
                  <a:cubicBezTo>
                    <a:pt x="41" y="345"/>
                    <a:pt x="41" y="353"/>
                    <a:pt x="46" y="357"/>
                  </a:cubicBezTo>
                  <a:lnTo>
                    <a:pt x="82" y="393"/>
                  </a:lnTo>
                  <a:cubicBezTo>
                    <a:pt x="87" y="398"/>
                    <a:pt x="95" y="399"/>
                    <a:pt x="100" y="395"/>
                  </a:cubicBezTo>
                  <a:lnTo>
                    <a:pt x="156" y="358"/>
                  </a:lnTo>
                  <a:cubicBezTo>
                    <a:pt x="162" y="354"/>
                    <a:pt x="167" y="356"/>
                    <a:pt x="168" y="363"/>
                  </a:cubicBezTo>
                  <a:lnTo>
                    <a:pt x="180" y="428"/>
                  </a:lnTo>
                  <a:cubicBezTo>
                    <a:pt x="181" y="435"/>
                    <a:pt x="188" y="440"/>
                    <a:pt x="194" y="440"/>
                  </a:cubicBezTo>
                  <a:lnTo>
                    <a:pt x="245" y="440"/>
                  </a:lnTo>
                  <a:cubicBezTo>
                    <a:pt x="252" y="440"/>
                    <a:pt x="258" y="435"/>
                    <a:pt x="259" y="428"/>
                  </a:cubicBezTo>
                  <a:lnTo>
                    <a:pt x="271" y="363"/>
                  </a:lnTo>
                  <a:cubicBezTo>
                    <a:pt x="272" y="356"/>
                    <a:pt x="278" y="354"/>
                    <a:pt x="283" y="358"/>
                  </a:cubicBezTo>
                  <a:lnTo>
                    <a:pt x="339" y="395"/>
                  </a:lnTo>
                  <a:cubicBezTo>
                    <a:pt x="344" y="399"/>
                    <a:pt x="353" y="398"/>
                    <a:pt x="357" y="393"/>
                  </a:cubicBezTo>
                  <a:lnTo>
                    <a:pt x="393" y="357"/>
                  </a:lnTo>
                  <a:cubicBezTo>
                    <a:pt x="398" y="353"/>
                    <a:pt x="399" y="345"/>
                    <a:pt x="395" y="339"/>
                  </a:cubicBezTo>
                  <a:lnTo>
                    <a:pt x="357" y="283"/>
                  </a:lnTo>
                  <a:cubicBezTo>
                    <a:pt x="354" y="278"/>
                    <a:pt x="356" y="273"/>
                    <a:pt x="362" y="271"/>
                  </a:cubicBezTo>
                  <a:lnTo>
                    <a:pt x="428" y="259"/>
                  </a:lnTo>
                  <a:cubicBezTo>
                    <a:pt x="434" y="258"/>
                    <a:pt x="440" y="252"/>
                    <a:pt x="440" y="245"/>
                  </a:cubicBezTo>
                  <a:lnTo>
                    <a:pt x="440" y="194"/>
                  </a:lnTo>
                  <a:cubicBezTo>
                    <a:pt x="440" y="188"/>
                    <a:pt x="434" y="182"/>
                    <a:pt x="428"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sp>
          <p:nvSpPr>
            <p:cNvPr id="20" name="Freeform 12"/>
            <p:cNvSpPr>
              <a:spLocks noEditPoints="1"/>
            </p:cNvSpPr>
            <p:nvPr/>
          </p:nvSpPr>
          <p:spPr bwMode="auto">
            <a:xfrm>
              <a:off x="976313" y="4586288"/>
              <a:ext cx="325437" cy="323850"/>
            </a:xfrm>
            <a:custGeom>
              <a:avLst/>
              <a:gdLst>
                <a:gd name="T0" fmla="*/ 376 w 751"/>
                <a:gd name="T1" fmla="*/ 512 h 751"/>
                <a:gd name="T2" fmla="*/ 240 w 751"/>
                <a:gd name="T3" fmla="*/ 376 h 751"/>
                <a:gd name="T4" fmla="*/ 376 w 751"/>
                <a:gd name="T5" fmla="*/ 240 h 751"/>
                <a:gd name="T6" fmla="*/ 511 w 751"/>
                <a:gd name="T7" fmla="*/ 376 h 751"/>
                <a:gd name="T8" fmla="*/ 376 w 751"/>
                <a:gd name="T9" fmla="*/ 512 h 751"/>
                <a:gd name="T10" fmla="*/ 731 w 751"/>
                <a:gd name="T11" fmla="*/ 308 h 751"/>
                <a:gd name="T12" fmla="*/ 619 w 751"/>
                <a:gd name="T13" fmla="*/ 288 h 751"/>
                <a:gd name="T14" fmla="*/ 611 w 751"/>
                <a:gd name="T15" fmla="*/ 267 h 751"/>
                <a:gd name="T16" fmla="*/ 675 w 751"/>
                <a:gd name="T17" fmla="*/ 172 h 751"/>
                <a:gd name="T18" fmla="*/ 672 w 751"/>
                <a:gd name="T19" fmla="*/ 141 h 751"/>
                <a:gd name="T20" fmla="*/ 610 w 751"/>
                <a:gd name="T21" fmla="*/ 79 h 751"/>
                <a:gd name="T22" fmla="*/ 579 w 751"/>
                <a:gd name="T23" fmla="*/ 76 h 751"/>
                <a:gd name="T24" fmla="*/ 484 w 751"/>
                <a:gd name="T25" fmla="*/ 141 h 751"/>
                <a:gd name="T26" fmla="*/ 464 w 751"/>
                <a:gd name="T27" fmla="*/ 132 h 751"/>
                <a:gd name="T28" fmla="*/ 443 w 751"/>
                <a:gd name="T29" fmla="*/ 20 h 751"/>
                <a:gd name="T30" fmla="*/ 419 w 751"/>
                <a:gd name="T31" fmla="*/ 0 h 751"/>
                <a:gd name="T32" fmla="*/ 332 w 751"/>
                <a:gd name="T33" fmla="*/ 0 h 751"/>
                <a:gd name="T34" fmla="*/ 308 w 751"/>
                <a:gd name="T35" fmla="*/ 20 h 751"/>
                <a:gd name="T36" fmla="*/ 288 w 751"/>
                <a:gd name="T37" fmla="*/ 132 h 751"/>
                <a:gd name="T38" fmla="*/ 267 w 751"/>
                <a:gd name="T39" fmla="*/ 141 h 751"/>
                <a:gd name="T40" fmla="*/ 172 w 751"/>
                <a:gd name="T41" fmla="*/ 76 h 751"/>
                <a:gd name="T42" fmla="*/ 141 w 751"/>
                <a:gd name="T43" fmla="*/ 79 h 751"/>
                <a:gd name="T44" fmla="*/ 79 w 751"/>
                <a:gd name="T45" fmla="*/ 141 h 751"/>
                <a:gd name="T46" fmla="*/ 76 w 751"/>
                <a:gd name="T47" fmla="*/ 172 h 751"/>
                <a:gd name="T48" fmla="*/ 141 w 751"/>
                <a:gd name="T49" fmla="*/ 267 h 751"/>
                <a:gd name="T50" fmla="*/ 132 w 751"/>
                <a:gd name="T51" fmla="*/ 288 h 751"/>
                <a:gd name="T52" fmla="*/ 20 w 751"/>
                <a:gd name="T53" fmla="*/ 308 h 751"/>
                <a:gd name="T54" fmla="*/ 0 w 751"/>
                <a:gd name="T55" fmla="*/ 332 h 751"/>
                <a:gd name="T56" fmla="*/ 0 w 751"/>
                <a:gd name="T57" fmla="*/ 419 h 751"/>
                <a:gd name="T58" fmla="*/ 20 w 751"/>
                <a:gd name="T59" fmla="*/ 443 h 751"/>
                <a:gd name="T60" fmla="*/ 132 w 751"/>
                <a:gd name="T61" fmla="*/ 464 h 751"/>
                <a:gd name="T62" fmla="*/ 141 w 751"/>
                <a:gd name="T63" fmla="*/ 484 h 751"/>
                <a:gd name="T64" fmla="*/ 76 w 751"/>
                <a:gd name="T65" fmla="*/ 580 h 751"/>
                <a:gd name="T66" fmla="*/ 79 w 751"/>
                <a:gd name="T67" fmla="*/ 611 h 751"/>
                <a:gd name="T68" fmla="*/ 141 w 751"/>
                <a:gd name="T69" fmla="*/ 672 h 751"/>
                <a:gd name="T70" fmla="*/ 172 w 751"/>
                <a:gd name="T71" fmla="*/ 675 h 751"/>
                <a:gd name="T72" fmla="*/ 267 w 751"/>
                <a:gd name="T73" fmla="*/ 611 h 751"/>
                <a:gd name="T74" fmla="*/ 288 w 751"/>
                <a:gd name="T75" fmla="*/ 619 h 751"/>
                <a:gd name="T76" fmla="*/ 308 w 751"/>
                <a:gd name="T77" fmla="*/ 732 h 751"/>
                <a:gd name="T78" fmla="*/ 332 w 751"/>
                <a:gd name="T79" fmla="*/ 751 h 751"/>
                <a:gd name="T80" fmla="*/ 419 w 751"/>
                <a:gd name="T81" fmla="*/ 751 h 751"/>
                <a:gd name="T82" fmla="*/ 443 w 751"/>
                <a:gd name="T83" fmla="*/ 732 h 751"/>
                <a:gd name="T84" fmla="*/ 464 w 751"/>
                <a:gd name="T85" fmla="*/ 619 h 751"/>
                <a:gd name="T86" fmla="*/ 484 w 751"/>
                <a:gd name="T87" fmla="*/ 611 h 751"/>
                <a:gd name="T88" fmla="*/ 579 w 751"/>
                <a:gd name="T89" fmla="*/ 675 h 751"/>
                <a:gd name="T90" fmla="*/ 610 w 751"/>
                <a:gd name="T91" fmla="*/ 672 h 751"/>
                <a:gd name="T92" fmla="*/ 672 w 751"/>
                <a:gd name="T93" fmla="*/ 611 h 751"/>
                <a:gd name="T94" fmla="*/ 675 w 751"/>
                <a:gd name="T95" fmla="*/ 580 h 751"/>
                <a:gd name="T96" fmla="*/ 611 w 751"/>
                <a:gd name="T97" fmla="*/ 484 h 751"/>
                <a:gd name="T98" fmla="*/ 619 w 751"/>
                <a:gd name="T99" fmla="*/ 464 h 751"/>
                <a:gd name="T100" fmla="*/ 731 w 751"/>
                <a:gd name="T101" fmla="*/ 443 h 751"/>
                <a:gd name="T102" fmla="*/ 751 w 751"/>
                <a:gd name="T103" fmla="*/ 419 h 751"/>
                <a:gd name="T104" fmla="*/ 751 w 751"/>
                <a:gd name="T105" fmla="*/ 332 h 751"/>
                <a:gd name="T106" fmla="*/ 731 w 751"/>
                <a:gd name="T107" fmla="*/ 308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 h="751">
                  <a:moveTo>
                    <a:pt x="376" y="512"/>
                  </a:moveTo>
                  <a:cubicBezTo>
                    <a:pt x="301" y="512"/>
                    <a:pt x="240" y="451"/>
                    <a:pt x="240" y="376"/>
                  </a:cubicBezTo>
                  <a:cubicBezTo>
                    <a:pt x="240" y="301"/>
                    <a:pt x="301" y="240"/>
                    <a:pt x="376" y="240"/>
                  </a:cubicBezTo>
                  <a:cubicBezTo>
                    <a:pt x="451" y="240"/>
                    <a:pt x="511" y="301"/>
                    <a:pt x="511" y="376"/>
                  </a:cubicBezTo>
                  <a:cubicBezTo>
                    <a:pt x="511" y="451"/>
                    <a:pt x="451" y="512"/>
                    <a:pt x="376" y="512"/>
                  </a:cubicBezTo>
                  <a:close/>
                  <a:moveTo>
                    <a:pt x="731" y="308"/>
                  </a:moveTo>
                  <a:lnTo>
                    <a:pt x="619" y="288"/>
                  </a:lnTo>
                  <a:cubicBezTo>
                    <a:pt x="608" y="286"/>
                    <a:pt x="604" y="277"/>
                    <a:pt x="611" y="267"/>
                  </a:cubicBezTo>
                  <a:lnTo>
                    <a:pt x="675" y="172"/>
                  </a:lnTo>
                  <a:cubicBezTo>
                    <a:pt x="681" y="163"/>
                    <a:pt x="680" y="149"/>
                    <a:pt x="672" y="141"/>
                  </a:cubicBezTo>
                  <a:lnTo>
                    <a:pt x="610" y="79"/>
                  </a:lnTo>
                  <a:cubicBezTo>
                    <a:pt x="602" y="72"/>
                    <a:pt x="589" y="70"/>
                    <a:pt x="579" y="76"/>
                  </a:cubicBezTo>
                  <a:lnTo>
                    <a:pt x="484" y="141"/>
                  </a:lnTo>
                  <a:cubicBezTo>
                    <a:pt x="475" y="147"/>
                    <a:pt x="466" y="143"/>
                    <a:pt x="464" y="132"/>
                  </a:cubicBezTo>
                  <a:lnTo>
                    <a:pt x="443" y="20"/>
                  </a:lnTo>
                  <a:cubicBezTo>
                    <a:pt x="441" y="9"/>
                    <a:pt x="430" y="0"/>
                    <a:pt x="419" y="0"/>
                  </a:cubicBezTo>
                  <a:lnTo>
                    <a:pt x="332" y="0"/>
                  </a:lnTo>
                  <a:cubicBezTo>
                    <a:pt x="321" y="0"/>
                    <a:pt x="310" y="9"/>
                    <a:pt x="308" y="20"/>
                  </a:cubicBezTo>
                  <a:lnTo>
                    <a:pt x="288" y="132"/>
                  </a:lnTo>
                  <a:cubicBezTo>
                    <a:pt x="286" y="143"/>
                    <a:pt x="276" y="147"/>
                    <a:pt x="267" y="141"/>
                  </a:cubicBezTo>
                  <a:lnTo>
                    <a:pt x="172" y="76"/>
                  </a:lnTo>
                  <a:cubicBezTo>
                    <a:pt x="163" y="70"/>
                    <a:pt x="149" y="72"/>
                    <a:pt x="141" y="79"/>
                  </a:cubicBezTo>
                  <a:lnTo>
                    <a:pt x="79" y="141"/>
                  </a:lnTo>
                  <a:cubicBezTo>
                    <a:pt x="71" y="149"/>
                    <a:pt x="70" y="163"/>
                    <a:pt x="76" y="172"/>
                  </a:cubicBezTo>
                  <a:lnTo>
                    <a:pt x="141" y="267"/>
                  </a:lnTo>
                  <a:cubicBezTo>
                    <a:pt x="147" y="277"/>
                    <a:pt x="143" y="286"/>
                    <a:pt x="132" y="288"/>
                  </a:cubicBezTo>
                  <a:lnTo>
                    <a:pt x="20" y="308"/>
                  </a:lnTo>
                  <a:cubicBezTo>
                    <a:pt x="9" y="310"/>
                    <a:pt x="0" y="321"/>
                    <a:pt x="0" y="332"/>
                  </a:cubicBezTo>
                  <a:lnTo>
                    <a:pt x="0" y="419"/>
                  </a:lnTo>
                  <a:cubicBezTo>
                    <a:pt x="0" y="431"/>
                    <a:pt x="9" y="441"/>
                    <a:pt x="20" y="443"/>
                  </a:cubicBezTo>
                  <a:lnTo>
                    <a:pt x="132" y="464"/>
                  </a:lnTo>
                  <a:cubicBezTo>
                    <a:pt x="143" y="466"/>
                    <a:pt x="147" y="475"/>
                    <a:pt x="141" y="484"/>
                  </a:cubicBezTo>
                  <a:lnTo>
                    <a:pt x="76" y="580"/>
                  </a:lnTo>
                  <a:cubicBezTo>
                    <a:pt x="70" y="589"/>
                    <a:pt x="71" y="603"/>
                    <a:pt x="79" y="611"/>
                  </a:cubicBezTo>
                  <a:lnTo>
                    <a:pt x="141" y="672"/>
                  </a:lnTo>
                  <a:cubicBezTo>
                    <a:pt x="149" y="680"/>
                    <a:pt x="163" y="681"/>
                    <a:pt x="172" y="675"/>
                  </a:cubicBezTo>
                  <a:lnTo>
                    <a:pt x="267" y="611"/>
                  </a:lnTo>
                  <a:cubicBezTo>
                    <a:pt x="276" y="605"/>
                    <a:pt x="286" y="609"/>
                    <a:pt x="288" y="619"/>
                  </a:cubicBezTo>
                  <a:lnTo>
                    <a:pt x="308" y="732"/>
                  </a:lnTo>
                  <a:cubicBezTo>
                    <a:pt x="310" y="742"/>
                    <a:pt x="321" y="751"/>
                    <a:pt x="332" y="751"/>
                  </a:cubicBezTo>
                  <a:lnTo>
                    <a:pt x="419" y="751"/>
                  </a:lnTo>
                  <a:cubicBezTo>
                    <a:pt x="430" y="751"/>
                    <a:pt x="441" y="742"/>
                    <a:pt x="443" y="732"/>
                  </a:cubicBezTo>
                  <a:lnTo>
                    <a:pt x="464" y="619"/>
                  </a:lnTo>
                  <a:cubicBezTo>
                    <a:pt x="466" y="609"/>
                    <a:pt x="475" y="605"/>
                    <a:pt x="484" y="611"/>
                  </a:cubicBezTo>
                  <a:lnTo>
                    <a:pt x="579" y="675"/>
                  </a:lnTo>
                  <a:cubicBezTo>
                    <a:pt x="589" y="681"/>
                    <a:pt x="602" y="680"/>
                    <a:pt x="610" y="672"/>
                  </a:cubicBezTo>
                  <a:lnTo>
                    <a:pt x="672" y="611"/>
                  </a:lnTo>
                  <a:cubicBezTo>
                    <a:pt x="680" y="603"/>
                    <a:pt x="681" y="589"/>
                    <a:pt x="675" y="580"/>
                  </a:cubicBezTo>
                  <a:lnTo>
                    <a:pt x="611" y="484"/>
                  </a:lnTo>
                  <a:cubicBezTo>
                    <a:pt x="604" y="475"/>
                    <a:pt x="608" y="466"/>
                    <a:pt x="619" y="464"/>
                  </a:cubicBezTo>
                  <a:lnTo>
                    <a:pt x="731" y="443"/>
                  </a:lnTo>
                  <a:cubicBezTo>
                    <a:pt x="742" y="441"/>
                    <a:pt x="751" y="431"/>
                    <a:pt x="751" y="419"/>
                  </a:cubicBezTo>
                  <a:lnTo>
                    <a:pt x="751" y="332"/>
                  </a:lnTo>
                  <a:cubicBezTo>
                    <a:pt x="751" y="321"/>
                    <a:pt x="742" y="310"/>
                    <a:pt x="731" y="3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1000"/>
                                        <p:tgtEl>
                                          <p:spTgt spid="8"/>
                                        </p:tgtEl>
                                      </p:cBhvr>
                                    </p:animEffect>
                                  </p:childTnLst>
                                </p:cTn>
                              </p:par>
                            </p:childTnLst>
                          </p:cTn>
                        </p:par>
                        <p:par>
                          <p:cTn id="8" fill="hold">
                            <p:stCondLst>
                              <p:cond delay="1000"/>
                            </p:stCondLst>
                            <p:childTnLst>
                              <p:par>
                                <p:cTn id="9" presetID="31"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 calcmode="lin" valueType="num">
                                      <p:cBhvr>
                                        <p:cTn id="13" dur="500" fill="hold"/>
                                        <p:tgtEl>
                                          <p:spTgt spid="10"/>
                                        </p:tgtEl>
                                        <p:attrNameLst>
                                          <p:attrName>style.rotation</p:attrName>
                                        </p:attrNameLst>
                                      </p:cBhvr>
                                      <p:tavLst>
                                        <p:tav tm="0">
                                          <p:val>
                                            <p:fltVal val="90"/>
                                          </p:val>
                                        </p:tav>
                                        <p:tav tm="100000">
                                          <p:val>
                                            <p:fltVal val="0"/>
                                          </p:val>
                                        </p:tav>
                                      </p:tavLst>
                                    </p:anim>
                                    <p:animEffect transition="in" filter="fade">
                                      <p:cBhvr>
                                        <p:cTn id="14" dur="500"/>
                                        <p:tgtEl>
                                          <p:spTgt spid="10"/>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 calcmode="lin" valueType="num">
                                      <p:cBhvr>
                                        <p:cTn id="19" dur="500" fill="hold"/>
                                        <p:tgtEl>
                                          <p:spTgt spid="11"/>
                                        </p:tgtEl>
                                        <p:attrNameLst>
                                          <p:attrName>style.rotation</p:attrName>
                                        </p:attrNameLst>
                                      </p:cBhvr>
                                      <p:tavLst>
                                        <p:tav tm="0">
                                          <p:val>
                                            <p:fltVal val="90"/>
                                          </p:val>
                                        </p:tav>
                                        <p:tav tm="100000">
                                          <p:val>
                                            <p:fltVal val="0"/>
                                          </p:val>
                                        </p:tav>
                                      </p:tavLst>
                                    </p:anim>
                                    <p:animEffect transition="in" filter="fade">
                                      <p:cBhvr>
                                        <p:cTn id="20" dur="500"/>
                                        <p:tgtEl>
                                          <p:spTgt spid="11"/>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90"/>
                                          </p:val>
                                        </p:tav>
                                        <p:tav tm="100000">
                                          <p:val>
                                            <p:fltVal val="0"/>
                                          </p:val>
                                        </p:tav>
                                      </p:tavLst>
                                    </p:anim>
                                    <p:animEffect transition="in" filter="fade">
                                      <p:cBhvr>
                                        <p:cTn id="26" dur="500"/>
                                        <p:tgtEl>
                                          <p:spTgt spid="17"/>
                                        </p:tgtEl>
                                      </p:cBhvr>
                                    </p:animEffect>
                                  </p:childTnLst>
                                </p:cTn>
                              </p:par>
                            </p:childTnLst>
                          </p:cTn>
                        </p:par>
                        <p:par>
                          <p:cTn id="27" fill="hold">
                            <p:stCondLst>
                              <p:cond delay="1500"/>
                            </p:stCondLst>
                            <p:childTnLst>
                              <p:par>
                                <p:cTn id="28" presetID="53" presetClass="entr" presetSubtype="16"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ppt_w</p:attrName>
                                        </p:attrNameLst>
                                      </p:cBhvr>
                                      <p:tavLst>
                                        <p:tav tm="0">
                                          <p:val>
                                            <p:fltVal val="0"/>
                                          </p:val>
                                        </p:tav>
                                        <p:tav tm="100000">
                                          <p:val>
                                            <p:strVal val="#ppt_w"/>
                                          </p:val>
                                        </p:tav>
                                      </p:tavLst>
                                    </p:anim>
                                    <p:anim calcmode="lin" valueType="num">
                                      <p:cBhvr>
                                        <p:cTn id="36" dur="500" fill="hold"/>
                                        <p:tgtEl>
                                          <p:spTgt spid="9"/>
                                        </p:tgtEl>
                                        <p:attrNameLst>
                                          <p:attrName>ppt_h</p:attrName>
                                        </p:attrNameLst>
                                      </p:cBhvr>
                                      <p:tavLst>
                                        <p:tav tm="0">
                                          <p:val>
                                            <p:fltVal val="0"/>
                                          </p:val>
                                        </p:tav>
                                        <p:tav tm="100000">
                                          <p:val>
                                            <p:strVal val="#ppt_h"/>
                                          </p:val>
                                        </p:tav>
                                      </p:tavLst>
                                    </p:anim>
                                    <p:animEffect transition="in" filter="fade">
                                      <p:cBhvr>
                                        <p:cTn id="37" dur="500"/>
                                        <p:tgtEl>
                                          <p:spTgt spid="9"/>
                                        </p:tgtEl>
                                      </p:cBhvr>
                                    </p:animEffect>
                                  </p:childTnLst>
                                </p:cTn>
                              </p:par>
                            </p:childTnLst>
                          </p:cTn>
                        </p:par>
                        <p:par>
                          <p:cTn id="38" fill="hold">
                            <p:stCondLst>
                              <p:cond delay="2000"/>
                            </p:stCondLst>
                            <p:childTnLst>
                              <p:par>
                                <p:cTn id="39" presetID="31" presetClass="entr" presetSubtype="0"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 calcmode="lin" valueType="num">
                                      <p:cBhvr>
                                        <p:cTn id="43" dur="500" fill="hold"/>
                                        <p:tgtEl>
                                          <p:spTgt spid="18"/>
                                        </p:tgtEl>
                                        <p:attrNameLst>
                                          <p:attrName>style.rotation</p:attrName>
                                        </p:attrNameLst>
                                      </p:cBhvr>
                                      <p:tavLst>
                                        <p:tav tm="0">
                                          <p:val>
                                            <p:fltVal val="90"/>
                                          </p:val>
                                        </p:tav>
                                        <p:tav tm="100000">
                                          <p:val>
                                            <p:fltVal val="0"/>
                                          </p:val>
                                        </p:tav>
                                      </p:tavLst>
                                    </p:anim>
                                    <p:animEffect transition="in" filter="fade">
                                      <p:cBhvr>
                                        <p:cTn id="44" dur="500"/>
                                        <p:tgtEl>
                                          <p:spTgt spid="18"/>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90"/>
                                          </p:val>
                                        </p:tav>
                                        <p:tav tm="100000">
                                          <p:val>
                                            <p:fltVal val="0"/>
                                          </p:val>
                                        </p:tav>
                                      </p:tavLst>
                                    </p:anim>
                                    <p:animEffect transition="in" filter="fade">
                                      <p:cBhvr>
                                        <p:cTn id="50" dur="500"/>
                                        <p:tgtEl>
                                          <p:spTgt spid="14"/>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p:cTn id="53" dur="500" fill="hold"/>
                                        <p:tgtEl>
                                          <p:spTgt spid="15"/>
                                        </p:tgtEl>
                                        <p:attrNameLst>
                                          <p:attrName>ppt_w</p:attrName>
                                        </p:attrNameLst>
                                      </p:cBhvr>
                                      <p:tavLst>
                                        <p:tav tm="0">
                                          <p:val>
                                            <p:fltVal val="0"/>
                                          </p:val>
                                        </p:tav>
                                        <p:tav tm="100000">
                                          <p:val>
                                            <p:strVal val="#ppt_w"/>
                                          </p:val>
                                        </p:tav>
                                      </p:tavLst>
                                    </p:anim>
                                    <p:anim calcmode="lin" valueType="num">
                                      <p:cBhvr>
                                        <p:cTn id="54" dur="500" fill="hold"/>
                                        <p:tgtEl>
                                          <p:spTgt spid="15"/>
                                        </p:tgtEl>
                                        <p:attrNameLst>
                                          <p:attrName>ppt_h</p:attrName>
                                        </p:attrNameLst>
                                      </p:cBhvr>
                                      <p:tavLst>
                                        <p:tav tm="0">
                                          <p:val>
                                            <p:fltVal val="0"/>
                                          </p:val>
                                        </p:tav>
                                        <p:tav tm="100000">
                                          <p:val>
                                            <p:strVal val="#ppt_h"/>
                                          </p:val>
                                        </p:tav>
                                      </p:tavLst>
                                    </p:anim>
                                    <p:anim calcmode="lin" valueType="num">
                                      <p:cBhvr>
                                        <p:cTn id="55" dur="500" fill="hold"/>
                                        <p:tgtEl>
                                          <p:spTgt spid="15"/>
                                        </p:tgtEl>
                                        <p:attrNameLst>
                                          <p:attrName>style.rotation</p:attrName>
                                        </p:attrNameLst>
                                      </p:cBhvr>
                                      <p:tavLst>
                                        <p:tav tm="0">
                                          <p:val>
                                            <p:fltVal val="90"/>
                                          </p:val>
                                        </p:tav>
                                        <p:tav tm="100000">
                                          <p:val>
                                            <p:fltVal val="0"/>
                                          </p:val>
                                        </p:tav>
                                      </p:tavLst>
                                    </p:anim>
                                    <p:animEffect transition="in" filter="fade">
                                      <p:cBhvr>
                                        <p:cTn id="56" dur="500"/>
                                        <p:tgtEl>
                                          <p:spTgt spid="15"/>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ppt_w</p:attrName>
                                        </p:attrNameLst>
                                      </p:cBhvr>
                                      <p:tavLst>
                                        <p:tav tm="0">
                                          <p:val>
                                            <p:fltVal val="0"/>
                                          </p:val>
                                        </p:tav>
                                        <p:tav tm="100000">
                                          <p:val>
                                            <p:strVal val="#ppt_w"/>
                                          </p:val>
                                        </p:tav>
                                      </p:tavLst>
                                    </p:anim>
                                    <p:anim calcmode="lin" valueType="num">
                                      <p:cBhvr>
                                        <p:cTn id="60" dur="500" fill="hold"/>
                                        <p:tgtEl>
                                          <p:spTgt spid="12"/>
                                        </p:tgtEl>
                                        <p:attrNameLst>
                                          <p:attrName>ppt_h</p:attrName>
                                        </p:attrNameLst>
                                      </p:cBhvr>
                                      <p:tavLst>
                                        <p:tav tm="0">
                                          <p:val>
                                            <p:fltVal val="0"/>
                                          </p:val>
                                        </p:tav>
                                        <p:tav tm="100000">
                                          <p:val>
                                            <p:strVal val="#ppt_h"/>
                                          </p:val>
                                        </p:tav>
                                      </p:tavLst>
                                    </p:anim>
                                    <p:anim calcmode="lin" valueType="num">
                                      <p:cBhvr>
                                        <p:cTn id="61" dur="500" fill="hold"/>
                                        <p:tgtEl>
                                          <p:spTgt spid="12"/>
                                        </p:tgtEl>
                                        <p:attrNameLst>
                                          <p:attrName>style.rotation</p:attrName>
                                        </p:attrNameLst>
                                      </p:cBhvr>
                                      <p:tavLst>
                                        <p:tav tm="0">
                                          <p:val>
                                            <p:fltVal val="90"/>
                                          </p:val>
                                        </p:tav>
                                        <p:tav tm="100000">
                                          <p:val>
                                            <p:fltVal val="0"/>
                                          </p:val>
                                        </p:tav>
                                      </p:tavLst>
                                    </p:anim>
                                    <p:animEffect transition="in" filter="fade">
                                      <p:cBhvr>
                                        <p:cTn id="62" dur="500"/>
                                        <p:tgtEl>
                                          <p:spTgt spid="1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 calcmode="lin" valueType="num">
                                      <p:cBhvr>
                                        <p:cTn id="67" dur="500" fill="hold"/>
                                        <p:tgtEl>
                                          <p:spTgt spid="13"/>
                                        </p:tgtEl>
                                        <p:attrNameLst>
                                          <p:attrName>style.rotation</p:attrName>
                                        </p:attrNameLst>
                                      </p:cBhvr>
                                      <p:tavLst>
                                        <p:tav tm="0">
                                          <p:val>
                                            <p:fltVal val="90"/>
                                          </p:val>
                                        </p:tav>
                                        <p:tav tm="100000">
                                          <p:val>
                                            <p:fltVal val="0"/>
                                          </p:val>
                                        </p:tav>
                                      </p:tavLst>
                                    </p:anim>
                                    <p:animEffect transition="in" filter="fade">
                                      <p:cBhvr>
                                        <p:cTn id="68" dur="500"/>
                                        <p:tgtEl>
                                          <p:spTgt spid="1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500" fill="hold"/>
                                        <p:tgtEl>
                                          <p:spTgt spid="16"/>
                                        </p:tgtEl>
                                        <p:attrNameLst>
                                          <p:attrName>ppt_w</p:attrName>
                                        </p:attrNameLst>
                                      </p:cBhvr>
                                      <p:tavLst>
                                        <p:tav tm="0">
                                          <p:val>
                                            <p:fltVal val="0"/>
                                          </p:val>
                                        </p:tav>
                                        <p:tav tm="100000">
                                          <p:val>
                                            <p:strVal val="#ppt_w"/>
                                          </p:val>
                                        </p:tav>
                                      </p:tavLst>
                                    </p:anim>
                                    <p:anim calcmode="lin" valueType="num">
                                      <p:cBhvr>
                                        <p:cTn id="72" dur="500" fill="hold"/>
                                        <p:tgtEl>
                                          <p:spTgt spid="16"/>
                                        </p:tgtEl>
                                        <p:attrNameLst>
                                          <p:attrName>ppt_h</p:attrName>
                                        </p:attrNameLst>
                                      </p:cBhvr>
                                      <p:tavLst>
                                        <p:tav tm="0">
                                          <p:val>
                                            <p:fltVal val="0"/>
                                          </p:val>
                                        </p:tav>
                                        <p:tav tm="100000">
                                          <p:val>
                                            <p:strVal val="#ppt_h"/>
                                          </p:val>
                                        </p:tav>
                                      </p:tavLst>
                                    </p:anim>
                                    <p:anim calcmode="lin" valueType="num">
                                      <p:cBhvr>
                                        <p:cTn id="73" dur="500" fill="hold"/>
                                        <p:tgtEl>
                                          <p:spTgt spid="16"/>
                                        </p:tgtEl>
                                        <p:attrNameLst>
                                          <p:attrName>style.rotation</p:attrName>
                                        </p:attrNameLst>
                                      </p:cBhvr>
                                      <p:tavLst>
                                        <p:tav tm="0">
                                          <p:val>
                                            <p:fltVal val="90"/>
                                          </p:val>
                                        </p:tav>
                                        <p:tav tm="100000">
                                          <p:val>
                                            <p:fltVal val="0"/>
                                          </p:val>
                                        </p:tav>
                                      </p:tavLst>
                                    </p:anim>
                                    <p:animEffect transition="in" filter="fade">
                                      <p:cBhvr>
                                        <p:cTn id="7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14" grpId="0"/>
      <p:bldP spid="15" grpId="0"/>
      <p:bldP spid="16" grpId="0" animBg="1"/>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c 237"/>
          <p:cNvSpPr/>
          <p:nvPr/>
        </p:nvSpPr>
        <p:spPr>
          <a:xfrm rot="11954329">
            <a:off x="3976235" y="1492615"/>
            <a:ext cx="4548930" cy="4549526"/>
          </a:xfrm>
          <a:prstGeom prst="arc">
            <a:avLst>
              <a:gd name="adj1" fmla="val 11549422"/>
              <a:gd name="adj2" fmla="val 18526912"/>
            </a:avLst>
          </a:prstGeom>
          <a:noFill/>
          <a:ln w="28575" cap="flat" cmpd="sng" algn="ctr">
            <a:solidFill>
              <a:srgbClr val="969696"/>
            </a:solidFill>
            <a:prstDash val="sysDot"/>
            <a:tailEnd type="triangle"/>
          </a:ln>
          <a:effectLst/>
        </p:spPr>
        <p:txBody>
          <a:bodyPr rtlCol="0" anchor="ctr"/>
          <a:lstStyle/>
          <a:p>
            <a:pPr algn="ct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5238319" y="2237334"/>
            <a:ext cx="2335630" cy="2347330"/>
            <a:chOff x="5237525" y="2563337"/>
            <a:chExt cx="2335630" cy="2347330"/>
          </a:xfrm>
        </p:grpSpPr>
        <p:sp>
          <p:nvSpPr>
            <p:cNvPr id="13" name="Freeform 5"/>
            <p:cNvSpPr/>
            <p:nvPr/>
          </p:nvSpPr>
          <p:spPr bwMode="auto">
            <a:xfrm>
              <a:off x="5529953" y="4097837"/>
              <a:ext cx="518397" cy="514666"/>
            </a:xfrm>
            <a:custGeom>
              <a:avLst/>
              <a:gdLst/>
              <a:ahLst/>
              <a:cxnLst>
                <a:cxn ang="0">
                  <a:pos x="2" y="468"/>
                </a:cxn>
                <a:cxn ang="0">
                  <a:pos x="452" y="180"/>
                </a:cxn>
                <a:cxn ang="0">
                  <a:pos x="374" y="101"/>
                </a:cxn>
                <a:cxn ang="0">
                  <a:pos x="373" y="101"/>
                </a:cxn>
                <a:cxn ang="0">
                  <a:pos x="295" y="22"/>
                </a:cxn>
                <a:cxn ang="0">
                  <a:pos x="1" y="468"/>
                </a:cxn>
                <a:cxn ang="0">
                  <a:pos x="0" y="468"/>
                </a:cxn>
                <a:cxn ang="0">
                  <a:pos x="1" y="468"/>
                </a:cxn>
                <a:cxn ang="0">
                  <a:pos x="1" y="469"/>
                </a:cxn>
                <a:cxn ang="0">
                  <a:pos x="2" y="468"/>
                </a:cxn>
              </a:cxnLst>
              <a:rect l="0" t="0" r="r" b="b"/>
              <a:pathLst>
                <a:path w="470" h="469">
                  <a:moveTo>
                    <a:pt x="2" y="468"/>
                  </a:moveTo>
                  <a:cubicBezTo>
                    <a:pt x="470" y="426"/>
                    <a:pt x="452" y="180"/>
                    <a:pt x="452" y="180"/>
                  </a:cubicBezTo>
                  <a:cubicBezTo>
                    <a:pt x="374" y="101"/>
                    <a:pt x="374" y="101"/>
                    <a:pt x="374" y="101"/>
                  </a:cubicBezTo>
                  <a:cubicBezTo>
                    <a:pt x="373" y="101"/>
                    <a:pt x="373" y="101"/>
                    <a:pt x="373" y="101"/>
                  </a:cubicBezTo>
                  <a:cubicBezTo>
                    <a:pt x="295" y="22"/>
                    <a:pt x="295" y="22"/>
                    <a:pt x="295" y="22"/>
                  </a:cubicBezTo>
                  <a:cubicBezTo>
                    <a:pt x="295" y="22"/>
                    <a:pt x="50" y="0"/>
                    <a:pt x="1" y="468"/>
                  </a:cubicBezTo>
                  <a:cubicBezTo>
                    <a:pt x="0" y="468"/>
                    <a:pt x="0" y="468"/>
                    <a:pt x="0" y="468"/>
                  </a:cubicBezTo>
                  <a:cubicBezTo>
                    <a:pt x="1" y="468"/>
                    <a:pt x="1" y="468"/>
                    <a:pt x="1" y="468"/>
                  </a:cubicBezTo>
                  <a:cubicBezTo>
                    <a:pt x="1" y="469"/>
                    <a:pt x="1" y="469"/>
                    <a:pt x="1" y="469"/>
                  </a:cubicBezTo>
                  <a:lnTo>
                    <a:pt x="2" y="468"/>
                  </a:lnTo>
                  <a:close/>
                </a:path>
              </a:pathLst>
            </a:custGeom>
            <a:solidFill>
              <a:srgbClr val="F19B14"/>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6"/>
            <p:cNvSpPr/>
            <p:nvPr/>
          </p:nvSpPr>
          <p:spPr bwMode="auto">
            <a:xfrm>
              <a:off x="5793897" y="3966797"/>
              <a:ext cx="410160" cy="410213"/>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close/>
                </a:path>
              </a:pathLst>
            </a:custGeom>
            <a:solidFill>
              <a:srgbClr val="BE382C"/>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7"/>
            <p:cNvSpPr/>
            <p:nvPr/>
          </p:nvSpPr>
          <p:spPr bwMode="auto">
            <a:xfrm>
              <a:off x="5793897" y="3966797"/>
              <a:ext cx="410160" cy="410213"/>
            </a:xfrm>
            <a:custGeom>
              <a:avLst/>
              <a:gdLst/>
              <a:ahLst/>
              <a:cxnLst>
                <a:cxn ang="0">
                  <a:pos x="0" y="54"/>
                </a:cxn>
                <a:cxn ang="0">
                  <a:pos x="164" y="216"/>
                </a:cxn>
                <a:cxn ang="0">
                  <a:pos x="216" y="163"/>
                </a:cxn>
                <a:cxn ang="0">
                  <a:pos x="52" y="0"/>
                </a:cxn>
                <a:cxn ang="0">
                  <a:pos x="0" y="54"/>
                </a:cxn>
              </a:cxnLst>
              <a:rect l="0" t="0" r="r" b="b"/>
              <a:pathLst>
                <a:path w="216" h="216">
                  <a:moveTo>
                    <a:pt x="0" y="54"/>
                  </a:moveTo>
                  <a:lnTo>
                    <a:pt x="164" y="216"/>
                  </a:lnTo>
                  <a:lnTo>
                    <a:pt x="216" y="163"/>
                  </a:lnTo>
                  <a:lnTo>
                    <a:pt x="52" y="0"/>
                  </a:lnTo>
                  <a:lnTo>
                    <a:pt x="0" y="54"/>
                  </a:lnTo>
                </a:path>
              </a:pathLst>
            </a:custGeom>
            <a:no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
            <p:cNvSpPr/>
            <p:nvPr/>
          </p:nvSpPr>
          <p:spPr bwMode="auto">
            <a:xfrm>
              <a:off x="5237525" y="3383764"/>
              <a:ext cx="1536199" cy="1526903"/>
            </a:xfrm>
            <a:custGeom>
              <a:avLst/>
              <a:gdLst/>
              <a:ahLst/>
              <a:cxnLst>
                <a:cxn ang="0">
                  <a:pos x="1114" y="270"/>
                </a:cxn>
                <a:cxn ang="0">
                  <a:pos x="140" y="268"/>
                </a:cxn>
                <a:cxn ang="0">
                  <a:pos x="0" y="479"/>
                </a:cxn>
                <a:cxn ang="0">
                  <a:pos x="766" y="624"/>
                </a:cxn>
                <a:cxn ang="0">
                  <a:pos x="922" y="1388"/>
                </a:cxn>
                <a:cxn ang="0">
                  <a:pos x="1130" y="1245"/>
                </a:cxn>
                <a:cxn ang="0">
                  <a:pos x="1114" y="270"/>
                </a:cxn>
              </a:cxnLst>
              <a:rect l="0" t="0" r="r" b="b"/>
              <a:pathLst>
                <a:path w="1395" h="1388">
                  <a:moveTo>
                    <a:pt x="1114" y="270"/>
                  </a:moveTo>
                  <a:cubicBezTo>
                    <a:pt x="841" y="1"/>
                    <a:pt x="405" y="0"/>
                    <a:pt x="140" y="268"/>
                  </a:cubicBezTo>
                  <a:cubicBezTo>
                    <a:pt x="79" y="331"/>
                    <a:pt x="32" y="402"/>
                    <a:pt x="0" y="479"/>
                  </a:cubicBezTo>
                  <a:cubicBezTo>
                    <a:pt x="251" y="369"/>
                    <a:pt x="556" y="417"/>
                    <a:pt x="766" y="624"/>
                  </a:cubicBezTo>
                  <a:cubicBezTo>
                    <a:pt x="976" y="831"/>
                    <a:pt x="1028" y="1136"/>
                    <a:pt x="922" y="1388"/>
                  </a:cubicBezTo>
                  <a:cubicBezTo>
                    <a:pt x="998" y="1355"/>
                    <a:pt x="1069" y="1307"/>
                    <a:pt x="1130" y="1245"/>
                  </a:cubicBezTo>
                  <a:cubicBezTo>
                    <a:pt x="1395" y="976"/>
                    <a:pt x="1388" y="540"/>
                    <a:pt x="1114" y="270"/>
                  </a:cubicBezTo>
                </a:path>
              </a:pathLst>
            </a:custGeom>
            <a:solidFill>
              <a:schemeClr val="accent2"/>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0"/>
            <p:cNvSpPr/>
            <p:nvPr/>
          </p:nvSpPr>
          <p:spPr bwMode="auto">
            <a:xfrm>
              <a:off x="5792000" y="2563337"/>
              <a:ext cx="1781155" cy="1796580"/>
            </a:xfrm>
            <a:custGeom>
              <a:avLst/>
              <a:gdLst/>
              <a:ahLst/>
              <a:cxnLst>
                <a:cxn ang="0">
                  <a:pos x="462" y="557"/>
                </a:cxn>
                <a:cxn ang="0">
                  <a:pos x="0" y="1288"/>
                </a:cxn>
                <a:cxn ang="0">
                  <a:pos x="201" y="1433"/>
                </a:cxn>
                <a:cxn ang="0">
                  <a:pos x="349" y="1632"/>
                </a:cxn>
                <a:cxn ang="0">
                  <a:pos x="1073" y="1160"/>
                </a:cxn>
                <a:cxn ang="0">
                  <a:pos x="1589" y="24"/>
                </a:cxn>
                <a:cxn ang="0">
                  <a:pos x="462" y="557"/>
                </a:cxn>
              </a:cxnLst>
              <a:rect l="0" t="0" r="r" b="b"/>
              <a:pathLst>
                <a:path w="1618" h="1632">
                  <a:moveTo>
                    <a:pt x="462" y="557"/>
                  </a:moveTo>
                  <a:cubicBezTo>
                    <a:pt x="236" y="786"/>
                    <a:pt x="78" y="1044"/>
                    <a:pt x="0" y="1288"/>
                  </a:cubicBezTo>
                  <a:cubicBezTo>
                    <a:pt x="72" y="1325"/>
                    <a:pt x="140" y="1373"/>
                    <a:pt x="201" y="1433"/>
                  </a:cubicBezTo>
                  <a:cubicBezTo>
                    <a:pt x="262" y="1493"/>
                    <a:pt x="311" y="1560"/>
                    <a:pt x="349" y="1632"/>
                  </a:cubicBezTo>
                  <a:cubicBezTo>
                    <a:pt x="591" y="1550"/>
                    <a:pt x="847" y="1389"/>
                    <a:pt x="1073" y="1160"/>
                  </a:cubicBezTo>
                  <a:cubicBezTo>
                    <a:pt x="1432" y="796"/>
                    <a:pt x="1618" y="358"/>
                    <a:pt x="1589" y="24"/>
                  </a:cubicBezTo>
                  <a:cubicBezTo>
                    <a:pt x="1255" y="0"/>
                    <a:pt x="820" y="193"/>
                    <a:pt x="462" y="557"/>
                  </a:cubicBezTo>
                </a:path>
              </a:pathLst>
            </a:custGeom>
            <a:solidFill>
              <a:srgbClr val="262626">
                <a:lumMod val="10000"/>
                <a:lumOff val="90000"/>
              </a:srgbClr>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1"/>
            <p:cNvSpPr/>
            <p:nvPr/>
          </p:nvSpPr>
          <p:spPr bwMode="auto">
            <a:xfrm>
              <a:off x="6000877" y="2586128"/>
              <a:ext cx="1572277" cy="1773791"/>
            </a:xfrm>
            <a:custGeom>
              <a:avLst/>
              <a:gdLst/>
              <a:ahLst/>
              <a:cxnLst>
                <a:cxn ang="0">
                  <a:pos x="1399" y="2"/>
                </a:cxn>
                <a:cxn ang="0">
                  <a:pos x="0" y="1401"/>
                </a:cxn>
                <a:cxn ang="0">
                  <a:pos x="11" y="1411"/>
                </a:cxn>
                <a:cxn ang="0">
                  <a:pos x="159" y="1610"/>
                </a:cxn>
                <a:cxn ang="0">
                  <a:pos x="883" y="1138"/>
                </a:cxn>
                <a:cxn ang="0">
                  <a:pos x="1399" y="2"/>
                </a:cxn>
              </a:cxnLst>
              <a:rect l="0" t="0" r="r" b="b"/>
              <a:pathLst>
                <a:path w="1428" h="1610">
                  <a:moveTo>
                    <a:pt x="1399" y="2"/>
                  </a:moveTo>
                  <a:cubicBezTo>
                    <a:pt x="1361" y="0"/>
                    <a:pt x="0" y="1401"/>
                    <a:pt x="0" y="1401"/>
                  </a:cubicBezTo>
                  <a:cubicBezTo>
                    <a:pt x="4" y="1405"/>
                    <a:pt x="7" y="1408"/>
                    <a:pt x="11" y="1411"/>
                  </a:cubicBezTo>
                  <a:cubicBezTo>
                    <a:pt x="72" y="1471"/>
                    <a:pt x="121" y="1538"/>
                    <a:pt x="159" y="1610"/>
                  </a:cubicBezTo>
                  <a:cubicBezTo>
                    <a:pt x="401" y="1528"/>
                    <a:pt x="657" y="1367"/>
                    <a:pt x="883" y="1138"/>
                  </a:cubicBezTo>
                  <a:cubicBezTo>
                    <a:pt x="1242" y="774"/>
                    <a:pt x="1428" y="336"/>
                    <a:pt x="1399" y="2"/>
                  </a:cubicBezTo>
                </a:path>
              </a:pathLst>
            </a:custGeom>
            <a:solidFill>
              <a:srgbClr val="CFCFCF"/>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2"/>
            <p:cNvSpPr/>
            <p:nvPr/>
          </p:nvSpPr>
          <p:spPr bwMode="auto">
            <a:xfrm>
              <a:off x="5744527" y="3649641"/>
              <a:ext cx="753859" cy="763452"/>
            </a:xfrm>
            <a:custGeom>
              <a:avLst/>
              <a:gdLst/>
              <a:ahLst/>
              <a:cxnLst>
                <a:cxn ang="0">
                  <a:pos x="276" y="282"/>
                </a:cxn>
                <a:cxn ang="0">
                  <a:pos x="0" y="694"/>
                </a:cxn>
                <a:cxn ang="0">
                  <a:pos x="407" y="411"/>
                </a:cxn>
                <a:cxn ang="0">
                  <a:pos x="684" y="0"/>
                </a:cxn>
                <a:cxn ang="0">
                  <a:pos x="276" y="282"/>
                </a:cxn>
              </a:cxnLst>
              <a:rect l="0" t="0" r="r" b="b"/>
              <a:pathLst>
                <a:path w="684" h="694">
                  <a:moveTo>
                    <a:pt x="276" y="282"/>
                  </a:moveTo>
                  <a:cubicBezTo>
                    <a:pt x="127" y="433"/>
                    <a:pt x="24" y="591"/>
                    <a:pt x="0" y="694"/>
                  </a:cubicBezTo>
                  <a:cubicBezTo>
                    <a:pt x="102" y="668"/>
                    <a:pt x="258" y="563"/>
                    <a:pt x="407" y="411"/>
                  </a:cubicBezTo>
                  <a:cubicBezTo>
                    <a:pt x="556" y="260"/>
                    <a:pt x="659" y="103"/>
                    <a:pt x="684" y="0"/>
                  </a:cubicBezTo>
                  <a:cubicBezTo>
                    <a:pt x="581" y="26"/>
                    <a:pt x="425" y="131"/>
                    <a:pt x="276" y="282"/>
                  </a:cubicBezTo>
                </a:path>
              </a:pathLst>
            </a:custGeom>
            <a:solidFill>
              <a:srgbClr val="237DB9"/>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3"/>
            <p:cNvSpPr/>
            <p:nvPr/>
          </p:nvSpPr>
          <p:spPr bwMode="auto">
            <a:xfrm>
              <a:off x="5744527" y="3649641"/>
              <a:ext cx="753859" cy="763452"/>
            </a:xfrm>
            <a:custGeom>
              <a:avLst/>
              <a:gdLst/>
              <a:ahLst/>
              <a:cxnLst>
                <a:cxn ang="0">
                  <a:pos x="1" y="689"/>
                </a:cxn>
                <a:cxn ang="0">
                  <a:pos x="0" y="694"/>
                </a:cxn>
                <a:cxn ang="0">
                  <a:pos x="407" y="411"/>
                </a:cxn>
                <a:cxn ang="0">
                  <a:pos x="684" y="0"/>
                </a:cxn>
                <a:cxn ang="0">
                  <a:pos x="679" y="1"/>
                </a:cxn>
                <a:cxn ang="0">
                  <a:pos x="1" y="689"/>
                </a:cxn>
              </a:cxnLst>
              <a:rect l="0" t="0" r="r" b="b"/>
              <a:pathLst>
                <a:path w="684" h="694">
                  <a:moveTo>
                    <a:pt x="1" y="689"/>
                  </a:moveTo>
                  <a:cubicBezTo>
                    <a:pt x="1" y="690"/>
                    <a:pt x="0" y="692"/>
                    <a:pt x="0" y="694"/>
                  </a:cubicBezTo>
                  <a:cubicBezTo>
                    <a:pt x="102" y="668"/>
                    <a:pt x="258" y="563"/>
                    <a:pt x="407" y="411"/>
                  </a:cubicBezTo>
                  <a:cubicBezTo>
                    <a:pt x="556" y="260"/>
                    <a:pt x="659" y="103"/>
                    <a:pt x="684" y="0"/>
                  </a:cubicBezTo>
                  <a:cubicBezTo>
                    <a:pt x="682" y="0"/>
                    <a:pt x="680" y="1"/>
                    <a:pt x="679" y="1"/>
                  </a:cubicBezTo>
                  <a:cubicBezTo>
                    <a:pt x="1" y="689"/>
                    <a:pt x="1" y="689"/>
                    <a:pt x="1" y="689"/>
                  </a:cubicBezTo>
                </a:path>
              </a:pathLst>
            </a:custGeom>
            <a:solidFill>
              <a:schemeClr val="accent1"/>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6"/>
            <p:cNvSpPr/>
            <p:nvPr/>
          </p:nvSpPr>
          <p:spPr bwMode="auto">
            <a:xfrm>
              <a:off x="6544908" y="3114087"/>
              <a:ext cx="457632" cy="436801"/>
            </a:xfrm>
            <a:custGeom>
              <a:avLst/>
              <a:gdLst/>
              <a:ahLst/>
              <a:cxnLst>
                <a:cxn ang="0">
                  <a:pos x="340" y="57"/>
                </a:cxn>
                <a:cxn ang="0">
                  <a:pos x="338" y="55"/>
                </a:cxn>
                <a:cxn ang="0">
                  <a:pos x="204" y="0"/>
                </a:cxn>
                <a:cxn ang="0">
                  <a:pos x="71" y="55"/>
                </a:cxn>
                <a:cxn ang="0">
                  <a:pos x="74" y="320"/>
                </a:cxn>
                <a:cxn ang="0">
                  <a:pos x="75" y="322"/>
                </a:cxn>
                <a:cxn ang="0">
                  <a:pos x="342" y="322"/>
                </a:cxn>
                <a:cxn ang="0">
                  <a:pos x="340" y="57"/>
                </a:cxn>
              </a:cxnLst>
              <a:rect l="0" t="0" r="r" b="b"/>
              <a:pathLst>
                <a:path w="414" h="396">
                  <a:moveTo>
                    <a:pt x="340" y="57"/>
                  </a:moveTo>
                  <a:cubicBezTo>
                    <a:pt x="338" y="55"/>
                    <a:pt x="338" y="55"/>
                    <a:pt x="338" y="55"/>
                  </a:cubicBezTo>
                  <a:cubicBezTo>
                    <a:pt x="302" y="20"/>
                    <a:pt x="254" y="0"/>
                    <a:pt x="204" y="0"/>
                  </a:cubicBezTo>
                  <a:cubicBezTo>
                    <a:pt x="153" y="0"/>
                    <a:pt x="106" y="19"/>
                    <a:pt x="71" y="55"/>
                  </a:cubicBezTo>
                  <a:cubicBezTo>
                    <a:pt x="0" y="127"/>
                    <a:pt x="1" y="246"/>
                    <a:pt x="74" y="320"/>
                  </a:cubicBezTo>
                  <a:cubicBezTo>
                    <a:pt x="75" y="322"/>
                    <a:pt x="75" y="322"/>
                    <a:pt x="75" y="322"/>
                  </a:cubicBezTo>
                  <a:cubicBezTo>
                    <a:pt x="150" y="395"/>
                    <a:pt x="270" y="396"/>
                    <a:pt x="342" y="322"/>
                  </a:cubicBezTo>
                  <a:cubicBezTo>
                    <a:pt x="414" y="250"/>
                    <a:pt x="413" y="131"/>
                    <a:pt x="340" y="57"/>
                  </a:cubicBezTo>
                </a:path>
              </a:pathLst>
            </a:custGeom>
            <a:solidFill>
              <a:schemeClr val="accent1"/>
            </a:solidFill>
            <a:ln w="57150">
              <a:solidFill>
                <a:schemeClr val="accent2"/>
              </a:solid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3"/>
            <p:cNvSpPr/>
            <p:nvPr/>
          </p:nvSpPr>
          <p:spPr bwMode="auto">
            <a:xfrm>
              <a:off x="6847780" y="2730462"/>
              <a:ext cx="560172" cy="560245"/>
            </a:xfrm>
            <a:custGeom>
              <a:avLst/>
              <a:gdLst/>
              <a:ahLst/>
              <a:cxnLst>
                <a:cxn ang="0">
                  <a:pos x="57" y="0"/>
                </a:cxn>
                <a:cxn ang="0">
                  <a:pos x="2" y="28"/>
                </a:cxn>
                <a:cxn ang="0">
                  <a:pos x="479" y="509"/>
                </a:cxn>
                <a:cxn ang="0">
                  <a:pos x="509" y="446"/>
                </a:cxn>
                <a:cxn ang="0">
                  <a:pos x="57" y="0"/>
                </a:cxn>
              </a:cxnLst>
              <a:rect l="0" t="0" r="r" b="b"/>
              <a:pathLst>
                <a:path w="509" h="509">
                  <a:moveTo>
                    <a:pt x="57" y="0"/>
                  </a:moveTo>
                  <a:cubicBezTo>
                    <a:pt x="24" y="15"/>
                    <a:pt x="2" y="28"/>
                    <a:pt x="2" y="28"/>
                  </a:cubicBezTo>
                  <a:cubicBezTo>
                    <a:pt x="0" y="28"/>
                    <a:pt x="288" y="254"/>
                    <a:pt x="479" y="509"/>
                  </a:cubicBezTo>
                  <a:cubicBezTo>
                    <a:pt x="479" y="509"/>
                    <a:pt x="503" y="462"/>
                    <a:pt x="509" y="446"/>
                  </a:cubicBezTo>
                  <a:cubicBezTo>
                    <a:pt x="505" y="287"/>
                    <a:pt x="274" y="7"/>
                    <a:pt x="57" y="0"/>
                  </a:cubicBezTo>
                </a:path>
              </a:pathLst>
            </a:custGeom>
            <a:solidFill>
              <a:schemeClr val="accent3">
                <a:lumMod val="50000"/>
              </a:schemeClr>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31"/>
            <p:cNvSpPr/>
            <p:nvPr/>
          </p:nvSpPr>
          <p:spPr bwMode="auto">
            <a:xfrm>
              <a:off x="7542772" y="2599420"/>
              <a:ext cx="1900" cy="190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C6C6C6"/>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32"/>
            <p:cNvSpPr>
              <a:spLocks noChangeArrowheads="1"/>
            </p:cNvSpPr>
            <p:nvPr/>
          </p:nvSpPr>
          <p:spPr bwMode="auto">
            <a:xfrm>
              <a:off x="7542772" y="2601320"/>
              <a:ext cx="1900" cy="1900"/>
            </a:xfrm>
            <a:prstGeom prst="ellipse">
              <a:avLst/>
            </a:prstGeom>
            <a:solidFill>
              <a:srgbClr val="C6C6C6"/>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3"/>
            <p:cNvSpPr/>
            <p:nvPr/>
          </p:nvSpPr>
          <p:spPr bwMode="auto">
            <a:xfrm>
              <a:off x="7542772" y="2601320"/>
              <a:ext cx="1900" cy="190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Oval 34"/>
            <p:cNvSpPr>
              <a:spLocks noChangeArrowheads="1"/>
            </p:cNvSpPr>
            <p:nvPr/>
          </p:nvSpPr>
          <p:spPr bwMode="auto">
            <a:xfrm>
              <a:off x="7542772" y="2601320"/>
              <a:ext cx="1900" cy="1900"/>
            </a:xfrm>
            <a:prstGeom prst="ellipse">
              <a:avLst/>
            </a:prstGeom>
            <a:solidFill>
              <a:srgbClr val="C6C6C6"/>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35"/>
            <p:cNvSpPr/>
            <p:nvPr/>
          </p:nvSpPr>
          <p:spPr bwMode="auto">
            <a:xfrm>
              <a:off x="7542772" y="2601320"/>
              <a:ext cx="1900" cy="190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6"/>
            <p:cNvSpPr/>
            <p:nvPr/>
          </p:nvSpPr>
          <p:spPr bwMode="auto">
            <a:xfrm>
              <a:off x="7542772" y="2603218"/>
              <a:ext cx="1900" cy="190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6C6C6"/>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7"/>
            <p:cNvSpPr>
              <a:spLocks noEditPoints="1"/>
            </p:cNvSpPr>
            <p:nvPr/>
          </p:nvSpPr>
          <p:spPr bwMode="auto">
            <a:xfrm>
              <a:off x="7540872" y="2603219"/>
              <a:ext cx="5697" cy="138637"/>
            </a:xfrm>
            <a:custGeom>
              <a:avLst/>
              <a:gdLst/>
              <a:ahLst/>
              <a:cxnLst>
                <a:cxn ang="0">
                  <a:pos x="1" y="0"/>
                </a:cxn>
                <a:cxn ang="0">
                  <a:pos x="3" y="62"/>
                </a:cxn>
                <a:cxn ang="0">
                  <a:pos x="0" y="126"/>
                </a:cxn>
                <a:cxn ang="0">
                  <a:pos x="1" y="0"/>
                </a:cxn>
                <a:cxn ang="0">
                  <a:pos x="1" y="0"/>
                </a:cxn>
                <a:cxn ang="0">
                  <a:pos x="1" y="0"/>
                </a:cxn>
                <a:cxn ang="0">
                  <a:pos x="1" y="0"/>
                </a:cxn>
                <a:cxn ang="0">
                  <a:pos x="1" y="0"/>
                </a:cxn>
                <a:cxn ang="0">
                  <a:pos x="1" y="0"/>
                </a:cxn>
              </a:cxnLst>
              <a:rect l="0" t="0" r="r" b="b"/>
              <a:pathLst>
                <a:path w="4" h="126">
                  <a:moveTo>
                    <a:pt x="1" y="0"/>
                  </a:moveTo>
                  <a:cubicBezTo>
                    <a:pt x="2" y="20"/>
                    <a:pt x="3" y="41"/>
                    <a:pt x="3" y="62"/>
                  </a:cubicBezTo>
                  <a:cubicBezTo>
                    <a:pt x="3" y="83"/>
                    <a:pt x="2" y="104"/>
                    <a:pt x="0" y="126"/>
                  </a:cubicBezTo>
                  <a:cubicBezTo>
                    <a:pt x="4" y="83"/>
                    <a:pt x="4" y="41"/>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F2F2F2"/>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38"/>
            <p:cNvSpPr/>
            <p:nvPr/>
          </p:nvSpPr>
          <p:spPr bwMode="auto">
            <a:xfrm>
              <a:off x="7540872" y="2589926"/>
              <a:ext cx="3798" cy="81663"/>
            </a:xfrm>
            <a:custGeom>
              <a:avLst/>
              <a:gdLst/>
              <a:ahLst/>
              <a:cxnLst>
                <a:cxn ang="0">
                  <a:pos x="1" y="0"/>
                </a:cxn>
                <a:cxn ang="0">
                  <a:pos x="0" y="0"/>
                </a:cxn>
                <a:cxn ang="0">
                  <a:pos x="1" y="1"/>
                </a:cxn>
                <a:cxn ang="0">
                  <a:pos x="4" y="74"/>
                </a:cxn>
                <a:cxn ang="0">
                  <a:pos x="2" y="12"/>
                </a:cxn>
                <a:cxn ang="0">
                  <a:pos x="2" y="12"/>
                </a:cxn>
                <a:cxn ang="0">
                  <a:pos x="2" y="12"/>
                </a:cxn>
                <a:cxn ang="0">
                  <a:pos x="2" y="12"/>
                </a:cxn>
                <a:cxn ang="0">
                  <a:pos x="2" y="12"/>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1"/>
                </a:cxn>
                <a:cxn ang="0">
                  <a:pos x="2" y="10"/>
                </a:cxn>
                <a:cxn ang="0">
                  <a:pos x="2" y="10"/>
                </a:cxn>
                <a:cxn ang="0">
                  <a:pos x="2" y="10"/>
                </a:cxn>
                <a:cxn ang="0">
                  <a:pos x="2" y="10"/>
                </a:cxn>
                <a:cxn ang="0">
                  <a:pos x="1" y="0"/>
                </a:cxn>
                <a:cxn ang="0">
                  <a:pos x="1" y="0"/>
                </a:cxn>
              </a:cxnLst>
              <a:rect l="0" t="0" r="r" b="b"/>
              <a:pathLst>
                <a:path w="4" h="74">
                  <a:moveTo>
                    <a:pt x="1" y="0"/>
                  </a:moveTo>
                  <a:cubicBezTo>
                    <a:pt x="1" y="0"/>
                    <a:pt x="0" y="0"/>
                    <a:pt x="0" y="0"/>
                  </a:cubicBezTo>
                  <a:cubicBezTo>
                    <a:pt x="0" y="0"/>
                    <a:pt x="1" y="1"/>
                    <a:pt x="1" y="1"/>
                  </a:cubicBezTo>
                  <a:cubicBezTo>
                    <a:pt x="3" y="25"/>
                    <a:pt x="4" y="49"/>
                    <a:pt x="4" y="74"/>
                  </a:cubicBezTo>
                  <a:cubicBezTo>
                    <a:pt x="4" y="53"/>
                    <a:pt x="3" y="32"/>
                    <a:pt x="2" y="12"/>
                  </a:cubicBezTo>
                  <a:cubicBezTo>
                    <a:pt x="2" y="12"/>
                    <a:pt x="2" y="12"/>
                    <a:pt x="2" y="12"/>
                  </a:cubicBezTo>
                  <a:cubicBezTo>
                    <a:pt x="2" y="12"/>
                    <a:pt x="2" y="12"/>
                    <a:pt x="2" y="12"/>
                  </a:cubicBezTo>
                  <a:cubicBezTo>
                    <a:pt x="2" y="12"/>
                    <a:pt x="2" y="12"/>
                    <a:pt x="2" y="12"/>
                  </a:cubicBezTo>
                  <a:cubicBezTo>
                    <a:pt x="2" y="12"/>
                    <a:pt x="2" y="12"/>
                    <a:pt x="2" y="12"/>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1"/>
                    <a:pt x="2" y="11"/>
                    <a:pt x="2" y="11"/>
                  </a:cubicBezTo>
                  <a:cubicBezTo>
                    <a:pt x="2" y="10"/>
                    <a:pt x="2" y="10"/>
                    <a:pt x="2" y="10"/>
                  </a:cubicBezTo>
                  <a:cubicBezTo>
                    <a:pt x="2" y="10"/>
                    <a:pt x="2" y="10"/>
                    <a:pt x="2" y="10"/>
                  </a:cubicBezTo>
                  <a:cubicBezTo>
                    <a:pt x="2" y="10"/>
                    <a:pt x="2" y="10"/>
                    <a:pt x="2" y="10"/>
                  </a:cubicBezTo>
                  <a:cubicBezTo>
                    <a:pt x="2" y="10"/>
                    <a:pt x="2" y="10"/>
                    <a:pt x="2" y="10"/>
                  </a:cubicBezTo>
                  <a:cubicBezTo>
                    <a:pt x="2" y="7"/>
                    <a:pt x="1" y="4"/>
                    <a:pt x="1" y="0"/>
                  </a:cubicBezTo>
                  <a:cubicBezTo>
                    <a:pt x="1" y="0"/>
                    <a:pt x="1" y="0"/>
                    <a:pt x="1" y="0"/>
                  </a:cubicBezTo>
                </a:path>
              </a:pathLst>
            </a:custGeom>
            <a:solidFill>
              <a:srgbClr val="B7352B"/>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40"/>
            <p:cNvSpPr/>
            <p:nvPr/>
          </p:nvSpPr>
          <p:spPr bwMode="auto">
            <a:xfrm>
              <a:off x="7540872" y="2741856"/>
              <a:ext cx="1900" cy="190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solidFill>
              <a:srgbClr val="F2F2F2"/>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41"/>
            <p:cNvSpPr>
              <a:spLocks noEditPoints="1"/>
            </p:cNvSpPr>
            <p:nvPr/>
          </p:nvSpPr>
          <p:spPr bwMode="auto">
            <a:xfrm>
              <a:off x="6175574" y="3290706"/>
              <a:ext cx="1198198" cy="1069213"/>
            </a:xfrm>
            <a:custGeom>
              <a:avLst/>
              <a:gdLst/>
              <a:ahLst/>
              <a:cxnLst>
                <a:cxn ang="0">
                  <a:pos x="72" y="943"/>
                </a:cxn>
                <a:cxn ang="0">
                  <a:pos x="0" y="970"/>
                </a:cxn>
                <a:cxn ang="0">
                  <a:pos x="0" y="970"/>
                </a:cxn>
                <a:cxn ang="0">
                  <a:pos x="72" y="943"/>
                </a:cxn>
                <a:cxn ang="0">
                  <a:pos x="72" y="943"/>
                </a:cxn>
                <a:cxn ang="0">
                  <a:pos x="1088" y="0"/>
                </a:cxn>
                <a:cxn ang="0">
                  <a:pos x="724" y="498"/>
                </a:cxn>
                <a:cxn ang="0">
                  <a:pos x="1088" y="0"/>
                </a:cxn>
                <a:cxn ang="0">
                  <a:pos x="1088" y="0"/>
                </a:cxn>
              </a:cxnLst>
              <a:rect l="0" t="0" r="r" b="b"/>
              <a:pathLst>
                <a:path w="1088" h="970">
                  <a:moveTo>
                    <a:pt x="72" y="943"/>
                  </a:moveTo>
                  <a:cubicBezTo>
                    <a:pt x="48" y="953"/>
                    <a:pt x="24" y="962"/>
                    <a:pt x="0" y="970"/>
                  </a:cubicBezTo>
                  <a:cubicBezTo>
                    <a:pt x="0" y="970"/>
                    <a:pt x="0" y="970"/>
                    <a:pt x="0" y="970"/>
                  </a:cubicBezTo>
                  <a:cubicBezTo>
                    <a:pt x="24" y="962"/>
                    <a:pt x="48" y="953"/>
                    <a:pt x="72" y="943"/>
                  </a:cubicBezTo>
                  <a:cubicBezTo>
                    <a:pt x="72" y="943"/>
                    <a:pt x="72" y="943"/>
                    <a:pt x="72" y="943"/>
                  </a:cubicBezTo>
                  <a:moveTo>
                    <a:pt x="1088" y="0"/>
                  </a:moveTo>
                  <a:cubicBezTo>
                    <a:pt x="1001" y="170"/>
                    <a:pt x="879" y="341"/>
                    <a:pt x="724" y="498"/>
                  </a:cubicBezTo>
                  <a:cubicBezTo>
                    <a:pt x="879" y="341"/>
                    <a:pt x="1001" y="170"/>
                    <a:pt x="1088" y="0"/>
                  </a:cubicBezTo>
                  <a:cubicBezTo>
                    <a:pt x="1088" y="0"/>
                    <a:pt x="1088" y="0"/>
                    <a:pt x="1088" y="0"/>
                  </a:cubicBezTo>
                </a:path>
              </a:pathLst>
            </a:custGeom>
            <a:solidFill>
              <a:srgbClr val="C6C6C6"/>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42"/>
            <p:cNvSpPr/>
            <p:nvPr/>
          </p:nvSpPr>
          <p:spPr bwMode="auto">
            <a:xfrm>
              <a:off x="6255327" y="4124425"/>
              <a:ext cx="379778" cy="205106"/>
            </a:xfrm>
            <a:custGeom>
              <a:avLst/>
              <a:gdLst/>
              <a:ahLst/>
              <a:cxnLst>
                <a:cxn ang="0">
                  <a:pos x="344" y="0"/>
                </a:cxn>
                <a:cxn ang="0">
                  <a:pos x="0" y="186"/>
                </a:cxn>
                <a:cxn ang="0">
                  <a:pos x="0" y="186"/>
                </a:cxn>
                <a:cxn ang="0">
                  <a:pos x="344" y="0"/>
                </a:cxn>
              </a:cxnLst>
              <a:rect l="0" t="0" r="r" b="b"/>
              <a:pathLst>
                <a:path w="344" h="186">
                  <a:moveTo>
                    <a:pt x="344" y="0"/>
                  </a:moveTo>
                  <a:cubicBezTo>
                    <a:pt x="230" y="79"/>
                    <a:pt x="114" y="141"/>
                    <a:pt x="0" y="186"/>
                  </a:cubicBezTo>
                  <a:cubicBezTo>
                    <a:pt x="0" y="186"/>
                    <a:pt x="0" y="186"/>
                    <a:pt x="0" y="186"/>
                  </a:cubicBezTo>
                  <a:cubicBezTo>
                    <a:pt x="114" y="141"/>
                    <a:pt x="230" y="79"/>
                    <a:pt x="344" y="0"/>
                  </a:cubicBezTo>
                </a:path>
              </a:pathLst>
            </a:custGeom>
            <a:solidFill>
              <a:srgbClr val="264561"/>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4"/>
            <p:cNvSpPr/>
            <p:nvPr/>
          </p:nvSpPr>
          <p:spPr bwMode="auto">
            <a:xfrm>
              <a:off x="6908542" y="2580432"/>
              <a:ext cx="647521" cy="645705"/>
            </a:xfrm>
            <a:custGeom>
              <a:avLst/>
              <a:gdLst/>
              <a:ahLst/>
              <a:cxnLst>
                <a:cxn ang="0">
                  <a:pos x="0" y="142"/>
                </a:cxn>
                <a:cxn ang="0">
                  <a:pos x="233" y="357"/>
                </a:cxn>
                <a:cxn ang="0">
                  <a:pos x="452" y="587"/>
                </a:cxn>
                <a:cxn ang="0">
                  <a:pos x="573" y="12"/>
                </a:cxn>
                <a:cxn ang="0">
                  <a:pos x="0" y="142"/>
                </a:cxn>
              </a:cxnLst>
              <a:rect l="0" t="0" r="r" b="b"/>
              <a:pathLst>
                <a:path w="588" h="587">
                  <a:moveTo>
                    <a:pt x="0" y="142"/>
                  </a:moveTo>
                  <a:cubicBezTo>
                    <a:pt x="79" y="210"/>
                    <a:pt x="157" y="281"/>
                    <a:pt x="233" y="357"/>
                  </a:cubicBezTo>
                  <a:cubicBezTo>
                    <a:pt x="310" y="433"/>
                    <a:pt x="383" y="510"/>
                    <a:pt x="452" y="587"/>
                  </a:cubicBezTo>
                  <a:cubicBezTo>
                    <a:pt x="546" y="384"/>
                    <a:pt x="588" y="184"/>
                    <a:pt x="573" y="12"/>
                  </a:cubicBezTo>
                  <a:cubicBezTo>
                    <a:pt x="401" y="0"/>
                    <a:pt x="202" y="45"/>
                    <a:pt x="0" y="142"/>
                  </a:cubicBezTo>
                </a:path>
              </a:pathLst>
            </a:custGeom>
            <a:solidFill>
              <a:schemeClr val="accent3"/>
            </a:solidFill>
            <a:ln w="9525">
              <a:noFill/>
              <a:round/>
            </a:ln>
          </p:spPr>
          <p:txBody>
            <a:bodyPr vert="horz" wrap="square" lIns="121682" tIns="60841" rIns="121682" bIns="60841" numCol="1" anchor="t" anchorCtr="0" compatLnSpc="1"/>
            <a:lstStyle/>
            <a:p>
              <a:pP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Arc 249"/>
          <p:cNvSpPr/>
          <p:nvPr/>
        </p:nvSpPr>
        <p:spPr>
          <a:xfrm rot="16019950">
            <a:off x="3737800" y="1835902"/>
            <a:ext cx="3650456" cy="3229578"/>
          </a:xfrm>
          <a:prstGeom prst="arc">
            <a:avLst>
              <a:gd name="adj1" fmla="val 16200000"/>
              <a:gd name="adj2" fmla="val 19414057"/>
            </a:avLst>
          </a:prstGeom>
          <a:noFill/>
          <a:ln w="28575" cap="flat" cmpd="sng" algn="ctr">
            <a:solidFill>
              <a:srgbClr val="969696"/>
            </a:solidFill>
            <a:prstDash val="sysDot"/>
            <a:headEnd type="none" w="med" len="med"/>
            <a:tailEnd type="triangle" w="med" len="med"/>
          </a:ln>
          <a:effectLst/>
        </p:spPr>
        <p:txBody>
          <a:bodyPr rtlCol="0" anchor="ctr"/>
          <a:lstStyle/>
          <a:p>
            <a:pPr algn="ctr" defTabSz="1373505">
              <a:defRPr/>
            </a:pPr>
            <a:endParaRPr lang="en-US" sz="3545" kern="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7"/>
          <p:cNvSpPr>
            <a:spLocks noEditPoints="1"/>
          </p:cNvSpPr>
          <p:nvPr/>
        </p:nvSpPr>
        <p:spPr bwMode="auto">
          <a:xfrm>
            <a:off x="3219876" y="3713381"/>
            <a:ext cx="897380" cy="1082136"/>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1">
              <a:alpha val="67000"/>
            </a:schemeClr>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8"/>
          <p:cNvSpPr/>
          <p:nvPr/>
        </p:nvSpPr>
        <p:spPr bwMode="auto">
          <a:xfrm>
            <a:off x="4117255" y="3692347"/>
            <a:ext cx="857652" cy="1103171"/>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1"/>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35"/>
          <p:cNvSpPr>
            <a:spLocks noEditPoints="1"/>
          </p:cNvSpPr>
          <p:nvPr/>
        </p:nvSpPr>
        <p:spPr bwMode="auto">
          <a:xfrm>
            <a:off x="3814861" y="4056557"/>
            <a:ext cx="565060" cy="52936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
          <p:cNvSpPr>
            <a:spLocks noEditPoints="1"/>
          </p:cNvSpPr>
          <p:nvPr/>
        </p:nvSpPr>
        <p:spPr bwMode="auto">
          <a:xfrm>
            <a:off x="4469427" y="1120848"/>
            <a:ext cx="897380" cy="1082136"/>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tx2">
              <a:alpha val="82000"/>
            </a:schemeClr>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8"/>
          <p:cNvSpPr/>
          <p:nvPr/>
        </p:nvSpPr>
        <p:spPr bwMode="auto">
          <a:xfrm>
            <a:off x="5366807" y="1099814"/>
            <a:ext cx="857652" cy="1103171"/>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tx2"/>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3"/>
          <p:cNvSpPr>
            <a:spLocks noEditPoints="1"/>
          </p:cNvSpPr>
          <p:nvPr/>
        </p:nvSpPr>
        <p:spPr bwMode="auto">
          <a:xfrm>
            <a:off x="5112731" y="1428893"/>
            <a:ext cx="468426" cy="442990"/>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
          <p:cNvSpPr>
            <a:spLocks noEditPoints="1"/>
          </p:cNvSpPr>
          <p:nvPr/>
        </p:nvSpPr>
        <p:spPr bwMode="auto">
          <a:xfrm>
            <a:off x="7446756" y="3726672"/>
            <a:ext cx="897380" cy="1082136"/>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chemeClr val="accent2">
              <a:alpha val="80000"/>
            </a:schemeClr>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8"/>
          <p:cNvSpPr/>
          <p:nvPr/>
        </p:nvSpPr>
        <p:spPr bwMode="auto">
          <a:xfrm>
            <a:off x="8344136" y="3705638"/>
            <a:ext cx="857652" cy="1103171"/>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chemeClr val="accent2"/>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2"/>
          <p:cNvSpPr>
            <a:spLocks noChangeAspect="1" noEditPoints="1"/>
          </p:cNvSpPr>
          <p:nvPr/>
        </p:nvSpPr>
        <p:spPr bwMode="auto">
          <a:xfrm>
            <a:off x="8011758" y="4005255"/>
            <a:ext cx="625029" cy="630108"/>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FFFFFF"/>
          </a:solidFill>
          <a:ln w="9525">
            <a:noFill/>
            <a:round/>
          </a:ln>
        </p:spPr>
        <p:txBody>
          <a:bodyPr vert="horz" wrap="square" lIns="121682" tIns="60841" rIns="121682" bIns="60841" numCol="1" anchor="t" anchorCtr="0" compatLnSpc="1"/>
          <a:lstStyle/>
          <a:p>
            <a:pPr defTabSz="1373505">
              <a:defRPr/>
            </a:pPr>
            <a:endParaRPr lang="en-US" sz="3545" kern="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8344137" y="4964281"/>
            <a:ext cx="2752521"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p:nvPr/>
        </p:nvSpPr>
        <p:spPr>
          <a:xfrm>
            <a:off x="8344137" y="5367397"/>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13"/>
          <p:cNvSpPr txBox="1"/>
          <p:nvPr/>
        </p:nvSpPr>
        <p:spPr>
          <a:xfrm>
            <a:off x="2367383" y="1258571"/>
            <a:ext cx="1952741" cy="246221"/>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13"/>
          <p:cNvSpPr txBox="1"/>
          <p:nvPr/>
        </p:nvSpPr>
        <p:spPr>
          <a:xfrm>
            <a:off x="1986429" y="1544474"/>
            <a:ext cx="2333695"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13"/>
          <p:cNvSpPr txBox="1"/>
          <p:nvPr/>
        </p:nvSpPr>
        <p:spPr>
          <a:xfrm>
            <a:off x="1978461" y="5081494"/>
            <a:ext cx="1952741" cy="246221"/>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13"/>
          <p:cNvSpPr txBox="1"/>
          <p:nvPr/>
        </p:nvSpPr>
        <p:spPr>
          <a:xfrm>
            <a:off x="1597507" y="5367397"/>
            <a:ext cx="2333695" cy="369332"/>
          </a:xfrm>
          <a:prstGeom prst="rect">
            <a:avLst/>
          </a:prstGeom>
          <a:noFill/>
        </p:spPr>
        <p:txBody>
          <a:bodyPr wrap="square" lIns="0" tIns="0" rIns="0" bIns="0" rtlCol="0" anchor="t" anchorCtr="0">
            <a:spAutoFit/>
          </a:bodyPr>
          <a:lstStyle/>
          <a:p>
            <a:pPr algn="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标题 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5"/>
          <p:cNvCxnSpPr/>
          <p:nvPr/>
        </p:nvCxnSpPr>
        <p:spPr>
          <a:xfrm>
            <a:off x="5054820" y="135313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22"/>
          <p:cNvCxnSpPr/>
          <p:nvPr/>
        </p:nvCxnSpPr>
        <p:spPr>
          <a:xfrm>
            <a:off x="5558755" y="2279977"/>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19" name="Straight Connector 23"/>
          <p:cNvCxnSpPr/>
          <p:nvPr/>
        </p:nvCxnSpPr>
        <p:spPr>
          <a:xfrm>
            <a:off x="6029431" y="3088177"/>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0" name="Straight Connector 24"/>
          <p:cNvCxnSpPr/>
          <p:nvPr/>
        </p:nvCxnSpPr>
        <p:spPr>
          <a:xfrm>
            <a:off x="6542180" y="4021319"/>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1" name="Straight Connector 26"/>
          <p:cNvCxnSpPr/>
          <p:nvPr/>
        </p:nvCxnSpPr>
        <p:spPr>
          <a:xfrm>
            <a:off x="7046114" y="4904893"/>
            <a:ext cx="503934" cy="0"/>
          </a:xfrm>
          <a:prstGeom prst="line">
            <a:avLst/>
          </a:prstGeom>
          <a:ln w="19050">
            <a:solidFill>
              <a:schemeClr val="tx1">
                <a:lumMod val="50000"/>
                <a:lumOff val="50000"/>
              </a:schemeClr>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394992" y="2013041"/>
            <a:ext cx="1942374" cy="849788"/>
            <a:chOff x="3394198" y="2537827"/>
            <a:chExt cx="1942374" cy="849788"/>
          </a:xfrm>
        </p:grpSpPr>
        <p:sp>
          <p:nvSpPr>
            <p:cNvPr id="13" name="任意多边形 12"/>
            <p:cNvSpPr/>
            <p:nvPr/>
          </p:nvSpPr>
          <p:spPr>
            <a:xfrm>
              <a:off x="3394198" y="2537827"/>
              <a:ext cx="1942374" cy="849788"/>
            </a:xfrm>
            <a:custGeom>
              <a:avLst/>
              <a:gdLst>
                <a:gd name="connsiteX0" fmla="*/ 0 w 1942627"/>
                <a:gd name="connsiteY0" fmla="*/ 884769 h 884769"/>
                <a:gd name="connsiteX1" fmla="*/ 485659 w 1942627"/>
                <a:gd name="connsiteY1" fmla="*/ 0 h 884769"/>
                <a:gd name="connsiteX2" fmla="*/ 1456968 w 1942627"/>
                <a:gd name="connsiteY2" fmla="*/ 0 h 884769"/>
                <a:gd name="connsiteX3" fmla="*/ 1942627 w 1942627"/>
                <a:gd name="connsiteY3" fmla="*/ 884769 h 884769"/>
                <a:gd name="connsiteX4" fmla="*/ 0 w 1942627"/>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2627" h="884769">
                  <a:moveTo>
                    <a:pt x="0" y="884769"/>
                  </a:moveTo>
                  <a:lnTo>
                    <a:pt x="485659" y="0"/>
                  </a:lnTo>
                  <a:lnTo>
                    <a:pt x="1456968" y="0"/>
                  </a:lnTo>
                  <a:lnTo>
                    <a:pt x="1942627" y="884769"/>
                  </a:lnTo>
                  <a:lnTo>
                    <a:pt x="0" y="88476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60280" tIns="20320" rIns="36028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3734930" y="2885485"/>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4" name="组合 3"/>
          <p:cNvGrpSpPr/>
          <p:nvPr/>
        </p:nvGrpSpPr>
        <p:grpSpPr>
          <a:xfrm>
            <a:off x="2909398" y="2862830"/>
            <a:ext cx="2913562" cy="849788"/>
            <a:chOff x="2908604" y="3387616"/>
            <a:chExt cx="2913562" cy="849788"/>
          </a:xfrm>
        </p:grpSpPr>
        <p:sp>
          <p:nvSpPr>
            <p:cNvPr id="14" name="任意多边形 13"/>
            <p:cNvSpPr/>
            <p:nvPr/>
          </p:nvSpPr>
          <p:spPr>
            <a:xfrm>
              <a:off x="2908604" y="3387616"/>
              <a:ext cx="2913562" cy="849788"/>
            </a:xfrm>
            <a:custGeom>
              <a:avLst/>
              <a:gdLst>
                <a:gd name="connsiteX0" fmla="*/ 0 w 2913941"/>
                <a:gd name="connsiteY0" fmla="*/ 884769 h 884769"/>
                <a:gd name="connsiteX1" fmla="*/ 485659 w 2913941"/>
                <a:gd name="connsiteY1" fmla="*/ 0 h 884769"/>
                <a:gd name="connsiteX2" fmla="*/ 2428282 w 2913941"/>
                <a:gd name="connsiteY2" fmla="*/ 0 h 884769"/>
                <a:gd name="connsiteX3" fmla="*/ 2913941 w 2913941"/>
                <a:gd name="connsiteY3" fmla="*/ 884769 h 884769"/>
                <a:gd name="connsiteX4" fmla="*/ 0 w 2913941"/>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3941" h="884769">
                  <a:moveTo>
                    <a:pt x="0" y="884769"/>
                  </a:moveTo>
                  <a:lnTo>
                    <a:pt x="485659" y="0"/>
                  </a:lnTo>
                  <a:lnTo>
                    <a:pt x="2428282" y="0"/>
                  </a:lnTo>
                  <a:lnTo>
                    <a:pt x="2913941" y="884769"/>
                  </a:lnTo>
                  <a:lnTo>
                    <a:pt x="0" y="884769"/>
                  </a:lnTo>
                  <a:close/>
                </a:path>
              </a:pathLst>
            </a:cu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30260" tIns="20320" rIns="53026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3555244" y="3719592"/>
              <a:ext cx="1620279" cy="338554"/>
            </a:xfrm>
            <a:prstGeom prst="rect">
              <a:avLst/>
            </a:prstGeom>
            <a:noFill/>
          </p:spPr>
          <p:txBody>
            <a:bodyPr wrap="square" rtlCol="0">
              <a:spAutoFit/>
            </a:bodyPr>
            <a:lstStyle/>
            <a:p>
              <a:pPr algn="ctr"/>
              <a:r>
                <a:rPr lang="zh-CN" altLang="en-US" sz="16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5" name="组合 4"/>
          <p:cNvGrpSpPr/>
          <p:nvPr/>
        </p:nvGrpSpPr>
        <p:grpSpPr>
          <a:xfrm>
            <a:off x="2423805" y="3712619"/>
            <a:ext cx="3884749" cy="849788"/>
            <a:chOff x="2423010" y="4237405"/>
            <a:chExt cx="3884749" cy="849788"/>
          </a:xfrm>
        </p:grpSpPr>
        <p:sp>
          <p:nvSpPr>
            <p:cNvPr id="15" name="任意多边形 14"/>
            <p:cNvSpPr/>
            <p:nvPr/>
          </p:nvSpPr>
          <p:spPr>
            <a:xfrm>
              <a:off x="2423010" y="4237405"/>
              <a:ext cx="3884749" cy="849788"/>
            </a:xfrm>
            <a:custGeom>
              <a:avLst/>
              <a:gdLst>
                <a:gd name="connsiteX0" fmla="*/ 0 w 3885255"/>
                <a:gd name="connsiteY0" fmla="*/ 884769 h 884769"/>
                <a:gd name="connsiteX1" fmla="*/ 485659 w 3885255"/>
                <a:gd name="connsiteY1" fmla="*/ 0 h 884769"/>
                <a:gd name="connsiteX2" fmla="*/ 3399596 w 3885255"/>
                <a:gd name="connsiteY2" fmla="*/ 0 h 884769"/>
                <a:gd name="connsiteX3" fmla="*/ 3885255 w 3885255"/>
                <a:gd name="connsiteY3" fmla="*/ 884769 h 884769"/>
                <a:gd name="connsiteX4" fmla="*/ 0 w 3885255"/>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5255" h="884769">
                  <a:moveTo>
                    <a:pt x="0" y="884769"/>
                  </a:moveTo>
                  <a:lnTo>
                    <a:pt x="485659" y="0"/>
                  </a:lnTo>
                  <a:lnTo>
                    <a:pt x="3399596" y="0"/>
                  </a:lnTo>
                  <a:lnTo>
                    <a:pt x="3885255" y="884769"/>
                  </a:lnTo>
                  <a:lnTo>
                    <a:pt x="0" y="88476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00240" tIns="20320" rIns="70024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394198" y="4612625"/>
              <a:ext cx="1942373" cy="369332"/>
            </a:xfrm>
            <a:prstGeom prst="rect">
              <a:avLst/>
            </a:prstGeom>
            <a:noFill/>
          </p:spPr>
          <p:txBody>
            <a:bodyPr wrap="square" rtlCol="0">
              <a:spAutoFit/>
            </a:bodyPr>
            <a:lstStyle/>
            <a:p>
              <a:pPr algn="ctr"/>
              <a:r>
                <a:rPr lang="zh-CN" altLang="en-US"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6" name="组合 5"/>
          <p:cNvGrpSpPr/>
          <p:nvPr/>
        </p:nvGrpSpPr>
        <p:grpSpPr>
          <a:xfrm>
            <a:off x="1938211" y="4562408"/>
            <a:ext cx="4855936" cy="849788"/>
            <a:chOff x="1937417" y="5087194"/>
            <a:chExt cx="4855936" cy="849788"/>
          </a:xfrm>
        </p:grpSpPr>
        <p:sp>
          <p:nvSpPr>
            <p:cNvPr id="16" name="任意多边形 15"/>
            <p:cNvSpPr/>
            <p:nvPr/>
          </p:nvSpPr>
          <p:spPr>
            <a:xfrm>
              <a:off x="1937417" y="5087194"/>
              <a:ext cx="4855936" cy="849788"/>
            </a:xfrm>
            <a:custGeom>
              <a:avLst/>
              <a:gdLst>
                <a:gd name="connsiteX0" fmla="*/ 0 w 4856568"/>
                <a:gd name="connsiteY0" fmla="*/ 884769 h 884769"/>
                <a:gd name="connsiteX1" fmla="*/ 485659 w 4856568"/>
                <a:gd name="connsiteY1" fmla="*/ 0 h 884769"/>
                <a:gd name="connsiteX2" fmla="*/ 4370909 w 4856568"/>
                <a:gd name="connsiteY2" fmla="*/ 0 h 884769"/>
                <a:gd name="connsiteX3" fmla="*/ 4856568 w 4856568"/>
                <a:gd name="connsiteY3" fmla="*/ 884769 h 884769"/>
                <a:gd name="connsiteX4" fmla="*/ 0 w 4856568"/>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56568" h="884769">
                  <a:moveTo>
                    <a:pt x="0" y="884769"/>
                  </a:moveTo>
                  <a:lnTo>
                    <a:pt x="485659" y="0"/>
                  </a:lnTo>
                  <a:lnTo>
                    <a:pt x="4370909" y="0"/>
                  </a:lnTo>
                  <a:lnTo>
                    <a:pt x="4856568" y="884769"/>
                  </a:lnTo>
                  <a:lnTo>
                    <a:pt x="0" y="884769"/>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70219" tIns="20320" rIns="8702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3137684" y="5316119"/>
              <a:ext cx="2455400" cy="461665"/>
            </a:xfrm>
            <a:prstGeom prst="rect">
              <a:avLst/>
            </a:prstGeom>
            <a:noFill/>
          </p:spPr>
          <p:txBody>
            <a:bodyPr wrap="square" rtlCol="0">
              <a:spAutoFit/>
            </a:bodyPr>
            <a:lstStyle/>
            <a:p>
              <a:pPr algn="ctr"/>
              <a:r>
                <a:rPr lang="zh-CN" altLang="en-US" sz="2400" b="1" dirty="0">
                  <a:solidFill>
                    <a:prstClr val="white"/>
                  </a:solidFill>
                  <a:latin typeface="Arial" panose="020B0604020202020204" pitchFamily="34" charset="0"/>
                  <a:ea typeface="微软雅黑" panose="020B0503020204020204" pitchFamily="34" charset="-122"/>
                  <a:sym typeface="Arial" panose="020B0604020202020204" pitchFamily="34" charset="0"/>
                </a:rPr>
                <a:t>单击编辑标题</a:t>
              </a:r>
            </a:p>
          </p:txBody>
        </p:sp>
      </p:grpSp>
      <p:grpSp>
        <p:nvGrpSpPr>
          <p:cNvPr id="2" name="组合 1"/>
          <p:cNvGrpSpPr/>
          <p:nvPr/>
        </p:nvGrpSpPr>
        <p:grpSpPr>
          <a:xfrm>
            <a:off x="3735724" y="1163253"/>
            <a:ext cx="1260908" cy="849788"/>
            <a:chOff x="3734930" y="1688039"/>
            <a:chExt cx="1260908" cy="849788"/>
          </a:xfrm>
        </p:grpSpPr>
        <p:sp>
          <p:nvSpPr>
            <p:cNvPr id="12" name="任意多边形 11"/>
            <p:cNvSpPr/>
            <p:nvPr/>
          </p:nvSpPr>
          <p:spPr>
            <a:xfrm>
              <a:off x="3879791" y="1688039"/>
              <a:ext cx="971187" cy="849788"/>
            </a:xfrm>
            <a:custGeom>
              <a:avLst/>
              <a:gdLst>
                <a:gd name="connsiteX0" fmla="*/ 0 w 971313"/>
                <a:gd name="connsiteY0" fmla="*/ 884769 h 884769"/>
                <a:gd name="connsiteX1" fmla="*/ 485657 w 971313"/>
                <a:gd name="connsiteY1" fmla="*/ 0 h 884769"/>
                <a:gd name="connsiteX2" fmla="*/ 485657 w 971313"/>
                <a:gd name="connsiteY2" fmla="*/ 0 h 884769"/>
                <a:gd name="connsiteX3" fmla="*/ 971313 w 971313"/>
                <a:gd name="connsiteY3" fmla="*/ 884769 h 884769"/>
                <a:gd name="connsiteX4" fmla="*/ 0 w 971313"/>
                <a:gd name="connsiteY4" fmla="*/ 884769 h 88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1313" h="884769">
                  <a:moveTo>
                    <a:pt x="0" y="884769"/>
                  </a:moveTo>
                  <a:lnTo>
                    <a:pt x="485657" y="0"/>
                  </a:lnTo>
                  <a:lnTo>
                    <a:pt x="485657" y="0"/>
                  </a:lnTo>
                  <a:lnTo>
                    <a:pt x="971313" y="884769"/>
                  </a:lnTo>
                  <a:lnTo>
                    <a:pt x="0" y="884769"/>
                  </a:lnTo>
                  <a:close/>
                </a:path>
              </a:pathLst>
            </a:custGeom>
            <a:solidFill>
              <a:schemeClr val="tx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0320" tIns="20320" rIns="20320" bIns="20320" numCol="1" spcCol="1270" anchor="b" anchorCtr="0">
              <a:noAutofit/>
            </a:bodyPr>
            <a:lstStyle/>
            <a:p>
              <a:pPr algn="ctr" defTabSz="711200">
                <a:lnSpc>
                  <a:spcPct val="90000"/>
                </a:lnSpc>
                <a:spcBef>
                  <a:spcPct val="0"/>
                </a:spcBef>
                <a:spcAft>
                  <a:spcPct val="35000"/>
                </a:spcAft>
              </a:pPr>
              <a:endParaRPr lang="th-TH" sz="1600"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3734930" y="2118959"/>
              <a:ext cx="1260908" cy="307777"/>
            </a:xfrm>
            <a:prstGeom prst="rect">
              <a:avLst/>
            </a:prstGeom>
            <a:noFill/>
          </p:spPr>
          <p:txBody>
            <a:bodyPr wrap="square" rtlCol="0">
              <a:spAutoFit/>
            </a:bodyPr>
            <a:lstStyle/>
            <a:p>
              <a:pPr algn="ctr"/>
              <a:r>
                <a:rPr lang="zh-CN" altLang="en-US" sz="1400" b="1" dirty="0">
                  <a:solidFill>
                    <a:prstClr val="white"/>
                  </a:solidFill>
                  <a:latin typeface="Arial" panose="020B0604020202020204" pitchFamily="34" charset="0"/>
                  <a:ea typeface="微软雅黑" panose="020B0503020204020204" pitchFamily="34" charset="-122"/>
                  <a:sym typeface="Arial" panose="020B0604020202020204" pitchFamily="34" charset="0"/>
                </a:rPr>
                <a:t>标题</a:t>
              </a:r>
            </a:p>
          </p:txBody>
        </p:sp>
      </p:grpSp>
      <p:sp>
        <p:nvSpPr>
          <p:cNvPr id="27" name="TextBox 13"/>
          <p:cNvSpPr txBox="1"/>
          <p:nvPr/>
        </p:nvSpPr>
        <p:spPr>
          <a:xfrm>
            <a:off x="5822961" y="1194325"/>
            <a:ext cx="2333695" cy="369332"/>
          </a:xfrm>
          <a:prstGeom prst="rect">
            <a:avLst/>
          </a:prstGeom>
          <a:noFill/>
          <a:ln>
            <a:noFill/>
          </a:ln>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6281400" y="2077898"/>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p:nvPr/>
        </p:nvSpPr>
        <p:spPr>
          <a:xfrm>
            <a:off x="6739839" y="2903511"/>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p:nvPr/>
        </p:nvSpPr>
        <p:spPr>
          <a:xfrm>
            <a:off x="7279742" y="3836653"/>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p:cNvSpPr txBox="1"/>
          <p:nvPr/>
        </p:nvSpPr>
        <p:spPr>
          <a:xfrm>
            <a:off x="7802017" y="4720227"/>
            <a:ext cx="2333695" cy="369332"/>
          </a:xfrm>
          <a:prstGeom prst="rect">
            <a:avLst/>
          </a:prstGeom>
          <a:noFill/>
        </p:spPr>
        <p:txBody>
          <a:bodyPr wrap="square" lIns="0" tIns="0" rIns="0" bIns="0" rtlCol="0" anchor="t" anchorCtr="0">
            <a:spAutoFit/>
          </a:bodyPr>
          <a:lstStyle/>
          <a:p>
            <a:pPr defTabSz="1216660">
              <a:spcBef>
                <a:spcPct val="20000"/>
              </a:spcBef>
              <a:defRPr/>
            </a:pPr>
            <a:r>
              <a:rPr lang="zh-CN" altLang="en-US"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标题 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14:presetBounceEnd="42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42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14:presetBounceEnd="42000">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14:bounceEnd="42000">
                                          <p:cBhvr additive="base">
                                            <p:cTn id="11" dur="500" fill="hold"/>
                                            <p:tgtEl>
                                              <p:spTgt spid="5"/>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14:presetBounceEnd="42000">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14:presetBounceEnd="42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42000">
                                          <p:cBhvr additive="base">
                                            <p:cTn id="19"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14:presetBounceEnd="42000">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14:bounceEnd="42000">
                                          <p:cBhvr additive="base">
                                            <p:cTn id="23"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3800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38000" fill="hold"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accel="38000" fill="hold"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accel="38000" fill="hold"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accel="38000" fill="hold" nodeType="withEffect">
                                      <p:stCondLst>
                                        <p:cond delay="8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8" fill="hold" nodeType="withEffect">
                                      <p:stCondLst>
                                        <p:cond delay="20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par>
                                    <p:cTn id="32" presetID="22" presetClass="entr" presetSubtype="8" fill="hold" nodeType="withEffect">
                                      <p:stCondLst>
                                        <p:cond delay="40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par>
                                    <p:cTn id="35" presetID="22" presetClass="entr" presetSubtype="8" fill="hold" nodeType="withEffect">
                                      <p:stCondLst>
                                        <p:cond delay="60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par>
                                    <p:cTn id="38" presetID="22" presetClass="entr" presetSubtype="8" fill="hold" nodeType="withEffect">
                                      <p:stCondLst>
                                        <p:cond delay="80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fill="hold"/>
                                            <p:tgtEl>
                                              <p:spTgt spid="27"/>
                                            </p:tgtEl>
                                            <p:attrNameLst>
                                              <p:attrName>ppt_x</p:attrName>
                                            </p:attrNameLst>
                                          </p:cBhvr>
                                          <p:tavLst>
                                            <p:tav tm="0">
                                              <p:val>
                                                <p:strVal val="1+#ppt_w/2"/>
                                              </p:val>
                                            </p:tav>
                                            <p:tav tm="100000">
                                              <p:val>
                                                <p:strVal val="#ppt_x"/>
                                              </p:val>
                                            </p:tav>
                                          </p:tavLst>
                                        </p:anim>
                                        <p:anim calcmode="lin" valueType="num">
                                          <p:cBhvr additive="base">
                                            <p:cTn id="46" dur="500" fill="hold"/>
                                            <p:tgtEl>
                                              <p:spTgt spid="27"/>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1+#ppt_w/2"/>
                                              </p:val>
                                            </p:tav>
                                            <p:tav tm="100000">
                                              <p:val>
                                                <p:strVal val="#ppt_x"/>
                                              </p:val>
                                            </p:tav>
                                          </p:tavLst>
                                        </p:anim>
                                        <p:anim calcmode="lin" valueType="num">
                                          <p:cBhvr additive="base">
                                            <p:cTn id="50" dur="500" fill="hold"/>
                                            <p:tgtEl>
                                              <p:spTgt spid="28"/>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40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1+#ppt_w/2"/>
                                              </p:val>
                                            </p:tav>
                                            <p:tav tm="100000">
                                              <p:val>
                                                <p:strVal val="#ppt_x"/>
                                              </p:val>
                                            </p:tav>
                                          </p:tavLst>
                                        </p:anim>
                                        <p:anim calcmode="lin" valueType="num">
                                          <p:cBhvr additive="base">
                                            <p:cTn id="54" dur="500" fill="hold"/>
                                            <p:tgtEl>
                                              <p:spTgt spid="2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60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1+#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80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1+#ppt_w/2"/>
                                              </p:val>
                                            </p:tav>
                                            <p:tav tm="100000">
                                              <p:val>
                                                <p:strVal val="#ppt_x"/>
                                              </p:val>
                                            </p:tav>
                                          </p:tavLst>
                                        </p:anim>
                                        <p:anim calcmode="lin" valueType="num">
                                          <p:cBhvr additive="base">
                                            <p:cTn id="62"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32"/>
          <p:cNvGrpSpPr/>
          <p:nvPr/>
        </p:nvGrpSpPr>
        <p:grpSpPr bwMode="auto">
          <a:xfrm>
            <a:off x="-143879" y="3167968"/>
            <a:ext cx="3956296" cy="675216"/>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1" name="椭圆 35"/>
          <p:cNvSpPr>
            <a:spLocks noChangeArrowheads="1"/>
          </p:cNvSpPr>
          <p:nvPr/>
        </p:nvSpPr>
        <p:spPr bwMode="auto">
          <a:xfrm>
            <a:off x="1814543" y="1415369"/>
            <a:ext cx="1413749" cy="1413933"/>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lIns="121908" tIns="60954" rIns="121908" bIns="60954"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52" name="组合 36"/>
          <p:cNvGrpSpPr/>
          <p:nvPr/>
        </p:nvGrpSpPr>
        <p:grpSpPr bwMode="auto">
          <a:xfrm flipV="1">
            <a:off x="3657920" y="3267453"/>
            <a:ext cx="2579881" cy="675217"/>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5" name="椭圆 39"/>
          <p:cNvSpPr>
            <a:spLocks noChangeArrowheads="1"/>
          </p:cNvSpPr>
          <p:nvPr/>
        </p:nvSpPr>
        <p:spPr bwMode="auto">
          <a:xfrm>
            <a:off x="4326699" y="4173385"/>
            <a:ext cx="1413749" cy="1413933"/>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txBody>
          <a:bodyPr lIns="121908" tIns="60954" rIns="121908" bIns="60954"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grpSp>
        <p:nvGrpSpPr>
          <p:cNvPr id="56" name="组合 40"/>
          <p:cNvGrpSpPr/>
          <p:nvPr/>
        </p:nvGrpSpPr>
        <p:grpSpPr bwMode="auto">
          <a:xfrm>
            <a:off x="6087536" y="3167968"/>
            <a:ext cx="2581997" cy="675216"/>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59" name="椭圆 43"/>
          <p:cNvSpPr>
            <a:spLocks noChangeArrowheads="1"/>
          </p:cNvSpPr>
          <p:nvPr/>
        </p:nvSpPr>
        <p:spPr bwMode="auto">
          <a:xfrm>
            <a:off x="6671660" y="1415369"/>
            <a:ext cx="1413749" cy="1413933"/>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lIns="121908" tIns="60954" rIns="121908" bIns="60954"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60" name="椭圆 45"/>
          <p:cNvSpPr>
            <a:spLocks noChangeArrowheads="1"/>
          </p:cNvSpPr>
          <p:nvPr/>
        </p:nvSpPr>
        <p:spPr bwMode="auto">
          <a:xfrm>
            <a:off x="9097044" y="4173385"/>
            <a:ext cx="1413749" cy="1413933"/>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txBody>
          <a:bodyPr lIns="121908" tIns="60954" rIns="121908" bIns="60954" anchor="ctr"/>
          <a:lstStyle/>
          <a:p>
            <a:pPr algn="ctr"/>
            <a:endParaRPr lang="zh-CN" altLang="zh-CN">
              <a:solidFill>
                <a:schemeClr val="bg1"/>
              </a:solidFill>
              <a:latin typeface="宋体" panose="02010600030101010101" pitchFamily="2" charset="-122"/>
              <a:sym typeface="宋体" panose="02010600030101010101" pitchFamily="2" charset="-122"/>
            </a:endParaRPr>
          </a:p>
        </p:txBody>
      </p:sp>
      <p:sp>
        <p:nvSpPr>
          <p:cNvPr id="61" name="TextBox 46"/>
          <p:cNvSpPr>
            <a:spLocks noChangeArrowheads="1"/>
          </p:cNvSpPr>
          <p:nvPr/>
        </p:nvSpPr>
        <p:spPr bwMode="auto">
          <a:xfrm>
            <a:off x="1590205" y="4634818"/>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47"/>
          <p:cNvSpPr>
            <a:spLocks noChangeArrowheads="1"/>
          </p:cNvSpPr>
          <p:nvPr/>
        </p:nvSpPr>
        <p:spPr bwMode="auto">
          <a:xfrm>
            <a:off x="1725654" y="4245352"/>
            <a:ext cx="1593642" cy="2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63" name="TextBox 50"/>
          <p:cNvSpPr>
            <a:spLocks noChangeArrowheads="1"/>
          </p:cNvSpPr>
          <p:nvPr/>
        </p:nvSpPr>
        <p:spPr bwMode="auto">
          <a:xfrm>
            <a:off x="1725654" y="3432552"/>
            <a:ext cx="1593642" cy="2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4" name="TextBox 51"/>
          <p:cNvSpPr>
            <a:spLocks noChangeArrowheads="1"/>
          </p:cNvSpPr>
          <p:nvPr/>
        </p:nvSpPr>
        <p:spPr bwMode="auto">
          <a:xfrm>
            <a:off x="4151038" y="3432552"/>
            <a:ext cx="1593642" cy="2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65" name="TextBox 52"/>
          <p:cNvSpPr>
            <a:spLocks noChangeArrowheads="1"/>
          </p:cNvSpPr>
          <p:nvPr/>
        </p:nvSpPr>
        <p:spPr bwMode="auto">
          <a:xfrm>
            <a:off x="6688590" y="3432552"/>
            <a:ext cx="1591526" cy="2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66" name="组合 53"/>
          <p:cNvGrpSpPr/>
          <p:nvPr/>
        </p:nvGrpSpPr>
        <p:grpSpPr bwMode="auto">
          <a:xfrm flipV="1">
            <a:off x="8512919" y="3267450"/>
            <a:ext cx="3822962" cy="675219"/>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9" name="TextBox 56"/>
          <p:cNvSpPr>
            <a:spLocks noChangeArrowheads="1"/>
          </p:cNvSpPr>
          <p:nvPr/>
        </p:nvSpPr>
        <p:spPr bwMode="auto">
          <a:xfrm>
            <a:off x="8919267" y="3432552"/>
            <a:ext cx="1593643" cy="2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70" name="TextBox 57"/>
          <p:cNvSpPr>
            <a:spLocks noChangeArrowheads="1"/>
          </p:cNvSpPr>
          <p:nvPr/>
        </p:nvSpPr>
        <p:spPr bwMode="auto">
          <a:xfrm>
            <a:off x="4102360" y="1669369"/>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TextBox 58"/>
          <p:cNvSpPr>
            <a:spLocks noChangeArrowheads="1"/>
          </p:cNvSpPr>
          <p:nvPr/>
        </p:nvSpPr>
        <p:spPr bwMode="auto">
          <a:xfrm>
            <a:off x="4237809" y="1277785"/>
            <a:ext cx="1591526"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2" name="TextBox 59"/>
          <p:cNvSpPr>
            <a:spLocks noChangeArrowheads="1"/>
          </p:cNvSpPr>
          <p:nvPr/>
        </p:nvSpPr>
        <p:spPr bwMode="auto">
          <a:xfrm>
            <a:off x="6447322" y="4651751"/>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62"/>
          <p:cNvSpPr>
            <a:spLocks noChangeArrowheads="1"/>
          </p:cNvSpPr>
          <p:nvPr/>
        </p:nvSpPr>
        <p:spPr bwMode="auto">
          <a:xfrm>
            <a:off x="6580655" y="4260170"/>
            <a:ext cx="1593642" cy="24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4" name="TextBox 63"/>
          <p:cNvSpPr>
            <a:spLocks noChangeArrowheads="1"/>
          </p:cNvSpPr>
          <p:nvPr/>
        </p:nvSpPr>
        <p:spPr bwMode="auto">
          <a:xfrm>
            <a:off x="8785934" y="1669369"/>
            <a:ext cx="1862424" cy="121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865"/>
              </a:lnSpc>
            </a:pP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130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TextBox 66"/>
          <p:cNvSpPr>
            <a:spLocks noChangeArrowheads="1"/>
          </p:cNvSpPr>
          <p:nvPr/>
        </p:nvSpPr>
        <p:spPr bwMode="auto">
          <a:xfrm>
            <a:off x="8919267" y="1277785"/>
            <a:ext cx="1593643" cy="247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76" name="TextBox 67"/>
          <p:cNvSpPr>
            <a:spLocks noChangeArrowheads="1"/>
          </p:cNvSpPr>
          <p:nvPr/>
        </p:nvSpPr>
        <p:spPr bwMode="auto">
          <a:xfrm>
            <a:off x="2146816" y="1794252"/>
            <a:ext cx="749202" cy="656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7" name="TextBox 68"/>
          <p:cNvSpPr>
            <a:spLocks noChangeArrowheads="1"/>
          </p:cNvSpPr>
          <p:nvPr/>
        </p:nvSpPr>
        <p:spPr bwMode="auto">
          <a:xfrm>
            <a:off x="7003935" y="1794252"/>
            <a:ext cx="747085" cy="65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8" name="TextBox 70"/>
          <p:cNvSpPr>
            <a:spLocks noChangeArrowheads="1"/>
          </p:cNvSpPr>
          <p:nvPr/>
        </p:nvSpPr>
        <p:spPr bwMode="auto">
          <a:xfrm>
            <a:off x="4658972" y="4552270"/>
            <a:ext cx="749202" cy="65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79" name="TextBox 72"/>
          <p:cNvSpPr>
            <a:spLocks noChangeArrowheads="1"/>
          </p:cNvSpPr>
          <p:nvPr/>
        </p:nvSpPr>
        <p:spPr bwMode="auto">
          <a:xfrm>
            <a:off x="9429318" y="4552270"/>
            <a:ext cx="749202" cy="65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0" y="3699345"/>
            <a:ext cx="12184704" cy="2594208"/>
          </a:xfrm>
          <a:custGeom>
            <a:avLst/>
            <a:gdLst>
              <a:gd name="connsiteX0" fmla="*/ 6385560 w 12184704"/>
              <a:gd name="connsiteY0" fmla="*/ 593 h 2594208"/>
              <a:gd name="connsiteX1" fmla="*/ 8016240 w 12184704"/>
              <a:gd name="connsiteY1" fmla="*/ 488273 h 2594208"/>
              <a:gd name="connsiteX2" fmla="*/ 9585960 w 12184704"/>
              <a:gd name="connsiteY2" fmla="*/ 593 h 2594208"/>
              <a:gd name="connsiteX3" fmla="*/ 10988040 w 12184704"/>
              <a:gd name="connsiteY3" fmla="*/ 610193 h 2594208"/>
              <a:gd name="connsiteX4" fmla="*/ 12123227 w 12184704"/>
              <a:gd name="connsiteY4" fmla="*/ 86690 h 2594208"/>
              <a:gd name="connsiteX5" fmla="*/ 12184704 w 12184704"/>
              <a:gd name="connsiteY5" fmla="*/ 53420 h 2594208"/>
              <a:gd name="connsiteX6" fmla="*/ 12184704 w 12184704"/>
              <a:gd name="connsiteY6" fmla="*/ 2594208 h 2594208"/>
              <a:gd name="connsiteX7" fmla="*/ 0 w 12184704"/>
              <a:gd name="connsiteY7" fmla="*/ 2594208 h 2594208"/>
              <a:gd name="connsiteX8" fmla="*/ 0 w 12184704"/>
              <a:gd name="connsiteY8" fmla="*/ 96337 h 2594208"/>
              <a:gd name="connsiteX9" fmla="*/ 79586 w 12184704"/>
              <a:gd name="connsiteY9" fmla="*/ 136242 h 2594208"/>
              <a:gd name="connsiteX10" fmla="*/ 1295400 w 12184704"/>
              <a:gd name="connsiteY10" fmla="*/ 503513 h 2594208"/>
              <a:gd name="connsiteX11" fmla="*/ 3307080 w 12184704"/>
              <a:gd name="connsiteY11" fmla="*/ 15833 h 2594208"/>
              <a:gd name="connsiteX12" fmla="*/ 4907280 w 12184704"/>
              <a:gd name="connsiteY12" fmla="*/ 579713 h 2594208"/>
              <a:gd name="connsiteX13" fmla="*/ 6385560 w 12184704"/>
              <a:gd name="connsiteY13" fmla="*/ 593 h 259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84704" h="2594208">
                <a:moveTo>
                  <a:pt x="6385560" y="593"/>
                </a:moveTo>
                <a:cubicBezTo>
                  <a:pt x="6903720" y="-14647"/>
                  <a:pt x="7482840" y="488273"/>
                  <a:pt x="8016240" y="488273"/>
                </a:cubicBezTo>
                <a:cubicBezTo>
                  <a:pt x="8549640" y="488273"/>
                  <a:pt x="9090660" y="-19727"/>
                  <a:pt x="9585960" y="593"/>
                </a:cubicBezTo>
                <a:cubicBezTo>
                  <a:pt x="10081260" y="20913"/>
                  <a:pt x="10480040" y="622893"/>
                  <a:pt x="10988040" y="610193"/>
                </a:cubicBezTo>
                <a:cubicBezTo>
                  <a:pt x="11305540" y="602256"/>
                  <a:pt x="11758970" y="290709"/>
                  <a:pt x="12123227" y="86690"/>
                </a:cubicBezTo>
                <a:lnTo>
                  <a:pt x="12184704" y="53420"/>
                </a:lnTo>
                <a:lnTo>
                  <a:pt x="12184704" y="2594208"/>
                </a:lnTo>
                <a:lnTo>
                  <a:pt x="0" y="2594208"/>
                </a:lnTo>
                <a:lnTo>
                  <a:pt x="0" y="96337"/>
                </a:lnTo>
                <a:lnTo>
                  <a:pt x="79586" y="136242"/>
                </a:lnTo>
                <a:cubicBezTo>
                  <a:pt x="480516" y="328987"/>
                  <a:pt x="884238" y="476526"/>
                  <a:pt x="1295400" y="503513"/>
                </a:cubicBezTo>
                <a:cubicBezTo>
                  <a:pt x="1953260" y="546693"/>
                  <a:pt x="2705100" y="3133"/>
                  <a:pt x="3307080" y="15833"/>
                </a:cubicBezTo>
                <a:cubicBezTo>
                  <a:pt x="3909060" y="28533"/>
                  <a:pt x="4394200" y="582253"/>
                  <a:pt x="4907280" y="579713"/>
                </a:cubicBezTo>
                <a:cubicBezTo>
                  <a:pt x="5420360" y="577173"/>
                  <a:pt x="5867401" y="15833"/>
                  <a:pt x="6385560" y="593"/>
                </a:cubicBezTo>
                <a:close/>
              </a:path>
            </a:pathLst>
          </a:cu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2"/>
          <a:srcRect t="41560" r="583"/>
          <a:stretch/>
        </p:blipFill>
        <p:spPr>
          <a:xfrm flipH="1">
            <a:off x="0" y="0"/>
            <a:ext cx="4104896" cy="2944581"/>
          </a:xfrm>
          <a:prstGeom prst="rect">
            <a:avLst/>
          </a:prstGeom>
        </p:spPr>
      </p:pic>
      <p:sp>
        <p:nvSpPr>
          <p:cNvPr id="17" name="任意多边形 16"/>
          <p:cNvSpPr/>
          <p:nvPr/>
        </p:nvSpPr>
        <p:spPr>
          <a:xfrm>
            <a:off x="0" y="4263792"/>
            <a:ext cx="12184704" cy="2594208"/>
          </a:xfrm>
          <a:custGeom>
            <a:avLst/>
            <a:gdLst>
              <a:gd name="connsiteX0" fmla="*/ 6385560 w 12184704"/>
              <a:gd name="connsiteY0" fmla="*/ 593 h 2594208"/>
              <a:gd name="connsiteX1" fmla="*/ 8016240 w 12184704"/>
              <a:gd name="connsiteY1" fmla="*/ 488273 h 2594208"/>
              <a:gd name="connsiteX2" fmla="*/ 9585960 w 12184704"/>
              <a:gd name="connsiteY2" fmla="*/ 593 h 2594208"/>
              <a:gd name="connsiteX3" fmla="*/ 10988040 w 12184704"/>
              <a:gd name="connsiteY3" fmla="*/ 610193 h 2594208"/>
              <a:gd name="connsiteX4" fmla="*/ 12123227 w 12184704"/>
              <a:gd name="connsiteY4" fmla="*/ 86690 h 2594208"/>
              <a:gd name="connsiteX5" fmla="*/ 12184704 w 12184704"/>
              <a:gd name="connsiteY5" fmla="*/ 53420 h 2594208"/>
              <a:gd name="connsiteX6" fmla="*/ 12184704 w 12184704"/>
              <a:gd name="connsiteY6" fmla="*/ 2594208 h 2594208"/>
              <a:gd name="connsiteX7" fmla="*/ 0 w 12184704"/>
              <a:gd name="connsiteY7" fmla="*/ 2594208 h 2594208"/>
              <a:gd name="connsiteX8" fmla="*/ 0 w 12184704"/>
              <a:gd name="connsiteY8" fmla="*/ 96337 h 2594208"/>
              <a:gd name="connsiteX9" fmla="*/ 79586 w 12184704"/>
              <a:gd name="connsiteY9" fmla="*/ 136242 h 2594208"/>
              <a:gd name="connsiteX10" fmla="*/ 1295400 w 12184704"/>
              <a:gd name="connsiteY10" fmla="*/ 503513 h 2594208"/>
              <a:gd name="connsiteX11" fmla="*/ 3307080 w 12184704"/>
              <a:gd name="connsiteY11" fmla="*/ 15833 h 2594208"/>
              <a:gd name="connsiteX12" fmla="*/ 4907280 w 12184704"/>
              <a:gd name="connsiteY12" fmla="*/ 579713 h 2594208"/>
              <a:gd name="connsiteX13" fmla="*/ 6385560 w 12184704"/>
              <a:gd name="connsiteY13" fmla="*/ 593 h 259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84704" h="2594208">
                <a:moveTo>
                  <a:pt x="6385560" y="593"/>
                </a:moveTo>
                <a:cubicBezTo>
                  <a:pt x="6903720" y="-14647"/>
                  <a:pt x="7482840" y="488273"/>
                  <a:pt x="8016240" y="488273"/>
                </a:cubicBezTo>
                <a:cubicBezTo>
                  <a:pt x="8549640" y="488273"/>
                  <a:pt x="9090660" y="-19727"/>
                  <a:pt x="9585960" y="593"/>
                </a:cubicBezTo>
                <a:cubicBezTo>
                  <a:pt x="10081260" y="20913"/>
                  <a:pt x="10480040" y="622893"/>
                  <a:pt x="10988040" y="610193"/>
                </a:cubicBezTo>
                <a:cubicBezTo>
                  <a:pt x="11305540" y="602256"/>
                  <a:pt x="11758970" y="290709"/>
                  <a:pt x="12123227" y="86690"/>
                </a:cubicBezTo>
                <a:lnTo>
                  <a:pt x="12184704" y="53420"/>
                </a:lnTo>
                <a:lnTo>
                  <a:pt x="12184704" y="2594208"/>
                </a:lnTo>
                <a:lnTo>
                  <a:pt x="0" y="2594208"/>
                </a:lnTo>
                <a:lnTo>
                  <a:pt x="0" y="96337"/>
                </a:lnTo>
                <a:lnTo>
                  <a:pt x="79586" y="136242"/>
                </a:lnTo>
                <a:cubicBezTo>
                  <a:pt x="480516" y="328987"/>
                  <a:pt x="884238" y="476526"/>
                  <a:pt x="1295400" y="503513"/>
                </a:cubicBezTo>
                <a:cubicBezTo>
                  <a:pt x="1953260" y="546693"/>
                  <a:pt x="2705100" y="3133"/>
                  <a:pt x="3307080" y="15833"/>
                </a:cubicBezTo>
                <a:cubicBezTo>
                  <a:pt x="3909060" y="28533"/>
                  <a:pt x="4394200" y="582253"/>
                  <a:pt x="4907280" y="579713"/>
                </a:cubicBezTo>
                <a:cubicBezTo>
                  <a:pt x="5420360" y="577173"/>
                  <a:pt x="5867401" y="15833"/>
                  <a:pt x="6385560" y="59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1420275" y="4263792"/>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a:latin typeface="Arial" panose="020B0604020202020204" pitchFamily="34" charset="0"/>
                <a:cs typeface="Arial" panose="020B0604020202020204" pitchFamily="34" charset="0"/>
              </a:rPr>
              <a:t>1</a:t>
            </a:r>
            <a:endParaRPr lang="zh-CN" altLang="en-US" sz="3200" dirty="0">
              <a:latin typeface="Arial" panose="020B0604020202020204" pitchFamily="34" charset="0"/>
              <a:cs typeface="Arial" panose="020B0604020202020204" pitchFamily="34" charset="0"/>
            </a:endParaRPr>
          </a:p>
        </p:txBody>
      </p:sp>
      <p:sp>
        <p:nvSpPr>
          <p:cNvPr id="7" name="TextBox 42"/>
          <p:cNvSpPr txBox="1"/>
          <p:nvPr/>
        </p:nvSpPr>
        <p:spPr>
          <a:xfrm>
            <a:off x="897390" y="2184276"/>
            <a:ext cx="1876348" cy="533480"/>
          </a:xfrm>
          <a:prstGeom prst="rect">
            <a:avLst/>
          </a:prstGeom>
          <a:noFill/>
        </p:spPr>
        <p:txBody>
          <a:bodyPr wrap="square" lIns="121917" tIns="60958" rIns="121917" bIns="60958" rtlCol="0">
            <a:spAutoFit/>
          </a:bodyPr>
          <a:lstStyle/>
          <a:p>
            <a:r>
              <a:rPr lang="zh-CN" altLang="en-US" sz="2700" b="1" dirty="0" smtClean="0">
                <a:solidFill>
                  <a:srgbClr val="39B6D6"/>
                </a:solidFill>
                <a:latin typeface="微软雅黑" panose="020B0503020204020204" pitchFamily="34" charset="-122"/>
                <a:ea typeface="微软雅黑" panose="020B0503020204020204" pitchFamily="34" charset="-122"/>
              </a:rPr>
              <a:t>工</a:t>
            </a:r>
            <a:r>
              <a:rPr lang="zh-CN" altLang="en-US" sz="2700" b="1" dirty="0">
                <a:solidFill>
                  <a:srgbClr val="39B6D6"/>
                </a:solidFill>
                <a:latin typeface="微软雅黑" panose="020B0503020204020204" pitchFamily="34" charset="-122"/>
                <a:ea typeface="微软雅黑" panose="020B0503020204020204" pitchFamily="34" charset="-122"/>
              </a:rPr>
              <a:t>作概</a:t>
            </a:r>
            <a:r>
              <a:rPr lang="zh-CN" altLang="en-US" sz="2700" b="1" dirty="0" smtClean="0">
                <a:solidFill>
                  <a:srgbClr val="39B6D6"/>
                </a:solidFill>
                <a:latin typeface="微软雅黑" panose="020B0503020204020204" pitchFamily="34" charset="-122"/>
                <a:ea typeface="微软雅黑" panose="020B0503020204020204" pitchFamily="34" charset="-122"/>
              </a:rPr>
              <a:t>述</a:t>
            </a:r>
            <a:endParaRPr lang="zh-CN" altLang="en-US" sz="2100" dirty="0">
              <a:solidFill>
                <a:srgbClr val="39B6D6"/>
              </a:solidFill>
              <a:latin typeface="微软雅黑" panose="020B0503020204020204" pitchFamily="34" charset="-122"/>
              <a:ea typeface="微软雅黑" panose="020B0503020204020204" pitchFamily="34" charset="-122"/>
            </a:endParaRPr>
          </a:p>
        </p:txBody>
      </p:sp>
      <p:sp>
        <p:nvSpPr>
          <p:cNvPr id="8" name="TextBox 43"/>
          <p:cNvSpPr txBox="1"/>
          <p:nvPr/>
        </p:nvSpPr>
        <p:spPr>
          <a:xfrm>
            <a:off x="2760783" y="2944062"/>
            <a:ext cx="2466537" cy="533480"/>
          </a:xfrm>
          <a:prstGeom prst="rect">
            <a:avLst/>
          </a:prstGeom>
          <a:noFill/>
        </p:spPr>
        <p:txBody>
          <a:bodyPr wrap="square" lIns="121917" tIns="60958" rIns="121917" bIns="60958" rtlCol="0">
            <a:spAutoFit/>
          </a:bodyPr>
          <a:lstStyle/>
          <a:p>
            <a:r>
              <a:rPr lang="zh-CN" altLang="en-US" sz="2700" b="1" dirty="0">
                <a:solidFill>
                  <a:srgbClr val="39B6D6"/>
                </a:solidFill>
                <a:latin typeface="微软雅黑" panose="020B0503020204020204" pitchFamily="34" charset="-122"/>
                <a:ea typeface="微软雅黑" panose="020B0503020204020204" pitchFamily="34" charset="-122"/>
              </a:rPr>
              <a:t>工作完成情</a:t>
            </a:r>
            <a:r>
              <a:rPr lang="zh-CN" altLang="en-US" sz="2700" b="1" dirty="0" smtClean="0">
                <a:solidFill>
                  <a:srgbClr val="39B6D6"/>
                </a:solidFill>
                <a:latin typeface="微软雅黑" panose="020B0503020204020204" pitchFamily="34" charset="-122"/>
                <a:ea typeface="微软雅黑" panose="020B0503020204020204" pitchFamily="34" charset="-122"/>
              </a:rPr>
              <a:t>况</a:t>
            </a:r>
            <a:endParaRPr lang="zh-CN" altLang="en-US" sz="2100" dirty="0">
              <a:solidFill>
                <a:srgbClr val="39B6D6"/>
              </a:solidFill>
              <a:latin typeface="微软雅黑" panose="020B0503020204020204" pitchFamily="34" charset="-122"/>
              <a:ea typeface="微软雅黑" panose="020B0503020204020204" pitchFamily="34" charset="-122"/>
            </a:endParaRPr>
          </a:p>
        </p:txBody>
      </p:sp>
      <p:sp>
        <p:nvSpPr>
          <p:cNvPr id="9" name="TextBox 44"/>
          <p:cNvSpPr txBox="1"/>
          <p:nvPr/>
        </p:nvSpPr>
        <p:spPr>
          <a:xfrm>
            <a:off x="5073533" y="2169365"/>
            <a:ext cx="2659244" cy="533480"/>
          </a:xfrm>
          <a:prstGeom prst="rect">
            <a:avLst/>
          </a:prstGeom>
          <a:noFill/>
        </p:spPr>
        <p:txBody>
          <a:bodyPr wrap="square" lIns="121917" tIns="60958" rIns="121917" bIns="60958" rtlCol="0">
            <a:spAutoFit/>
          </a:bodyPr>
          <a:lstStyle/>
          <a:p>
            <a:r>
              <a:rPr lang="zh-CN" altLang="en-US" sz="2700" b="1" dirty="0">
                <a:solidFill>
                  <a:srgbClr val="39B6D6"/>
                </a:solidFill>
                <a:latin typeface="微软雅黑" panose="020B0503020204020204" pitchFamily="34" charset="-122"/>
                <a:ea typeface="微软雅黑" panose="020B0503020204020204" pitchFamily="34" charset="-122"/>
              </a:rPr>
              <a:t>成功项目展</a:t>
            </a:r>
            <a:r>
              <a:rPr lang="zh-CN" altLang="en-US" sz="2700" b="1" dirty="0" smtClean="0">
                <a:solidFill>
                  <a:srgbClr val="39B6D6"/>
                </a:solidFill>
                <a:latin typeface="微软雅黑" panose="020B0503020204020204" pitchFamily="34" charset="-122"/>
                <a:ea typeface="微软雅黑" panose="020B0503020204020204" pitchFamily="34" charset="-122"/>
              </a:rPr>
              <a:t>示</a:t>
            </a:r>
            <a:endParaRPr lang="zh-CN" altLang="en-US" sz="2100" dirty="0">
              <a:solidFill>
                <a:srgbClr val="39B6D6"/>
              </a:solidFill>
              <a:latin typeface="微软雅黑" panose="020B0503020204020204" pitchFamily="34" charset="-122"/>
              <a:ea typeface="微软雅黑" panose="020B0503020204020204" pitchFamily="34" charset="-122"/>
            </a:endParaRPr>
          </a:p>
        </p:txBody>
      </p:sp>
      <p:sp>
        <p:nvSpPr>
          <p:cNvPr id="10" name="TextBox 51"/>
          <p:cNvSpPr txBox="1"/>
          <p:nvPr/>
        </p:nvSpPr>
        <p:spPr>
          <a:xfrm>
            <a:off x="7333457" y="2906800"/>
            <a:ext cx="2743311" cy="533480"/>
          </a:xfrm>
          <a:prstGeom prst="rect">
            <a:avLst/>
          </a:prstGeom>
          <a:noFill/>
        </p:spPr>
        <p:txBody>
          <a:bodyPr wrap="square" lIns="121917" tIns="60958" rIns="121917" bIns="60958" rtlCol="0">
            <a:spAutoFit/>
          </a:bodyPr>
          <a:lstStyle/>
          <a:p>
            <a:r>
              <a:rPr lang="zh-CN" altLang="en-US" sz="2700" b="1" dirty="0">
                <a:solidFill>
                  <a:srgbClr val="39B6D6"/>
                </a:solidFill>
                <a:latin typeface="微软雅黑" panose="020B0503020204020204" pitchFamily="34" charset="-122"/>
                <a:ea typeface="微软雅黑" panose="020B0503020204020204" pitchFamily="34" charset="-122"/>
              </a:rPr>
              <a:t>工作不足之</a:t>
            </a:r>
            <a:r>
              <a:rPr lang="zh-CN" altLang="en-US" sz="2700" b="1" dirty="0" smtClean="0">
                <a:solidFill>
                  <a:srgbClr val="39B6D6"/>
                </a:solidFill>
                <a:latin typeface="微软雅黑" panose="020B0503020204020204" pitchFamily="34" charset="-122"/>
                <a:ea typeface="微软雅黑" panose="020B0503020204020204" pitchFamily="34" charset="-122"/>
              </a:rPr>
              <a:t>处</a:t>
            </a:r>
            <a:endParaRPr lang="zh-CN" altLang="en-US" sz="2100" dirty="0">
              <a:solidFill>
                <a:srgbClr val="39B6D6"/>
              </a:solidFill>
              <a:latin typeface="微软雅黑" panose="020B0503020204020204" pitchFamily="34" charset="-122"/>
              <a:ea typeface="微软雅黑" panose="020B0503020204020204" pitchFamily="34" charset="-122"/>
            </a:endParaRPr>
          </a:p>
        </p:txBody>
      </p:sp>
      <p:sp>
        <p:nvSpPr>
          <p:cNvPr id="12" name="TextBox 53"/>
          <p:cNvSpPr txBox="1"/>
          <p:nvPr/>
        </p:nvSpPr>
        <p:spPr>
          <a:xfrm>
            <a:off x="9768942" y="2184276"/>
            <a:ext cx="2118258" cy="533480"/>
          </a:xfrm>
          <a:prstGeom prst="rect">
            <a:avLst/>
          </a:prstGeom>
          <a:noFill/>
        </p:spPr>
        <p:txBody>
          <a:bodyPr wrap="square" lIns="121917" tIns="60958" rIns="121917" bIns="60958" rtlCol="0">
            <a:spAutoFit/>
          </a:bodyPr>
          <a:lstStyle/>
          <a:p>
            <a:r>
              <a:rPr lang="zh-CN" altLang="en-US" sz="2700" b="1" dirty="0" smtClean="0">
                <a:solidFill>
                  <a:srgbClr val="39B6D6"/>
                </a:solidFill>
                <a:latin typeface="微软雅黑" panose="020B0503020204020204" pitchFamily="34" charset="-122"/>
                <a:ea typeface="微软雅黑" panose="020B0503020204020204" pitchFamily="34" charset="-122"/>
              </a:rPr>
              <a:t>工</a:t>
            </a:r>
            <a:r>
              <a:rPr lang="zh-CN" altLang="en-US" sz="2700" b="1" dirty="0">
                <a:solidFill>
                  <a:srgbClr val="39B6D6"/>
                </a:solidFill>
                <a:latin typeface="微软雅黑" panose="020B0503020204020204" pitchFamily="34" charset="-122"/>
                <a:ea typeface="微软雅黑" panose="020B0503020204020204" pitchFamily="34" charset="-122"/>
              </a:rPr>
              <a:t>作计</a:t>
            </a:r>
            <a:r>
              <a:rPr lang="zh-CN" altLang="en-US" sz="2700" b="1" dirty="0" smtClean="0">
                <a:solidFill>
                  <a:srgbClr val="39B6D6"/>
                </a:solidFill>
                <a:latin typeface="微软雅黑" panose="020B0503020204020204" pitchFamily="34" charset="-122"/>
                <a:ea typeface="微软雅黑" panose="020B0503020204020204" pitchFamily="34" charset="-122"/>
              </a:rPr>
              <a:t>划</a:t>
            </a:r>
            <a:endParaRPr lang="zh-CN" altLang="en-US" sz="2100" dirty="0">
              <a:solidFill>
                <a:srgbClr val="39B6D6"/>
              </a:solidFill>
              <a:latin typeface="微软雅黑" panose="020B0503020204020204" pitchFamily="34" charset="-122"/>
              <a:ea typeface="微软雅黑" panose="020B0503020204020204" pitchFamily="34" charset="-122"/>
            </a:endParaRPr>
          </a:p>
        </p:txBody>
      </p:sp>
      <p:sp>
        <p:nvSpPr>
          <p:cNvPr id="23" name="椭圆 22"/>
          <p:cNvSpPr/>
          <p:nvPr/>
        </p:nvSpPr>
        <p:spPr>
          <a:xfrm>
            <a:off x="3642219" y="4149417"/>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smtClean="0">
                <a:latin typeface="Arial" panose="020B0604020202020204" pitchFamily="34" charset="0"/>
                <a:cs typeface="Arial" panose="020B0604020202020204" pitchFamily="34" charset="0"/>
              </a:rPr>
              <a:t>2</a:t>
            </a:r>
            <a:endParaRPr lang="zh-CN" altLang="en-US" sz="3200" dirty="0">
              <a:latin typeface="Arial" panose="020B0604020202020204" pitchFamily="34" charset="0"/>
              <a:cs typeface="Arial" panose="020B0604020202020204" pitchFamily="34" charset="0"/>
            </a:endParaRPr>
          </a:p>
        </p:txBody>
      </p:sp>
      <p:sp>
        <p:nvSpPr>
          <p:cNvPr id="24" name="椭圆 23"/>
          <p:cNvSpPr/>
          <p:nvPr/>
        </p:nvSpPr>
        <p:spPr>
          <a:xfrm>
            <a:off x="5864163" y="3822849"/>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smtClean="0">
                <a:latin typeface="Arial" panose="020B0604020202020204" pitchFamily="34" charset="0"/>
                <a:cs typeface="Arial" panose="020B0604020202020204" pitchFamily="34" charset="0"/>
              </a:rPr>
              <a:t>3</a:t>
            </a:r>
            <a:endParaRPr lang="zh-CN" altLang="en-US" sz="3200" dirty="0">
              <a:latin typeface="Arial" panose="020B0604020202020204" pitchFamily="34" charset="0"/>
              <a:cs typeface="Arial" panose="020B0604020202020204" pitchFamily="34" charset="0"/>
            </a:endParaRPr>
          </a:p>
        </p:txBody>
      </p:sp>
      <p:sp>
        <p:nvSpPr>
          <p:cNvPr id="25" name="椭圆 24"/>
          <p:cNvSpPr/>
          <p:nvPr/>
        </p:nvSpPr>
        <p:spPr>
          <a:xfrm>
            <a:off x="8086107" y="4244966"/>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smtClean="0">
                <a:latin typeface="Arial" panose="020B0604020202020204" pitchFamily="34" charset="0"/>
                <a:cs typeface="Arial" panose="020B0604020202020204" pitchFamily="34" charset="0"/>
              </a:rPr>
              <a:t>4</a:t>
            </a:r>
            <a:endParaRPr lang="zh-CN" altLang="en-US" sz="3200" dirty="0">
              <a:latin typeface="Arial" panose="020B0604020202020204" pitchFamily="34" charset="0"/>
              <a:cs typeface="Arial" panose="020B0604020202020204" pitchFamily="34" charset="0"/>
            </a:endParaRPr>
          </a:p>
        </p:txBody>
      </p:sp>
      <p:sp>
        <p:nvSpPr>
          <p:cNvPr id="26" name="椭圆 25"/>
          <p:cNvSpPr/>
          <p:nvPr/>
        </p:nvSpPr>
        <p:spPr>
          <a:xfrm>
            <a:off x="10308051" y="4204045"/>
            <a:ext cx="653051" cy="653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r>
              <a:rPr lang="en-US" altLang="zh-CN" sz="3200" dirty="0" smtClean="0">
                <a:latin typeface="Arial" panose="020B0604020202020204" pitchFamily="34" charset="0"/>
                <a:cs typeface="Arial" panose="020B0604020202020204" pitchFamily="34" charset="0"/>
              </a:rPr>
              <a:t>5</a:t>
            </a:r>
            <a:endParaRPr lang="zh-CN" altLang="en-US" sz="3200" dirty="0">
              <a:latin typeface="Arial" panose="020B0604020202020204" pitchFamily="34" charset="0"/>
              <a:cs typeface="Arial" panose="020B0604020202020204" pitchFamily="34" charset="0"/>
            </a:endParaRPr>
          </a:p>
        </p:txBody>
      </p:sp>
      <p:cxnSp>
        <p:nvCxnSpPr>
          <p:cNvPr id="29" name="直接连接符 28"/>
          <p:cNvCxnSpPr/>
          <p:nvPr/>
        </p:nvCxnSpPr>
        <p:spPr>
          <a:xfrm>
            <a:off x="1710520" y="2717756"/>
            <a:ext cx="0" cy="1531923"/>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968744" y="3550920"/>
            <a:ext cx="0" cy="598497"/>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90688" y="2717756"/>
            <a:ext cx="0" cy="1059034"/>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412632" y="3440280"/>
            <a:ext cx="0" cy="792294"/>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0634576" y="2702845"/>
            <a:ext cx="0" cy="1470092"/>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711277" y="243204"/>
            <a:ext cx="1591386" cy="1018479"/>
            <a:chOff x="699016" y="660002"/>
            <a:chExt cx="1591386" cy="1018479"/>
          </a:xfrm>
        </p:grpSpPr>
        <p:sp>
          <p:nvSpPr>
            <p:cNvPr id="39" name="TextBox 12"/>
            <p:cNvSpPr txBox="1"/>
            <p:nvPr/>
          </p:nvSpPr>
          <p:spPr>
            <a:xfrm>
              <a:off x="699016" y="660002"/>
              <a:ext cx="1195193" cy="692493"/>
            </a:xfrm>
            <a:prstGeom prst="rect">
              <a:avLst/>
            </a:prstGeom>
            <a:noFill/>
          </p:spPr>
          <p:txBody>
            <a:bodyPr wrap="none" lIns="121917" tIns="60958" rIns="121917" bIns="60958" rtlCol="0">
              <a:spAutoFit/>
            </a:bodyPr>
            <a:lstStyle/>
            <a:p>
              <a:r>
                <a:rPr lang="zh-CN" altLang="en-US" sz="3700" b="1" dirty="0">
                  <a:latin typeface="+mj-ea"/>
                  <a:ea typeface="+mj-ea"/>
                </a:rPr>
                <a:t>目录</a:t>
              </a:r>
            </a:p>
          </p:txBody>
        </p:sp>
        <p:sp>
          <p:nvSpPr>
            <p:cNvPr id="40" name="TextBox 13"/>
            <p:cNvSpPr txBox="1"/>
            <p:nvPr/>
          </p:nvSpPr>
          <p:spPr>
            <a:xfrm>
              <a:off x="714143" y="1247598"/>
              <a:ext cx="1576259" cy="430883"/>
            </a:xfrm>
            <a:prstGeom prst="rect">
              <a:avLst/>
            </a:prstGeom>
            <a:noFill/>
          </p:spPr>
          <p:txBody>
            <a:bodyPr wrap="none" lIns="121917" tIns="60958" rIns="121917" bIns="60958" rtlCol="0">
              <a:spAutoFit/>
            </a:bodyPr>
            <a:lstStyle/>
            <a:p>
              <a:r>
                <a:rPr lang="en-US" altLang="zh-CN" sz="2000" dirty="0">
                  <a:solidFill>
                    <a:schemeClr val="bg1">
                      <a:lumMod val="75000"/>
                    </a:schemeClr>
                  </a:solidFill>
                  <a:latin typeface="Microsoft JhengHei Light" panose="020B0304030504040204" pitchFamily="34" charset="-120"/>
                  <a:ea typeface="Microsoft JhengHei Light" panose="020B0304030504040204" pitchFamily="34" charset="-120"/>
                </a:rPr>
                <a:t>CONTENTS</a:t>
              </a:r>
              <a:endParaRPr lang="zh-CN" altLang="en-US" sz="2000" dirty="0">
                <a:solidFill>
                  <a:schemeClr val="bg1">
                    <a:lumMod val="75000"/>
                  </a:schemeClr>
                </a:solidFill>
                <a:latin typeface="Microsoft JhengHei Light" panose="020B0304030504040204" pitchFamily="34" charset="-120"/>
                <a:ea typeface="Microsoft JhengHei Light" panose="020B0304030504040204" pitchFamily="34" charset="-120"/>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42" presetClass="path" presetSubtype="0" accel="50000" decel="50000" fill="hold" grpId="1" nodeType="withEffect">
                                  <p:stCondLst>
                                    <p:cond delay="0"/>
                                  </p:stCondLst>
                                  <p:childTnLst>
                                    <p:animMotion origin="layout" path="M -0.18438 0.27129 L -0.00222 0.01504 " pathEditMode="relative" rAng="0" ptsTypes="AA">
                                      <p:cBhvr>
                                        <p:cTn id="11" dur="1000" fill="hold"/>
                                        <p:tgtEl>
                                          <p:spTgt spid="3"/>
                                        </p:tgtEl>
                                        <p:attrNameLst>
                                          <p:attrName>ppt_x</p:attrName>
                                          <p:attrName>ppt_y</p:attrName>
                                        </p:attrNameLst>
                                      </p:cBhvr>
                                      <p:rCtr x="9102" y="-12824"/>
                                    </p:animMotion>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2000"/>
                            </p:stCondLst>
                            <p:childTnLst>
                              <p:par>
                                <p:cTn id="29" presetID="26" presetClass="emph" presetSubtype="0" fill="hold" grpId="2" nodeType="after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7"/>
                                        </p:tgtEl>
                                      </p:cBhvr>
                                    </p:animEffect>
                                    <p:animScale>
                                      <p:cBhvr>
                                        <p:cTn id="34" dur="250" autoRev="1" fill="hold"/>
                                        <p:tgtEl>
                                          <p:spTgt spid="7"/>
                                        </p:tgtEl>
                                      </p:cBhvr>
                                      <p:by x="105000" y="105000"/>
                                    </p:animScale>
                                  </p:childTnLst>
                                </p:cTn>
                              </p:par>
                              <p:par>
                                <p:cTn id="35" presetID="26" presetClass="emph" presetSubtype="0" fill="hold" grpId="1" nodeType="withEffect">
                                  <p:stCondLst>
                                    <p:cond delay="0"/>
                                  </p:stCondLst>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9"/>
                                        </p:tgtEl>
                                      </p:cBhvr>
                                    </p:animEffect>
                                    <p:animScale>
                                      <p:cBhvr>
                                        <p:cTn id="40" dur="250" autoRev="1" fill="hold"/>
                                        <p:tgtEl>
                                          <p:spTgt spid="9"/>
                                        </p:tgtEl>
                                      </p:cBhvr>
                                      <p:by x="105000" y="105000"/>
                                    </p:animScale>
                                  </p:childTnLst>
                                </p:cTn>
                              </p:par>
                              <p:par>
                                <p:cTn id="41" presetID="26" presetClass="emph" presetSubtype="0" fill="hold" grpId="1" nodeType="withEffect">
                                  <p:stCondLst>
                                    <p:cond delay="0"/>
                                  </p:stCondLst>
                                  <p:childTnLst>
                                    <p:animEffect transition="out" filter="fade">
                                      <p:cBhvr>
                                        <p:cTn id="42" dur="500" tmFilter="0, 0; .2, .5; .8, .5; 1, 0"/>
                                        <p:tgtEl>
                                          <p:spTgt spid="10"/>
                                        </p:tgtEl>
                                      </p:cBhvr>
                                    </p:animEffect>
                                    <p:animScale>
                                      <p:cBhvr>
                                        <p:cTn id="43" dur="250" autoRev="1" fill="hold"/>
                                        <p:tgtEl>
                                          <p:spTgt spid="10"/>
                                        </p:tgtEl>
                                      </p:cBhvr>
                                      <p:by x="105000" y="105000"/>
                                    </p:animScale>
                                  </p:childTnLst>
                                </p:cTn>
                              </p:par>
                              <p:par>
                                <p:cTn id="44" presetID="26" presetClass="emph" presetSubtype="0" fill="hold" grpId="1" nodeType="withEffect">
                                  <p:stCondLst>
                                    <p:cond delay="0"/>
                                  </p:stCondLst>
                                  <p:childTnLst>
                                    <p:animEffect transition="out" filter="fade">
                                      <p:cBhvr>
                                        <p:cTn id="45" dur="500" tmFilter="0, 0; .2, .5; .8, .5; 1, 0"/>
                                        <p:tgtEl>
                                          <p:spTgt spid="12"/>
                                        </p:tgtEl>
                                      </p:cBhvr>
                                    </p:animEffect>
                                    <p:animScale>
                                      <p:cBhvr>
                                        <p:cTn id="46" dur="250" autoRev="1" fill="hold"/>
                                        <p:tgtEl>
                                          <p:spTgt spid="12"/>
                                        </p:tgtEl>
                                      </p:cBhvr>
                                      <p:by x="105000" y="105000"/>
                                    </p:animScale>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par>
                                <p:cTn id="53" presetID="42" presetClass="path" presetSubtype="0" accel="50000" decel="50000" fill="hold" grpId="1" nodeType="withEffect">
                                  <p:stCondLst>
                                    <p:cond delay="0"/>
                                  </p:stCondLst>
                                  <p:childTnLst>
                                    <p:animMotion origin="layout" path="M -0.18438 0.27129 L -0.00222 0.01504 " pathEditMode="relative" rAng="0" ptsTypes="AA">
                                      <p:cBhvr>
                                        <p:cTn id="54" dur="1000" fill="hold"/>
                                        <p:tgtEl>
                                          <p:spTgt spid="23"/>
                                        </p:tgtEl>
                                        <p:attrNameLst>
                                          <p:attrName>ppt_x</p:attrName>
                                          <p:attrName>ppt_y</p:attrName>
                                        </p:attrNameLst>
                                      </p:cBhvr>
                                      <p:rCtr x="9102" y="-12824"/>
                                    </p:animMotion>
                                  </p:childTnLst>
                                </p:cTn>
                              </p:par>
                            </p:childTnLst>
                          </p:cTn>
                        </p:par>
                        <p:par>
                          <p:cTn id="55" fill="hold">
                            <p:stCondLst>
                              <p:cond delay="3500"/>
                            </p:stCondLst>
                            <p:childTnLst>
                              <p:par>
                                <p:cTn id="56" presetID="26" presetClass="emph" presetSubtype="0" fill="hold" grpId="2" nodeType="afterEffect">
                                  <p:stCondLst>
                                    <p:cond delay="0"/>
                                  </p:stCondLst>
                                  <p:childTnLst>
                                    <p:animEffect transition="out" filter="fade">
                                      <p:cBhvr>
                                        <p:cTn id="57" dur="500" tmFilter="0, 0; .2, .5; .8, .5; 1, 0"/>
                                        <p:tgtEl>
                                          <p:spTgt spid="23"/>
                                        </p:tgtEl>
                                      </p:cBhvr>
                                    </p:animEffect>
                                    <p:animScale>
                                      <p:cBhvr>
                                        <p:cTn id="58" dur="250" autoRev="1" fill="hold"/>
                                        <p:tgtEl>
                                          <p:spTgt spid="23"/>
                                        </p:tgtEl>
                                      </p:cBhvr>
                                      <p:by x="105000" y="105000"/>
                                    </p:animScale>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42" presetClass="path" presetSubtype="0" accel="50000" decel="50000" fill="hold" grpId="1" nodeType="withEffect">
                                  <p:stCondLst>
                                    <p:cond delay="0"/>
                                  </p:stCondLst>
                                  <p:childTnLst>
                                    <p:animMotion origin="layout" path="M -0.18438 0.27129 L -0.00222 0.01504 " pathEditMode="relative" rAng="0" ptsTypes="AA">
                                      <p:cBhvr>
                                        <p:cTn id="66" dur="1000" fill="hold"/>
                                        <p:tgtEl>
                                          <p:spTgt spid="24"/>
                                        </p:tgtEl>
                                        <p:attrNameLst>
                                          <p:attrName>ppt_x</p:attrName>
                                          <p:attrName>ppt_y</p:attrName>
                                        </p:attrNameLst>
                                      </p:cBhvr>
                                      <p:rCtr x="9102" y="-12824"/>
                                    </p:animMotion>
                                  </p:childTnLst>
                                </p:cTn>
                              </p:par>
                            </p:childTnLst>
                          </p:cTn>
                        </p:par>
                        <p:par>
                          <p:cTn id="67" fill="hold">
                            <p:stCondLst>
                              <p:cond delay="5000"/>
                            </p:stCondLst>
                            <p:childTnLst>
                              <p:par>
                                <p:cTn id="68" presetID="26" presetClass="emph" presetSubtype="0" fill="hold" grpId="2" nodeType="afterEffect">
                                  <p:stCondLst>
                                    <p:cond delay="0"/>
                                  </p:stCondLst>
                                  <p:childTnLst>
                                    <p:animEffect transition="out" filter="fade">
                                      <p:cBhvr>
                                        <p:cTn id="69" dur="500" tmFilter="0, 0; .2, .5; .8, .5; 1, 0"/>
                                        <p:tgtEl>
                                          <p:spTgt spid="24"/>
                                        </p:tgtEl>
                                      </p:cBhvr>
                                    </p:animEffect>
                                    <p:animScale>
                                      <p:cBhvr>
                                        <p:cTn id="70" dur="250" autoRev="1" fill="hold"/>
                                        <p:tgtEl>
                                          <p:spTgt spid="24"/>
                                        </p:tgtEl>
                                      </p:cBhvr>
                                      <p:by x="105000" y="105000"/>
                                    </p:animScale>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 calcmode="lin" valueType="num">
                                      <p:cBhvr>
                                        <p:cTn id="74" dur="500" fill="hold"/>
                                        <p:tgtEl>
                                          <p:spTgt spid="25"/>
                                        </p:tgtEl>
                                        <p:attrNameLst>
                                          <p:attrName>ppt_w</p:attrName>
                                        </p:attrNameLst>
                                      </p:cBhvr>
                                      <p:tavLst>
                                        <p:tav tm="0">
                                          <p:val>
                                            <p:fltVal val="0"/>
                                          </p:val>
                                        </p:tav>
                                        <p:tav tm="100000">
                                          <p:val>
                                            <p:strVal val="#ppt_w"/>
                                          </p:val>
                                        </p:tav>
                                      </p:tavLst>
                                    </p:anim>
                                    <p:anim calcmode="lin" valueType="num">
                                      <p:cBhvr>
                                        <p:cTn id="75" dur="500" fill="hold"/>
                                        <p:tgtEl>
                                          <p:spTgt spid="25"/>
                                        </p:tgtEl>
                                        <p:attrNameLst>
                                          <p:attrName>ppt_h</p:attrName>
                                        </p:attrNameLst>
                                      </p:cBhvr>
                                      <p:tavLst>
                                        <p:tav tm="0">
                                          <p:val>
                                            <p:fltVal val="0"/>
                                          </p:val>
                                        </p:tav>
                                        <p:tav tm="100000">
                                          <p:val>
                                            <p:strVal val="#ppt_h"/>
                                          </p:val>
                                        </p:tav>
                                      </p:tavLst>
                                    </p:anim>
                                    <p:animEffect transition="in" filter="fade">
                                      <p:cBhvr>
                                        <p:cTn id="76" dur="500"/>
                                        <p:tgtEl>
                                          <p:spTgt spid="25"/>
                                        </p:tgtEl>
                                      </p:cBhvr>
                                    </p:animEffect>
                                  </p:childTnLst>
                                </p:cTn>
                              </p:par>
                              <p:par>
                                <p:cTn id="77" presetID="42" presetClass="path" presetSubtype="0" accel="50000" decel="50000" fill="hold" grpId="1" nodeType="withEffect">
                                  <p:stCondLst>
                                    <p:cond delay="0"/>
                                  </p:stCondLst>
                                  <p:childTnLst>
                                    <p:animMotion origin="layout" path="M -0.18438 0.27129 L -0.00222 0.01504 " pathEditMode="relative" rAng="0" ptsTypes="AA">
                                      <p:cBhvr>
                                        <p:cTn id="78" dur="1000" fill="hold"/>
                                        <p:tgtEl>
                                          <p:spTgt spid="25"/>
                                        </p:tgtEl>
                                        <p:attrNameLst>
                                          <p:attrName>ppt_x</p:attrName>
                                          <p:attrName>ppt_y</p:attrName>
                                        </p:attrNameLst>
                                      </p:cBhvr>
                                      <p:rCtr x="9102" y="-12824"/>
                                    </p:animMotion>
                                  </p:childTnLst>
                                </p:cTn>
                              </p:par>
                            </p:childTnLst>
                          </p:cTn>
                        </p:par>
                        <p:par>
                          <p:cTn id="79" fill="hold">
                            <p:stCondLst>
                              <p:cond delay="6500"/>
                            </p:stCondLst>
                            <p:childTnLst>
                              <p:par>
                                <p:cTn id="80" presetID="26" presetClass="emph" presetSubtype="0" fill="hold" grpId="2" nodeType="afterEffect">
                                  <p:stCondLst>
                                    <p:cond delay="0"/>
                                  </p:stCondLst>
                                  <p:childTnLst>
                                    <p:animEffect transition="out" filter="fade">
                                      <p:cBhvr>
                                        <p:cTn id="81" dur="500" tmFilter="0, 0; .2, .5; .8, .5; 1, 0"/>
                                        <p:tgtEl>
                                          <p:spTgt spid="25"/>
                                        </p:tgtEl>
                                      </p:cBhvr>
                                    </p:animEffect>
                                    <p:animScale>
                                      <p:cBhvr>
                                        <p:cTn id="82" dur="250" autoRev="1" fill="hold"/>
                                        <p:tgtEl>
                                          <p:spTgt spid="25"/>
                                        </p:tgtEl>
                                      </p:cBhvr>
                                      <p:by x="105000" y="105000"/>
                                    </p:animScale>
                                  </p:childTnLst>
                                </p:cTn>
                              </p:par>
                            </p:childTnLst>
                          </p:cTn>
                        </p:par>
                        <p:par>
                          <p:cTn id="83" fill="hold">
                            <p:stCondLst>
                              <p:cond delay="7000"/>
                            </p:stCondLst>
                            <p:childTnLst>
                              <p:par>
                                <p:cTn id="84" presetID="53" presetClass="entr" presetSubtype="16"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p:cTn id="86" dur="500" fill="hold"/>
                                        <p:tgtEl>
                                          <p:spTgt spid="26"/>
                                        </p:tgtEl>
                                        <p:attrNameLst>
                                          <p:attrName>ppt_w</p:attrName>
                                        </p:attrNameLst>
                                      </p:cBhvr>
                                      <p:tavLst>
                                        <p:tav tm="0">
                                          <p:val>
                                            <p:fltVal val="0"/>
                                          </p:val>
                                        </p:tav>
                                        <p:tav tm="100000">
                                          <p:val>
                                            <p:strVal val="#ppt_w"/>
                                          </p:val>
                                        </p:tav>
                                      </p:tavLst>
                                    </p:anim>
                                    <p:anim calcmode="lin" valueType="num">
                                      <p:cBhvr>
                                        <p:cTn id="87" dur="500" fill="hold"/>
                                        <p:tgtEl>
                                          <p:spTgt spid="26"/>
                                        </p:tgtEl>
                                        <p:attrNameLst>
                                          <p:attrName>ppt_h</p:attrName>
                                        </p:attrNameLst>
                                      </p:cBhvr>
                                      <p:tavLst>
                                        <p:tav tm="0">
                                          <p:val>
                                            <p:fltVal val="0"/>
                                          </p:val>
                                        </p:tav>
                                        <p:tav tm="100000">
                                          <p:val>
                                            <p:strVal val="#ppt_h"/>
                                          </p:val>
                                        </p:tav>
                                      </p:tavLst>
                                    </p:anim>
                                    <p:animEffect transition="in" filter="fade">
                                      <p:cBhvr>
                                        <p:cTn id="88" dur="500"/>
                                        <p:tgtEl>
                                          <p:spTgt spid="26"/>
                                        </p:tgtEl>
                                      </p:cBhvr>
                                    </p:animEffect>
                                  </p:childTnLst>
                                </p:cTn>
                              </p:par>
                              <p:par>
                                <p:cTn id="89" presetID="42" presetClass="path" presetSubtype="0" accel="50000" decel="50000" fill="hold" grpId="1" nodeType="withEffect">
                                  <p:stCondLst>
                                    <p:cond delay="0"/>
                                  </p:stCondLst>
                                  <p:childTnLst>
                                    <p:animMotion origin="layout" path="M -0.18438 0.27129 L -0.00222 0.01504 " pathEditMode="relative" rAng="0" ptsTypes="AA">
                                      <p:cBhvr>
                                        <p:cTn id="90" dur="1000" fill="hold"/>
                                        <p:tgtEl>
                                          <p:spTgt spid="26"/>
                                        </p:tgtEl>
                                        <p:attrNameLst>
                                          <p:attrName>ppt_x</p:attrName>
                                          <p:attrName>ppt_y</p:attrName>
                                        </p:attrNameLst>
                                      </p:cBhvr>
                                      <p:rCtr x="9102" y="-12824"/>
                                    </p:animMotion>
                                  </p:childTnLst>
                                </p:cTn>
                              </p:par>
                            </p:childTnLst>
                          </p:cTn>
                        </p:par>
                        <p:par>
                          <p:cTn id="91" fill="hold">
                            <p:stCondLst>
                              <p:cond delay="8000"/>
                            </p:stCondLst>
                            <p:childTnLst>
                              <p:par>
                                <p:cTn id="92" presetID="26" presetClass="emph" presetSubtype="0" fill="hold" grpId="2" nodeType="afterEffect">
                                  <p:stCondLst>
                                    <p:cond delay="0"/>
                                  </p:stCondLst>
                                  <p:childTnLst>
                                    <p:animEffect transition="out" filter="fade">
                                      <p:cBhvr>
                                        <p:cTn id="93" dur="500" tmFilter="0, 0; .2, .5; .8, .5; 1, 0"/>
                                        <p:tgtEl>
                                          <p:spTgt spid="26"/>
                                        </p:tgtEl>
                                      </p:cBhvr>
                                    </p:animEffect>
                                    <p:animScale>
                                      <p:cBhvr>
                                        <p:cTn id="94"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7" grpId="0"/>
      <p:bldP spid="7" grpId="1"/>
      <p:bldP spid="8" grpId="0"/>
      <p:bldP spid="8" grpId="1"/>
      <p:bldP spid="9" grpId="0"/>
      <p:bldP spid="9" grpId="1"/>
      <p:bldP spid="10" grpId="0"/>
      <p:bldP spid="10" grpId="1"/>
      <p:bldP spid="12" grpId="0"/>
      <p:bldP spid="12" grpId="1"/>
      <p:bldP spid="23" grpId="0" animBg="1"/>
      <p:bldP spid="23" grpId="1" animBg="1"/>
      <p:bldP spid="23" grpId="2" animBg="1"/>
      <p:bldP spid="24" grpId="0" animBg="1"/>
      <p:bldP spid="24" grpId="1" animBg="1"/>
      <p:bldP spid="24" grpId="2" animBg="1"/>
      <p:bldP spid="25" grpId="0" animBg="1"/>
      <p:bldP spid="25" grpId="1" animBg="1"/>
      <p:bldP spid="25" grpId="2" animBg="1"/>
      <p:bldP spid="26" grpId="0" animBg="1"/>
      <p:bldP spid="26" grpId="1" animBg="1"/>
      <p:bldP spid="26"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76340" y="1935452"/>
            <a:ext cx="2557091" cy="907751"/>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文本框 35"/>
            <p:cNvSpPr txBox="1"/>
            <p:nvPr/>
          </p:nvSpPr>
          <p:spPr>
            <a:xfrm>
              <a:off x="3971726" y="2389299"/>
              <a:ext cx="2230360" cy="638148"/>
            </a:xfrm>
            <a:prstGeom prst="rect">
              <a:avLst/>
            </a:prstGeom>
            <a:noFill/>
            <a:ln w="50800">
              <a:noFill/>
            </a:ln>
          </p:spPr>
          <p:txBody>
            <a:bodyPr wrap="square" rtlCol="0" anchor="ctr">
              <a:spAutoFit/>
            </a:bodyPr>
            <a:lstStyle/>
            <a:p>
              <a:pPr algn="ct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第二季度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1394395" y="1935452"/>
            <a:ext cx="2557091" cy="907751"/>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第一季度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9"/>
          <p:cNvGrpSpPr/>
          <p:nvPr/>
        </p:nvGrpSpPr>
        <p:grpSpPr>
          <a:xfrm>
            <a:off x="8626813" y="1935452"/>
            <a:ext cx="2557091" cy="907751"/>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第四季度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6201576" y="1935452"/>
            <a:ext cx="2557091" cy="907751"/>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2000" b="1" dirty="0">
                  <a:solidFill>
                    <a:schemeClr val="bg1"/>
                  </a:solidFill>
                  <a:latin typeface="Arial" panose="020B0604020202020204" pitchFamily="34" charset="0"/>
                  <a:ea typeface="微软雅黑" panose="020B0503020204020204" pitchFamily="34" charset="-122"/>
                  <a:cs typeface="Arial" panose="020B0604020202020204" pitchFamily="34" charset="0"/>
                </a:rPr>
                <a:t>第三季度</a:t>
              </a:r>
              <a:endParaRPr lang="zh-CN" altLang="en-US" sz="2000" b="1"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矩形 47"/>
          <p:cNvSpPr>
            <a:spLocks noChangeArrowheads="1"/>
          </p:cNvSpPr>
          <p:nvPr/>
        </p:nvSpPr>
        <p:spPr bwMode="auto">
          <a:xfrm>
            <a:off x="1415683" y="5337776"/>
            <a:ext cx="9384229" cy="5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2019143"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1584087" y="3754179"/>
            <a:ext cx="2246690"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19" name="矩形 18"/>
          <p:cNvSpPr/>
          <p:nvPr/>
        </p:nvSpPr>
        <p:spPr>
          <a:xfrm>
            <a:off x="4351328"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47"/>
          <p:cNvSpPr>
            <a:spLocks noChangeArrowheads="1"/>
          </p:cNvSpPr>
          <p:nvPr/>
        </p:nvSpPr>
        <p:spPr bwMode="auto">
          <a:xfrm>
            <a:off x="3958939" y="3754179"/>
            <a:ext cx="2208391"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1" name="矩形 20"/>
          <p:cNvSpPr/>
          <p:nvPr/>
        </p:nvSpPr>
        <p:spPr>
          <a:xfrm>
            <a:off x="6766240"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矩形 47"/>
          <p:cNvSpPr>
            <a:spLocks noChangeArrowheads="1"/>
          </p:cNvSpPr>
          <p:nvPr/>
        </p:nvSpPr>
        <p:spPr bwMode="auto">
          <a:xfrm>
            <a:off x="6383997" y="3754179"/>
            <a:ext cx="2228699"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sp>
        <p:nvSpPr>
          <p:cNvPr id="23" name="矩形 22"/>
          <p:cNvSpPr/>
          <p:nvPr/>
        </p:nvSpPr>
        <p:spPr>
          <a:xfrm>
            <a:off x="9138805" y="3275058"/>
            <a:ext cx="1415570" cy="338547"/>
          </a:xfrm>
          <a:prstGeom prst="rect">
            <a:avLst/>
          </a:prstGeom>
        </p:spPr>
        <p:txBody>
          <a:bodyPr wrap="none" lIns="91422" tIns="45711" rIns="91422" bIns="45711">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矩形 47"/>
          <p:cNvSpPr>
            <a:spLocks noChangeArrowheads="1"/>
          </p:cNvSpPr>
          <p:nvPr/>
        </p:nvSpPr>
        <p:spPr bwMode="auto">
          <a:xfrm>
            <a:off x="8783951" y="3754179"/>
            <a:ext cx="2207958" cy="1077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00" dirty="0">
                <a:solidFill>
                  <a:schemeClr val="tx1">
                    <a:lumMod val="50000"/>
                    <a:lumOff val="50000"/>
                  </a:schemeClr>
                </a:solidFill>
                <a:sym typeface="微软雅黑" panose="020B0503020204020204" pitchFamily="34" charset="-122"/>
              </a:rPr>
              <a:t>在此录入上述图表的描述说明，在此录入上述图表的描述说明，在此录入上述图表的描述说明。</a:t>
            </a:r>
          </a:p>
        </p:txBody>
      </p:sp>
      <p:cxnSp>
        <p:nvCxnSpPr>
          <p:cNvPr id="25" name="直接连接符 8"/>
          <p:cNvCxnSpPr/>
          <p:nvPr/>
        </p:nvCxnSpPr>
        <p:spPr>
          <a:xfrm>
            <a:off x="1428455" y="5215429"/>
            <a:ext cx="935868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15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20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6969371" y="1874720"/>
            <a:ext cx="3350550" cy="3350987"/>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3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59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1" name="组合 90"/>
          <p:cNvGrpSpPr/>
          <p:nvPr/>
        </p:nvGrpSpPr>
        <p:grpSpPr>
          <a:xfrm>
            <a:off x="1488090" y="1304326"/>
            <a:ext cx="3163107" cy="316351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70731"/>
            </a:xfrm>
            <a:prstGeom prst="rect">
              <a:avLst/>
            </a:prstGeom>
            <a:noFill/>
          </p:spPr>
          <p:txBody>
            <a:bodyPr wrap="square" lIns="0" tIns="0" rIns="0" bIns="0" rtlCol="0">
              <a:spAutoFit/>
            </a:bodyPr>
            <a:lstStyle/>
            <a:p>
              <a:pPr algn="ctr">
                <a:lnSpc>
                  <a:spcPct val="120000"/>
                </a:lnSpc>
              </a:pPr>
              <a:r>
                <a:rPr lang="zh-CN" altLang="en-US" sz="13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53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619301" y="2306575"/>
              <a:ext cx="1097704" cy="219512"/>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96" name="组合 95"/>
          <p:cNvGrpSpPr/>
          <p:nvPr/>
        </p:nvGrpSpPr>
        <p:grpSpPr>
          <a:xfrm>
            <a:off x="3994871" y="3149868"/>
            <a:ext cx="2712367" cy="271272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57049"/>
            </a:xfrm>
            <a:prstGeom prst="rect">
              <a:avLst/>
            </a:prstGeom>
            <a:noFill/>
          </p:spPr>
          <p:txBody>
            <a:bodyPr wrap="square" lIns="0" tIns="0" rIns="0" bIns="0" rtlCol="0">
              <a:spAutoFit/>
            </a:bodyPr>
            <a:lstStyle/>
            <a:p>
              <a:pPr algn="ct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43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点击输入标题</a:t>
              </a:r>
            </a:p>
          </p:txBody>
        </p:sp>
      </p:grpSp>
      <p:grpSp>
        <p:nvGrpSpPr>
          <p:cNvPr id="101" name="组合 100"/>
          <p:cNvGrpSpPr/>
          <p:nvPr/>
        </p:nvGrpSpPr>
        <p:grpSpPr>
          <a:xfrm>
            <a:off x="5086910" y="1184696"/>
            <a:ext cx="2217821" cy="2218109"/>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609398"/>
            </a:xfrm>
            <a:prstGeom prst="rect">
              <a:avLst/>
            </a:prstGeom>
            <a:noFill/>
          </p:spPr>
          <p:txBody>
            <a:bodyPr wrap="square" lIns="0" tIns="0" rIns="0" bIns="0" rtlCol="0">
              <a:spAutoFit/>
            </a:bodyPr>
            <a:lstStyle/>
            <a:p>
              <a:pPr algn="ctr">
                <a:lnSpc>
                  <a:spcPct val="120000"/>
                </a:lnSpc>
              </a:pP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43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300" b="1" dirty="0">
                  <a:solidFill>
                    <a:schemeClr val="bg1"/>
                  </a:solidFill>
                  <a:latin typeface="微软雅黑" panose="020B0503020204020204" pitchFamily="34" charset="-122"/>
                  <a:ea typeface="微软雅黑" panose="020B0503020204020204" pitchFamily="34" charset="-122"/>
                </a:rPr>
                <a:t>点击输入标题</a:t>
              </a: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3"/>
          <p:cNvSpPr/>
          <p:nvPr/>
        </p:nvSpPr>
        <p:spPr>
          <a:xfrm>
            <a:off x="1017717" y="1892830"/>
            <a:ext cx="1774149" cy="1774379"/>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9" name="Oval 14"/>
          <p:cNvSpPr/>
          <p:nvPr/>
        </p:nvSpPr>
        <p:spPr>
          <a:xfrm>
            <a:off x="3845646" y="1900164"/>
            <a:ext cx="1774149" cy="1774379"/>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0" name="Oval 17"/>
          <p:cNvSpPr/>
          <p:nvPr/>
        </p:nvSpPr>
        <p:spPr>
          <a:xfrm>
            <a:off x="6677544" y="1900164"/>
            <a:ext cx="1774149" cy="1774379"/>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1" name="Oval 20"/>
          <p:cNvSpPr/>
          <p:nvPr/>
        </p:nvSpPr>
        <p:spPr>
          <a:xfrm>
            <a:off x="9505754" y="1900164"/>
            <a:ext cx="1774149" cy="1774379"/>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121908" tIns="60954" rIns="121908" bIns="60954" rtlCol="0" anchor="ctr"/>
          <a:lstStyle/>
          <a:p>
            <a:pPr algn="ctr"/>
            <a:endParaRPr lang="en-US">
              <a:latin typeface="+mn-ea"/>
            </a:endParaRPr>
          </a:p>
        </p:txBody>
      </p:sp>
      <p:sp>
        <p:nvSpPr>
          <p:cNvPr id="12" name="TextBox 11"/>
          <p:cNvSpPr txBox="1"/>
          <p:nvPr/>
        </p:nvSpPr>
        <p:spPr>
          <a:xfrm>
            <a:off x="2755911"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3" name="TextBox 12"/>
          <p:cNvSpPr txBox="1"/>
          <p:nvPr/>
        </p:nvSpPr>
        <p:spPr>
          <a:xfrm>
            <a:off x="5585965" y="2137207"/>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4" name="TextBox 13"/>
          <p:cNvSpPr txBox="1"/>
          <p:nvPr/>
        </p:nvSpPr>
        <p:spPr>
          <a:xfrm>
            <a:off x="8400299" y="2150806"/>
            <a:ext cx="1109288" cy="1235705"/>
          </a:xfrm>
          <a:prstGeom prst="rect">
            <a:avLst/>
          </a:prstGeom>
          <a:noFill/>
        </p:spPr>
        <p:txBody>
          <a:bodyPr wrap="square" lIns="121881" tIns="60939" rIns="121881" bIns="60939" rtlCol="0">
            <a:spAutoFit/>
          </a:bodyPr>
          <a:lstStyle/>
          <a:p>
            <a:pPr algn="ctr"/>
            <a:r>
              <a:rPr lang="en-US" sz="7200" b="1" dirty="0">
                <a:solidFill>
                  <a:schemeClr val="bg1">
                    <a:lumMod val="65000"/>
                  </a:schemeClr>
                </a:solidFill>
                <a:latin typeface="+mn-ea"/>
                <a:cs typeface="Helvetica Neue"/>
              </a:rPr>
              <a:t>=</a:t>
            </a:r>
            <a:endParaRPr lang="ru-RU" sz="7200" b="1" dirty="0">
              <a:solidFill>
                <a:schemeClr val="bg1">
                  <a:lumMod val="65000"/>
                </a:schemeClr>
              </a:solidFill>
              <a:latin typeface="+mn-ea"/>
              <a:cs typeface="Helvetica Neue"/>
            </a:endParaRPr>
          </a:p>
        </p:txBody>
      </p:sp>
      <p:sp>
        <p:nvSpPr>
          <p:cNvPr id="15" name="TextBox 14"/>
          <p:cNvSpPr txBox="1"/>
          <p:nvPr/>
        </p:nvSpPr>
        <p:spPr>
          <a:xfrm>
            <a:off x="709707" y="4273860"/>
            <a:ext cx="2410350" cy="307776"/>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1"/>
                </a:solidFill>
                <a:latin typeface="微软雅黑" panose="020B0503020204020204" pitchFamily="34" charset="-122"/>
                <a:ea typeface="微软雅黑" panose="020B0503020204020204" pitchFamily="34" charset="-122"/>
                <a:cs typeface="Calibri" panose="020F0502020204030204"/>
              </a:rPr>
              <a:t>填加文字标题</a:t>
            </a:r>
            <a:endParaRPr lang="en-US" sz="1600" b="1" dirty="0">
              <a:solidFill>
                <a:schemeClr val="accent1"/>
              </a:solidFill>
              <a:latin typeface="微软雅黑" panose="020B0503020204020204" pitchFamily="34" charset="-122"/>
              <a:ea typeface="微软雅黑" panose="020B0503020204020204" pitchFamily="34" charset="-122"/>
              <a:cs typeface="Calibri" panose="020F0502020204030204"/>
            </a:endParaRPr>
          </a:p>
        </p:txBody>
      </p:sp>
      <p:sp>
        <p:nvSpPr>
          <p:cNvPr id="16" name="TextBox 15"/>
          <p:cNvSpPr txBox="1"/>
          <p:nvPr/>
        </p:nvSpPr>
        <p:spPr>
          <a:xfrm>
            <a:off x="878491"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7" name="TextBox 16"/>
          <p:cNvSpPr txBox="1"/>
          <p:nvPr/>
        </p:nvSpPr>
        <p:spPr>
          <a:xfrm>
            <a:off x="3501889" y="4270467"/>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2"/>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2"/>
              </a:solidFill>
              <a:latin typeface="微软雅黑" panose="020B0503020204020204" pitchFamily="34" charset="-122"/>
              <a:ea typeface="微软雅黑" panose="020B0503020204020204" pitchFamily="34" charset="-122"/>
              <a:cs typeface="Calibri" panose="020F0502020204030204"/>
            </a:endParaRPr>
          </a:p>
        </p:txBody>
      </p:sp>
      <p:sp>
        <p:nvSpPr>
          <p:cNvPr id="18" name="TextBox 17"/>
          <p:cNvSpPr txBox="1"/>
          <p:nvPr/>
        </p:nvSpPr>
        <p:spPr>
          <a:xfrm>
            <a:off x="3670673" y="4676068"/>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19" name="TextBox 18"/>
          <p:cNvSpPr txBox="1"/>
          <p:nvPr/>
        </p:nvSpPr>
        <p:spPr>
          <a:xfrm>
            <a:off x="6343414" y="4267075"/>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3"/>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3"/>
              </a:solidFill>
              <a:latin typeface="微软雅黑" panose="020B0503020204020204" pitchFamily="34" charset="-122"/>
              <a:ea typeface="微软雅黑" panose="020B0503020204020204" pitchFamily="34" charset="-122"/>
              <a:cs typeface="Calibri" panose="020F0502020204030204"/>
            </a:endParaRPr>
          </a:p>
        </p:txBody>
      </p:sp>
      <p:sp>
        <p:nvSpPr>
          <p:cNvPr id="20" name="TextBox 19"/>
          <p:cNvSpPr txBox="1"/>
          <p:nvPr/>
        </p:nvSpPr>
        <p:spPr>
          <a:xfrm>
            <a:off x="6512198" y="4672676"/>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1" name="TextBox 20"/>
          <p:cNvSpPr txBox="1"/>
          <p:nvPr/>
        </p:nvSpPr>
        <p:spPr>
          <a:xfrm>
            <a:off x="9253544" y="4273861"/>
            <a:ext cx="2410350" cy="308932"/>
          </a:xfrm>
          <a:prstGeom prst="rect">
            <a:avLst/>
          </a:prstGeom>
          <a:noFill/>
        </p:spPr>
        <p:txBody>
          <a:bodyPr wrap="square" lIns="0" tIns="60954" rIns="0" bIns="0" rtlCol="0">
            <a:spAutoFit/>
          </a:bodyPr>
          <a:lstStyle/>
          <a:p>
            <a:pPr algn="ctr" defTabSz="-635">
              <a:tabLst>
                <a:tab pos="1367155" algn="l"/>
              </a:tabLst>
            </a:pPr>
            <a:r>
              <a:rPr lang="zh-CN" altLang="en-US" sz="1600" b="1" dirty="0">
                <a:solidFill>
                  <a:schemeClr val="accent4"/>
                </a:solidFill>
                <a:latin typeface="微软雅黑" panose="020B0503020204020204" pitchFamily="34" charset="-122"/>
                <a:ea typeface="微软雅黑" panose="020B0503020204020204" pitchFamily="34" charset="-122"/>
                <a:cs typeface="Calibri" panose="020F0502020204030204"/>
              </a:rPr>
              <a:t>填加文字标题</a:t>
            </a:r>
            <a:endParaRPr lang="en-US" altLang="zh-CN" sz="1600" b="1" dirty="0">
              <a:solidFill>
                <a:schemeClr val="accent4"/>
              </a:solidFill>
              <a:latin typeface="微软雅黑" panose="020B0503020204020204" pitchFamily="34" charset="-122"/>
              <a:ea typeface="微软雅黑" panose="020B0503020204020204" pitchFamily="34" charset="-122"/>
              <a:cs typeface="Calibri" panose="020F0502020204030204"/>
            </a:endParaRPr>
          </a:p>
        </p:txBody>
      </p:sp>
      <p:sp>
        <p:nvSpPr>
          <p:cNvPr id="22" name="TextBox 21"/>
          <p:cNvSpPr txBox="1"/>
          <p:nvPr/>
        </p:nvSpPr>
        <p:spPr>
          <a:xfrm>
            <a:off x="9422328" y="4679462"/>
            <a:ext cx="2063618" cy="841763"/>
          </a:xfrm>
          <a:prstGeom prst="rect">
            <a:avLst/>
          </a:prstGeom>
          <a:noFill/>
        </p:spPr>
        <p:txBody>
          <a:bodyPr wrap="square" lIns="0" tIns="60954" rIns="0" bIns="0" rtlCol="0">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单击此处文本单击添加文本单击此处文本单击添加文本单击此处文本单击添加文本</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23" name="Freeform 12"/>
          <p:cNvSpPr>
            <a:spLocks noEditPoints="1"/>
          </p:cNvSpPr>
          <p:nvPr/>
        </p:nvSpPr>
        <p:spPr bwMode="auto">
          <a:xfrm>
            <a:off x="7055984" y="2299263"/>
            <a:ext cx="1064855" cy="972385"/>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ln>
        </p:spPr>
        <p:txBody>
          <a:bodyPr vert="horz" wrap="square" lIns="121908" tIns="60954" rIns="121908" bIns="6095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4322339" y="2392810"/>
            <a:ext cx="778861" cy="777612"/>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9957127" y="2345088"/>
            <a:ext cx="863984" cy="857803"/>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500065" y="2308687"/>
            <a:ext cx="805614" cy="861736"/>
            <a:chOff x="4267200" y="1196975"/>
            <a:chExt cx="593725" cy="635001"/>
          </a:xfrm>
          <a:solidFill>
            <a:schemeClr val="bg1"/>
          </a:solidFill>
        </p:grpSpPr>
        <p:sp>
          <p:nvSpPr>
            <p:cNvPr id="44" name="Freeform 272"/>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柱形 7"/>
          <p:cNvSpPr/>
          <p:nvPr/>
        </p:nvSpPr>
        <p:spPr>
          <a:xfrm>
            <a:off x="4464245" y="4606621"/>
            <a:ext cx="3263513" cy="773890"/>
          </a:xfrm>
          <a:prstGeom prst="ca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pitchFamily="34" charset="-122"/>
                <a:ea typeface="微软雅黑" panose="020B0503020204020204" pitchFamily="34" charset="-122"/>
              </a:rPr>
              <a:t>添加文本</a:t>
            </a:r>
          </a:p>
        </p:txBody>
      </p:sp>
      <p:sp>
        <p:nvSpPr>
          <p:cNvPr id="9" name="圆柱形 8"/>
          <p:cNvSpPr/>
          <p:nvPr/>
        </p:nvSpPr>
        <p:spPr>
          <a:xfrm>
            <a:off x="4656215" y="3646764"/>
            <a:ext cx="2879570" cy="773890"/>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pitchFamily="34" charset="-122"/>
                <a:ea typeface="微软雅黑" panose="020B0503020204020204" pitchFamily="34" charset="-122"/>
              </a:rPr>
              <a:t>添加文本</a:t>
            </a:r>
          </a:p>
        </p:txBody>
      </p:sp>
      <p:sp>
        <p:nvSpPr>
          <p:cNvPr id="10" name="圆柱形 9"/>
          <p:cNvSpPr/>
          <p:nvPr/>
        </p:nvSpPr>
        <p:spPr>
          <a:xfrm>
            <a:off x="4848188" y="2686907"/>
            <a:ext cx="2495627" cy="773890"/>
          </a:xfrm>
          <a:prstGeom prst="ca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pitchFamily="34" charset="-122"/>
                <a:ea typeface="微软雅黑" panose="020B0503020204020204" pitchFamily="34" charset="-122"/>
              </a:rPr>
              <a:t>添加文本</a:t>
            </a:r>
          </a:p>
        </p:txBody>
      </p:sp>
      <p:sp>
        <p:nvSpPr>
          <p:cNvPr id="11" name="圆柱形 10"/>
          <p:cNvSpPr/>
          <p:nvPr/>
        </p:nvSpPr>
        <p:spPr>
          <a:xfrm>
            <a:off x="5079934" y="1727051"/>
            <a:ext cx="2032132" cy="773890"/>
          </a:xfrm>
          <a:prstGeom prst="ca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35" dirty="0">
                <a:latin typeface="微软雅黑" panose="020B0503020204020204" pitchFamily="34" charset="-122"/>
                <a:ea typeface="微软雅黑" panose="020B0503020204020204" pitchFamily="34" charset="-122"/>
              </a:rPr>
              <a:t>添加文本</a:t>
            </a:r>
          </a:p>
        </p:txBody>
      </p:sp>
      <p:cxnSp>
        <p:nvCxnSpPr>
          <p:cNvPr id="12" name="直接连接符 11"/>
          <p:cNvCxnSpPr/>
          <p:nvPr/>
        </p:nvCxnSpPr>
        <p:spPr>
          <a:xfrm>
            <a:off x="7535785" y="5092550"/>
            <a:ext cx="7678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112066" y="3073848"/>
            <a:ext cx="7678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984230" y="4033705"/>
            <a:ext cx="7678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68343" y="2116995"/>
            <a:ext cx="7678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文本框 7"/>
          <p:cNvSpPr txBox="1">
            <a:spLocks noChangeArrowheads="1"/>
          </p:cNvSpPr>
          <p:nvPr/>
        </p:nvSpPr>
        <p:spPr bwMode="auto">
          <a:xfrm>
            <a:off x="8060288" y="2500937"/>
            <a:ext cx="3625168" cy="1262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lnSpc>
                <a:spcPct val="150000"/>
              </a:lnSpc>
            </a:pPr>
            <a:r>
              <a:rPr lang="zh-CN" altLang="en-US" sz="1600" dirty="0">
                <a:solidFill>
                  <a:schemeClr val="tx1">
                    <a:lumMod val="50000"/>
                    <a:lumOff val="50000"/>
                  </a:schemeClr>
                </a:solidFill>
                <a:latin typeface="微软雅黑" panose="020B0503020204020204" pitchFamily="34" charset="-122"/>
              </a:rPr>
              <a:t>添加文本信息</a:t>
            </a:r>
            <a:endParaRPr lang="en-US" altLang="zh-CN" sz="1600"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7" name="文本框 7"/>
          <p:cNvSpPr txBox="1">
            <a:spLocks noChangeArrowheads="1"/>
          </p:cNvSpPr>
          <p:nvPr/>
        </p:nvSpPr>
        <p:spPr bwMode="auto">
          <a:xfrm>
            <a:off x="8517929" y="4460354"/>
            <a:ext cx="3625168" cy="1262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lnSpc>
                <a:spcPct val="150000"/>
              </a:lnSpc>
            </a:pPr>
            <a:r>
              <a:rPr lang="zh-CN" altLang="en-US" sz="1600" dirty="0">
                <a:solidFill>
                  <a:schemeClr val="tx1">
                    <a:lumMod val="50000"/>
                    <a:lumOff val="50000"/>
                  </a:schemeClr>
                </a:solidFill>
                <a:latin typeface="微软雅黑" panose="020B0503020204020204" pitchFamily="34" charset="-122"/>
              </a:rPr>
              <a:t>添加文本信息</a:t>
            </a:r>
            <a:endParaRPr lang="en-US" altLang="zh-CN" sz="1600" dirty="0">
              <a:solidFill>
                <a:schemeClr val="tx1">
                  <a:lumMod val="50000"/>
                  <a:lumOff val="50000"/>
                </a:schemeClr>
              </a:solidFill>
              <a:latin typeface="微软雅黑" panose="020B0503020204020204" pitchFamily="34" charset="-122"/>
            </a:endParaRPr>
          </a:p>
          <a:p>
            <a:pP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8" name="文本框 7"/>
          <p:cNvSpPr txBox="1">
            <a:spLocks noChangeArrowheads="1"/>
          </p:cNvSpPr>
          <p:nvPr/>
        </p:nvSpPr>
        <p:spPr bwMode="auto">
          <a:xfrm>
            <a:off x="624817" y="1445095"/>
            <a:ext cx="3625168" cy="1262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lnSpc>
                <a:spcPct val="150000"/>
              </a:lnSpc>
            </a:pPr>
            <a:r>
              <a:rPr lang="zh-CN" altLang="en-US" sz="1600" dirty="0">
                <a:solidFill>
                  <a:schemeClr val="tx1">
                    <a:lumMod val="50000"/>
                    <a:lumOff val="50000"/>
                  </a:schemeClr>
                </a:solidFill>
                <a:latin typeface="微软雅黑" panose="020B0503020204020204" pitchFamily="34" charset="-122"/>
              </a:rPr>
              <a:t>添加文本信息</a:t>
            </a:r>
            <a:endParaRPr lang="en-US" altLang="zh-CN" sz="1600"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19" name="文本框 7"/>
          <p:cNvSpPr txBox="1">
            <a:spLocks noChangeArrowheads="1"/>
          </p:cNvSpPr>
          <p:nvPr/>
        </p:nvSpPr>
        <p:spPr bwMode="auto">
          <a:xfrm>
            <a:off x="144889" y="3364808"/>
            <a:ext cx="3625168" cy="1262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r" eaLnBrk="1" hangingPunct="1">
              <a:lnSpc>
                <a:spcPct val="150000"/>
              </a:lnSpc>
            </a:pPr>
            <a:r>
              <a:rPr lang="zh-CN" altLang="en-US" sz="1600" dirty="0">
                <a:solidFill>
                  <a:schemeClr val="tx1">
                    <a:lumMod val="50000"/>
                    <a:lumOff val="50000"/>
                  </a:schemeClr>
                </a:solidFill>
                <a:latin typeface="微软雅黑" panose="020B0503020204020204" pitchFamily="34" charset="-122"/>
              </a:rPr>
              <a:t>添加文本信息</a:t>
            </a:r>
            <a:endParaRPr lang="en-US" altLang="zh-CN" sz="1600" dirty="0">
              <a:solidFill>
                <a:schemeClr val="tx1">
                  <a:lumMod val="50000"/>
                  <a:lumOff val="50000"/>
                </a:schemeClr>
              </a:solidFill>
              <a:latin typeface="微软雅黑" panose="020B0503020204020204" pitchFamily="34" charset="-122"/>
            </a:endParaRPr>
          </a:p>
          <a:p>
            <a:pPr algn="r">
              <a:lnSpc>
                <a:spcPct val="150000"/>
              </a:lnSpc>
              <a:spcBef>
                <a:spcPts val="400"/>
              </a:spcBef>
            </a:pPr>
            <a:r>
              <a:rPr lang="zh-CN" altLang="en-US" sz="1600" dirty="0">
                <a:solidFill>
                  <a:schemeClr val="tx1">
                    <a:lumMod val="50000"/>
                    <a:lumOff val="50000"/>
                  </a:schemeClr>
                </a:solidFill>
                <a:latin typeface="微软雅黑" panose="020B0503020204020204" pitchFamily="34" charset="-122"/>
              </a:rPr>
              <a:t>此处添加说明文字添加说明文字添加说明文字此处添加说明文字</a:t>
            </a:r>
          </a:p>
        </p:txBody>
      </p:sp>
      <p:sp>
        <p:nvSpPr>
          <p:cNvPr id="20" name="标题 19"/>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6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60000">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60000">
                                          <p:cBhvr additive="base">
                                            <p:cTn id="12" dur="500" fill="hold"/>
                                            <p:tgtEl>
                                              <p:spTgt spid="9"/>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60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0000">
                                          <p:cBhvr additive="base">
                                            <p:cTn id="17" dur="500" fill="hold"/>
                                            <p:tgtEl>
                                              <p:spTgt spid="10"/>
                                            </p:tgtEl>
                                            <p:attrNameLst>
                                              <p:attrName>ppt_x</p:attrName>
                                            </p:attrNameLst>
                                          </p:cBhvr>
                                          <p:tavLst>
                                            <p:tav tm="0">
                                              <p:val>
                                                <p:strVal val="#ppt_x"/>
                                              </p:val>
                                            </p:tav>
                                            <p:tav tm="100000">
                                              <p:val>
                                                <p:strVal val="#ppt_x"/>
                                              </p:val>
                                            </p:tav>
                                          </p:tavLst>
                                        </p:anim>
                                        <p:anim calcmode="lin" valueType="num" p14:bounceEnd="60000">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14:presetBounceEnd="60000">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14:bounceEnd="60000">
                                          <p:cBhvr additive="base">
                                            <p:cTn id="22" dur="5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right)">
                                          <p:cBhvr>
                                            <p:cTn id="51" dur="500"/>
                                            <p:tgtEl>
                                              <p:spTgt spid="15"/>
                                            </p:tgtEl>
                                          </p:cBhvr>
                                        </p:animEffect>
                                      </p:childTnLst>
                                    </p:cTn>
                                  </p:par>
                                </p:childTnLst>
                              </p:cTn>
                            </p:par>
                            <p:par>
                              <p:cTn id="52" fill="hold">
                                <p:stCondLst>
                                  <p:cond delay="5500"/>
                                </p:stCondLst>
                                <p:childTnLst>
                                  <p:par>
                                    <p:cTn id="53" presetID="22" presetClass="entr" presetSubtype="2"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right)">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6" grpId="0"/>
          <p:bldP spid="17" grpId="0"/>
          <p:bldP spid="18"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right)">
                                          <p:cBhvr>
                                            <p:cTn id="39" dur="500"/>
                                            <p:tgtEl>
                                              <p:spTgt spid="19"/>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right)">
                                          <p:cBhvr>
                                            <p:cTn id="51" dur="500"/>
                                            <p:tgtEl>
                                              <p:spTgt spid="15"/>
                                            </p:tgtEl>
                                          </p:cBhvr>
                                        </p:animEffect>
                                      </p:childTnLst>
                                    </p:cTn>
                                  </p:par>
                                </p:childTnLst>
                              </p:cTn>
                            </p:par>
                            <p:par>
                              <p:cTn id="52" fill="hold">
                                <p:stCondLst>
                                  <p:cond delay="5500"/>
                                </p:stCondLst>
                                <p:childTnLst>
                                  <p:par>
                                    <p:cTn id="53" presetID="22" presetClass="entr" presetSubtype="2"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right)">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6" grpId="0"/>
          <p:bldP spid="17" grpId="0"/>
          <p:bldP spid="18" grpId="0"/>
          <p:bldP spid="1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588" y="5114574"/>
            <a:ext cx="9549896" cy="850231"/>
          </a:xfrm>
          <a:prstGeom prst="rect">
            <a:avLst/>
          </a:prstGeom>
          <a:solidFill>
            <a:schemeClr val="bg1">
              <a:lumMod val="85000"/>
            </a:schemeClr>
          </a:solidFill>
          <a:ln w="9525">
            <a:solidFill>
              <a:srgbClr val="EAEAEA"/>
            </a:solidFill>
            <a:miter lim="800000"/>
          </a:ln>
        </p:spPr>
        <p:txBody>
          <a:bodyPr wrap="none" lIns="89442" tIns="44720" rIns="89442" bIns="44720" anchor="ctr"/>
          <a:lstStyle/>
          <a:p>
            <a:endParaRPr lang="zh-CN" altLang="en-US" sz="3200" kern="0" dirty="0">
              <a:solidFill>
                <a:sysClr val="windowText" lastClr="000000"/>
              </a:solidFill>
              <a:ea typeface="微软雅黑" panose="020B0503020204020204" pitchFamily="34" charset="-122"/>
            </a:endParaRPr>
          </a:p>
        </p:txBody>
      </p:sp>
      <p:sp>
        <p:nvSpPr>
          <p:cNvPr id="3" name="Line 43"/>
          <p:cNvSpPr>
            <a:spLocks noChangeShapeType="1"/>
          </p:cNvSpPr>
          <p:nvPr/>
        </p:nvSpPr>
        <p:spPr bwMode="auto">
          <a:xfrm rot="5400000">
            <a:off x="4378591" y="2004658"/>
            <a:ext cx="0" cy="7357949"/>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4" name="Rectangle 6"/>
          <p:cNvSpPr>
            <a:spLocks noChangeArrowheads="1"/>
          </p:cNvSpPr>
          <p:nvPr/>
        </p:nvSpPr>
        <p:spPr bwMode="auto">
          <a:xfrm>
            <a:off x="3700613" y="3273982"/>
            <a:ext cx="5850872" cy="844769"/>
          </a:xfrm>
          <a:prstGeom prst="rect">
            <a:avLst/>
          </a:prstGeom>
          <a:solidFill>
            <a:schemeClr val="bg1">
              <a:lumMod val="85000"/>
            </a:schemeClr>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5" name="Line 43"/>
          <p:cNvSpPr>
            <a:spLocks noChangeShapeType="1"/>
          </p:cNvSpPr>
          <p:nvPr/>
        </p:nvSpPr>
        <p:spPr bwMode="auto">
          <a:xfrm rot="16200000" flipH="1">
            <a:off x="6438865" y="2013634"/>
            <a:ext cx="0" cy="3742462"/>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6" name="Rectangle 5"/>
          <p:cNvSpPr>
            <a:spLocks noChangeArrowheads="1"/>
          </p:cNvSpPr>
          <p:nvPr/>
        </p:nvSpPr>
        <p:spPr bwMode="auto">
          <a:xfrm rot="5400000">
            <a:off x="7970237" y="4418719"/>
            <a:ext cx="2324889" cy="841141"/>
          </a:xfrm>
          <a:prstGeom prst="rect">
            <a:avLst/>
          </a:prstGeom>
          <a:solidFill>
            <a:srgbClr val="FFFFFF"/>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7" name="Line 44"/>
          <p:cNvSpPr>
            <a:spLocks noChangeShapeType="1"/>
          </p:cNvSpPr>
          <p:nvPr/>
        </p:nvSpPr>
        <p:spPr bwMode="auto">
          <a:xfrm>
            <a:off x="9150350" y="4400932"/>
            <a:ext cx="0" cy="402863"/>
          </a:xfrm>
          <a:prstGeom prst="line">
            <a:avLst/>
          </a:prstGeom>
          <a:noFill/>
          <a:ln w="12700">
            <a:solidFill>
              <a:schemeClr val="tx1">
                <a:lumMod val="65000"/>
                <a:lumOff val="35000"/>
              </a:schemeClr>
            </a:solidFill>
            <a:prstDash val="sys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8" name="Rectangle 7"/>
          <p:cNvSpPr>
            <a:spLocks noChangeArrowheads="1"/>
          </p:cNvSpPr>
          <p:nvPr/>
        </p:nvSpPr>
        <p:spPr bwMode="auto">
          <a:xfrm>
            <a:off x="4181264" y="1502810"/>
            <a:ext cx="5370221" cy="850231"/>
          </a:xfrm>
          <a:prstGeom prst="rect">
            <a:avLst/>
          </a:prstGeom>
          <a:solidFill>
            <a:schemeClr val="bg1">
              <a:lumMod val="85000"/>
            </a:schemeClr>
          </a:solidFill>
          <a:ln w="9525">
            <a:solidFill>
              <a:srgbClr val="EAEAEA"/>
            </a:solidFill>
            <a:miter lim="800000"/>
          </a:ln>
        </p:spPr>
        <p:txBody>
          <a:bodyPr wrap="none" lIns="89442" tIns="44720" rIns="89442" bIns="44720" anchor="ctr"/>
          <a:lstStyle/>
          <a:p>
            <a:endParaRPr lang="zh-CN" altLang="en-US" sz="3200" kern="0" dirty="0">
              <a:solidFill>
                <a:sysClr val="windowText" lastClr="000000"/>
              </a:solidFill>
              <a:ea typeface="微软雅黑" panose="020B0503020204020204" pitchFamily="34" charset="-122"/>
            </a:endParaRPr>
          </a:p>
        </p:txBody>
      </p:sp>
      <p:sp>
        <p:nvSpPr>
          <p:cNvPr id="9" name="Line 43"/>
          <p:cNvSpPr>
            <a:spLocks noChangeShapeType="1"/>
          </p:cNvSpPr>
          <p:nvPr/>
        </p:nvSpPr>
        <p:spPr bwMode="auto">
          <a:xfrm rot="5400000">
            <a:off x="6435652" y="145012"/>
            <a:ext cx="0" cy="3736041"/>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10" name="Rectangle 8"/>
          <p:cNvSpPr>
            <a:spLocks noChangeArrowheads="1"/>
          </p:cNvSpPr>
          <p:nvPr/>
        </p:nvSpPr>
        <p:spPr bwMode="auto">
          <a:xfrm rot="5400000">
            <a:off x="2491603" y="2390208"/>
            <a:ext cx="2615941" cy="841141"/>
          </a:xfrm>
          <a:prstGeom prst="rect">
            <a:avLst/>
          </a:prstGeom>
          <a:solidFill>
            <a:schemeClr val="bg1">
              <a:lumMod val="85000"/>
            </a:schemeClr>
          </a:solidFill>
          <a:ln w="9525">
            <a:solidFill>
              <a:srgbClr val="EAEAEA"/>
            </a:solidFill>
            <a:miter lim="800000"/>
          </a:ln>
        </p:spPr>
        <p:txBody>
          <a:bodyPr wrap="none" lIns="89442" tIns="44720" rIns="89442" bIns="44720" anchor="ctr"/>
          <a:lstStyle/>
          <a:p>
            <a:pPr>
              <a:defRPr/>
            </a:pPr>
            <a:endParaRPr lang="zh-CN" altLang="en-US" sz="3200" kern="0" dirty="0">
              <a:solidFill>
                <a:sysClr val="windowText" lastClr="000000"/>
              </a:solidFill>
              <a:ea typeface="微软雅黑" panose="020B0503020204020204" pitchFamily="34" charset="-122"/>
            </a:endParaRPr>
          </a:p>
        </p:txBody>
      </p:sp>
      <p:sp>
        <p:nvSpPr>
          <p:cNvPr id="11" name="Line 42"/>
          <p:cNvSpPr>
            <a:spLocks noChangeShapeType="1"/>
          </p:cNvSpPr>
          <p:nvPr/>
        </p:nvSpPr>
        <p:spPr bwMode="auto">
          <a:xfrm>
            <a:off x="3780131" y="2579139"/>
            <a:ext cx="0" cy="453297"/>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42" tIns="44720" rIns="89442" bIns="44720"/>
          <a:lstStyle/>
          <a:p>
            <a:pPr>
              <a:defRPr/>
            </a:pPr>
            <a:endParaRPr lang="zh-CN" altLang="en-US" sz="3200" kern="0" dirty="0">
              <a:solidFill>
                <a:sysClr val="windowText" lastClr="000000"/>
              </a:solidFill>
              <a:ea typeface="微软雅黑" panose="020B0503020204020204" pitchFamily="34" charset="-122"/>
            </a:endParaRPr>
          </a:p>
        </p:txBody>
      </p:sp>
      <p:sp>
        <p:nvSpPr>
          <p:cNvPr id="12" name="Oval 38"/>
          <p:cNvSpPr>
            <a:spLocks noChangeArrowheads="1"/>
          </p:cNvSpPr>
          <p:nvPr/>
        </p:nvSpPr>
        <p:spPr bwMode="auto">
          <a:xfrm>
            <a:off x="8452712" y="1221330"/>
            <a:ext cx="1374285" cy="1357806"/>
          </a:xfrm>
          <a:prstGeom prst="ellipse">
            <a:avLst/>
          </a:prstGeom>
          <a:solidFill>
            <a:schemeClr val="accent1"/>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起点</a:t>
            </a:r>
          </a:p>
        </p:txBody>
      </p:sp>
      <p:sp>
        <p:nvSpPr>
          <p:cNvPr id="13" name="矩形 12"/>
          <p:cNvSpPr/>
          <p:nvPr/>
        </p:nvSpPr>
        <p:spPr>
          <a:xfrm>
            <a:off x="4849735" y="1569007"/>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Oval 38"/>
          <p:cNvSpPr>
            <a:spLocks noChangeArrowheads="1"/>
          </p:cNvSpPr>
          <p:nvPr/>
        </p:nvSpPr>
        <p:spPr bwMode="auto">
          <a:xfrm>
            <a:off x="3112427" y="1221330"/>
            <a:ext cx="1374285" cy="1357806"/>
          </a:xfrm>
          <a:prstGeom prst="ellipse">
            <a:avLst/>
          </a:prstGeom>
          <a:solidFill>
            <a:schemeClr val="accent2"/>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第一季度</a:t>
            </a:r>
          </a:p>
        </p:txBody>
      </p:sp>
      <p:sp>
        <p:nvSpPr>
          <p:cNvPr id="15" name="Oval 38"/>
          <p:cNvSpPr>
            <a:spLocks noChangeArrowheads="1"/>
          </p:cNvSpPr>
          <p:nvPr/>
        </p:nvSpPr>
        <p:spPr bwMode="auto">
          <a:xfrm>
            <a:off x="3112427" y="2997940"/>
            <a:ext cx="1374285" cy="1357806"/>
          </a:xfrm>
          <a:prstGeom prst="ellipse">
            <a:avLst/>
          </a:prstGeom>
          <a:solidFill>
            <a:schemeClr val="accent3"/>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第二季度</a:t>
            </a:r>
          </a:p>
        </p:txBody>
      </p:sp>
      <p:sp>
        <p:nvSpPr>
          <p:cNvPr id="16" name="矩形 15"/>
          <p:cNvSpPr/>
          <p:nvPr/>
        </p:nvSpPr>
        <p:spPr>
          <a:xfrm>
            <a:off x="4574532" y="3447023"/>
            <a:ext cx="3549922"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Oval 38"/>
          <p:cNvSpPr>
            <a:spLocks noChangeArrowheads="1"/>
          </p:cNvSpPr>
          <p:nvPr/>
        </p:nvSpPr>
        <p:spPr bwMode="auto">
          <a:xfrm>
            <a:off x="8463210" y="2997940"/>
            <a:ext cx="1374285" cy="1357806"/>
          </a:xfrm>
          <a:prstGeom prst="ellipse">
            <a:avLst/>
          </a:prstGeom>
          <a:solidFill>
            <a:schemeClr val="accent4"/>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第三季度</a:t>
            </a:r>
          </a:p>
        </p:txBody>
      </p:sp>
      <p:sp>
        <p:nvSpPr>
          <p:cNvPr id="18" name="Oval 38"/>
          <p:cNvSpPr>
            <a:spLocks noChangeArrowheads="1"/>
          </p:cNvSpPr>
          <p:nvPr/>
        </p:nvSpPr>
        <p:spPr bwMode="auto">
          <a:xfrm>
            <a:off x="8463210" y="4851842"/>
            <a:ext cx="1374285" cy="1357806"/>
          </a:xfrm>
          <a:prstGeom prst="ellipse">
            <a:avLst/>
          </a:prstGeom>
          <a:solidFill>
            <a:schemeClr val="accent5"/>
          </a:solidFill>
          <a:ln w="19050">
            <a:noFill/>
            <a:round/>
          </a:ln>
        </p:spPr>
        <p:txBody>
          <a:bodyPr wrap="none" lIns="89442" tIns="44720" rIns="89442" bIns="44720" anchor="ctr"/>
          <a:lstStyle/>
          <a:p>
            <a:pPr algn="ctr">
              <a:defRPr/>
            </a:pPr>
            <a:r>
              <a:rPr lang="zh-CN" altLang="en-US" sz="2000" kern="0" dirty="0">
                <a:solidFill>
                  <a:schemeClr val="bg1"/>
                </a:solidFill>
                <a:ea typeface="微软雅黑" panose="020B0503020204020204" pitchFamily="34" charset="-122"/>
              </a:rPr>
              <a:t>第四季度</a:t>
            </a:r>
          </a:p>
        </p:txBody>
      </p:sp>
      <p:sp>
        <p:nvSpPr>
          <p:cNvPr id="19" name="矩形 18"/>
          <p:cNvSpPr/>
          <p:nvPr/>
        </p:nvSpPr>
        <p:spPr>
          <a:xfrm>
            <a:off x="1165171" y="5224047"/>
            <a:ext cx="6892397" cy="459645"/>
          </a:xfrm>
          <a:prstGeom prst="rect">
            <a:avLst/>
          </a:prstGeom>
        </p:spPr>
        <p:txBody>
          <a:bodyPr wrap="square" lIns="89442" tIns="44720" rIns="89442" bIns="44720" anchor="ctr">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标题 2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0000">
                                          <p:cBhvr additive="base">
                                            <p:cTn id="1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49"/>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49"/>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14:bounceEnd="50000">
                                          <p:cBhvr additive="base">
                                            <p:cTn id="40"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49"/>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49"/>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14:bounceEnd="50000">
                                          <p:cBhvr additive="base">
                                            <p:cTn id="52"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49"/>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599"/>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099"/>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14:bounceEnd="50000">
                                          <p:cBhvr additive="base">
                                            <p:cTn id="7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599"/>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099"/>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49"/>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49"/>
                                </p:stCondLst>
                                <p:childTnLst>
                                  <p:par>
                                    <p:cTn id="38" presetID="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49"/>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49"/>
                                </p:stCondLst>
                                <p:childTnLst>
                                  <p:par>
                                    <p:cTn id="50" presetID="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49"/>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599"/>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099"/>
                                </p:stCondLst>
                                <p:childTnLst>
                                  <p:par>
                                    <p:cTn id="71" presetID="2" presetClass="entr" presetSubtype="1"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599"/>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099"/>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214131"/>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9075" y="2523417"/>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4822" y="1770464"/>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4018" y="1414817"/>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 name="标题2"/>
          <p:cNvSpPr>
            <a:spLocks noChangeArrowheads="1"/>
          </p:cNvSpPr>
          <p:nvPr/>
        </p:nvSpPr>
        <p:spPr bwMode="gray">
          <a:xfrm>
            <a:off x="4216709" y="2850799"/>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7" name="标题3"/>
          <p:cNvSpPr>
            <a:spLocks noChangeArrowheads="1"/>
          </p:cNvSpPr>
          <p:nvPr/>
        </p:nvSpPr>
        <p:spPr bwMode="gray">
          <a:xfrm>
            <a:off x="4197672" y="4291291"/>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Oval 19"/>
          <p:cNvSpPr>
            <a:spLocks noChangeArrowheads="1"/>
          </p:cNvSpPr>
          <p:nvPr/>
        </p:nvSpPr>
        <p:spPr bwMode="auto">
          <a:xfrm>
            <a:off x="1968616" y="2710481"/>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p>
        </p:txBody>
      </p:sp>
      <p:sp>
        <p:nvSpPr>
          <p:cNvPr id="9" name="文本1"/>
          <p:cNvSpPr>
            <a:spLocks noChangeArrowheads="1"/>
          </p:cNvSpPr>
          <p:nvPr/>
        </p:nvSpPr>
        <p:spPr bwMode="gray">
          <a:xfrm>
            <a:off x="6861180" y="1414817"/>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6861180" y="2850799"/>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3"/>
          <p:cNvSpPr>
            <a:spLocks noChangeArrowheads="1"/>
          </p:cNvSpPr>
          <p:nvPr/>
        </p:nvSpPr>
        <p:spPr bwMode="ltGray">
          <a:xfrm>
            <a:off x="6861177" y="4300812"/>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7161" y="1965912"/>
            <a:ext cx="4045930" cy="3776666"/>
            <a:chOff x="1356184" y="1198174"/>
            <a:chExt cx="3035238" cy="2833237"/>
          </a:xfrm>
          <a:solidFill>
            <a:srgbClr val="414455"/>
          </a:solidFill>
        </p:grpSpPr>
        <p:grpSp>
          <p:nvGrpSpPr>
            <p:cNvPr id="3" name="组合 2"/>
            <p:cNvGrpSpPr/>
            <p:nvPr/>
          </p:nvGrpSpPr>
          <p:grpSpPr>
            <a:xfrm>
              <a:off x="1356184" y="1198174"/>
              <a:ext cx="3035238" cy="2833237"/>
              <a:chOff x="1356184" y="1198174"/>
              <a:chExt cx="3035238" cy="2833237"/>
            </a:xfrm>
            <a:grpFill/>
          </p:grpSpPr>
          <p:grpSp>
            <p:nvGrpSpPr>
              <p:cNvPr id="5" name="组合 4"/>
              <p:cNvGrpSpPr/>
              <p:nvPr/>
            </p:nvGrpSpPr>
            <p:grpSpPr>
              <a:xfrm>
                <a:off x="1356184" y="2251948"/>
                <a:ext cx="2361706" cy="1779463"/>
                <a:chOff x="1356184" y="2251948"/>
                <a:chExt cx="2361706" cy="1779463"/>
              </a:xfrm>
              <a:grpFill/>
            </p:grpSpPr>
            <p:sp>
              <p:nvSpPr>
                <p:cNvPr id="9" name="Freeform 5"/>
                <p:cNvSpPr>
                  <a:spLocks noEditPoints="1"/>
                </p:cNvSpPr>
                <p:nvPr/>
              </p:nvSpPr>
              <p:spPr bwMode="auto">
                <a:xfrm>
                  <a:off x="1356184" y="2251948"/>
                  <a:ext cx="1464389" cy="895164"/>
                </a:xfrm>
                <a:custGeom>
                  <a:avLst/>
                  <a:gdLst>
                    <a:gd name="T0" fmla="*/ 1069975 w 674"/>
                    <a:gd name="T1" fmla="*/ 654050 h 412"/>
                    <a:gd name="T2" fmla="*/ 1065213 w 674"/>
                    <a:gd name="T3" fmla="*/ 652463 h 412"/>
                    <a:gd name="T4" fmla="*/ 0 w 674"/>
                    <a:gd name="T5" fmla="*/ 522288 h 412"/>
                    <a:gd name="T6" fmla="*/ 4763 w 674"/>
                    <a:gd name="T7" fmla="*/ 519113 h 412"/>
                    <a:gd name="T8" fmla="*/ 641350 w 674"/>
                    <a:gd name="T9" fmla="*/ 0 h 412"/>
                    <a:gd name="T10" fmla="*/ 1069975 w 674"/>
                    <a:gd name="T11" fmla="*/ 654050 h 412"/>
                    <a:gd name="T12" fmla="*/ 7938 w 674"/>
                    <a:gd name="T13" fmla="*/ 519113 h 412"/>
                    <a:gd name="T14" fmla="*/ 1062038 w 674"/>
                    <a:gd name="T15" fmla="*/ 649288 h 412"/>
                    <a:gd name="T16" fmla="*/ 641350 w 674"/>
                    <a:gd name="T17" fmla="*/ 6350 h 412"/>
                    <a:gd name="T18" fmla="*/ 7938 w 674"/>
                    <a:gd name="T19" fmla="*/ 519113 h 4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4" h="412">
                      <a:moveTo>
                        <a:pt x="674" y="412"/>
                      </a:moveTo>
                      <a:lnTo>
                        <a:pt x="671" y="411"/>
                      </a:lnTo>
                      <a:lnTo>
                        <a:pt x="0" y="329"/>
                      </a:lnTo>
                      <a:lnTo>
                        <a:pt x="3" y="327"/>
                      </a:lnTo>
                      <a:lnTo>
                        <a:pt x="404" y="0"/>
                      </a:lnTo>
                      <a:lnTo>
                        <a:pt x="674" y="412"/>
                      </a:lnTo>
                      <a:close/>
                      <a:moveTo>
                        <a:pt x="5" y="327"/>
                      </a:moveTo>
                      <a:lnTo>
                        <a:pt x="669" y="409"/>
                      </a:lnTo>
                      <a:lnTo>
                        <a:pt x="404" y="4"/>
                      </a:lnTo>
                      <a:lnTo>
                        <a:pt x="5" y="327"/>
                      </a:lnTo>
                      <a:close/>
                    </a:path>
                  </a:pathLst>
                </a:custGeom>
                <a:grpFill/>
                <a:ln w="3175">
                  <a:noFill/>
                  <a:round/>
                </a:ln>
              </p:spPr>
              <p:txBody>
                <a:bodyPr/>
                <a:lstStyle/>
                <a:p>
                  <a:endParaRPr lang="zh-CN" altLang="en-US" sz="3200"/>
                </a:p>
              </p:txBody>
            </p:sp>
            <p:sp>
              <p:nvSpPr>
                <p:cNvPr id="10" name="Freeform 6"/>
                <p:cNvSpPr/>
                <p:nvPr/>
              </p:nvSpPr>
              <p:spPr bwMode="auto">
                <a:xfrm>
                  <a:off x="1360529" y="2962429"/>
                  <a:ext cx="827793" cy="929927"/>
                </a:xfrm>
                <a:custGeom>
                  <a:avLst/>
                  <a:gdLst>
                    <a:gd name="T0" fmla="*/ 601663 w 381"/>
                    <a:gd name="T1" fmla="*/ 679450 h 428"/>
                    <a:gd name="T2" fmla="*/ 0 w 381"/>
                    <a:gd name="T3" fmla="*/ 3175 h 428"/>
                    <a:gd name="T4" fmla="*/ 1588 w 381"/>
                    <a:gd name="T5" fmla="*/ 0 h 428"/>
                    <a:gd name="T6" fmla="*/ 604838 w 381"/>
                    <a:gd name="T7" fmla="*/ 677863 h 428"/>
                    <a:gd name="T8" fmla="*/ 601663 w 381"/>
                    <a:gd name="T9" fmla="*/ 679450 h 4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1" h="428">
                      <a:moveTo>
                        <a:pt x="379" y="428"/>
                      </a:moveTo>
                      <a:lnTo>
                        <a:pt x="0" y="2"/>
                      </a:lnTo>
                      <a:lnTo>
                        <a:pt x="1" y="0"/>
                      </a:lnTo>
                      <a:lnTo>
                        <a:pt x="381" y="427"/>
                      </a:lnTo>
                      <a:lnTo>
                        <a:pt x="379" y="428"/>
                      </a:lnTo>
                      <a:close/>
                    </a:path>
                  </a:pathLst>
                </a:custGeom>
                <a:grpFill/>
                <a:ln w="3175">
                  <a:noFill/>
                  <a:round/>
                </a:ln>
              </p:spPr>
              <p:txBody>
                <a:bodyPr/>
                <a:lstStyle/>
                <a:p>
                  <a:endParaRPr lang="zh-CN" altLang="en-US" sz="3200"/>
                </a:p>
              </p:txBody>
            </p:sp>
            <p:sp>
              <p:nvSpPr>
                <p:cNvPr id="11" name="Freeform 7"/>
                <p:cNvSpPr>
                  <a:spLocks noEditPoints="1"/>
                </p:cNvSpPr>
                <p:nvPr/>
              </p:nvSpPr>
              <p:spPr bwMode="auto">
                <a:xfrm>
                  <a:off x="2179630" y="3138420"/>
                  <a:ext cx="1538260" cy="892991"/>
                </a:xfrm>
                <a:custGeom>
                  <a:avLst/>
                  <a:gdLst>
                    <a:gd name="T0" fmla="*/ 1123950 w 708"/>
                    <a:gd name="T1" fmla="*/ 652463 h 411"/>
                    <a:gd name="T2" fmla="*/ 0 w 708"/>
                    <a:gd name="T3" fmla="*/ 552450 h 411"/>
                    <a:gd name="T4" fmla="*/ 463550 w 708"/>
                    <a:gd name="T5" fmla="*/ 0 h 411"/>
                    <a:gd name="T6" fmla="*/ 465138 w 708"/>
                    <a:gd name="T7" fmla="*/ 1588 h 411"/>
                    <a:gd name="T8" fmla="*/ 1123950 w 708"/>
                    <a:gd name="T9" fmla="*/ 652463 h 411"/>
                    <a:gd name="T10" fmla="*/ 7938 w 708"/>
                    <a:gd name="T11" fmla="*/ 547688 h 411"/>
                    <a:gd name="T12" fmla="*/ 1112838 w 708"/>
                    <a:gd name="T13" fmla="*/ 649288 h 411"/>
                    <a:gd name="T14" fmla="*/ 463550 w 708"/>
                    <a:gd name="T15" fmla="*/ 6350 h 411"/>
                    <a:gd name="T16" fmla="*/ 7938 w 708"/>
                    <a:gd name="T17" fmla="*/ 547688 h 4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8" h="411">
                      <a:moveTo>
                        <a:pt x="708" y="411"/>
                      </a:moveTo>
                      <a:lnTo>
                        <a:pt x="0" y="348"/>
                      </a:lnTo>
                      <a:lnTo>
                        <a:pt x="292" y="0"/>
                      </a:lnTo>
                      <a:lnTo>
                        <a:pt x="293" y="1"/>
                      </a:lnTo>
                      <a:lnTo>
                        <a:pt x="708" y="411"/>
                      </a:lnTo>
                      <a:close/>
                      <a:moveTo>
                        <a:pt x="5" y="345"/>
                      </a:moveTo>
                      <a:lnTo>
                        <a:pt x="701" y="409"/>
                      </a:lnTo>
                      <a:lnTo>
                        <a:pt x="292" y="4"/>
                      </a:lnTo>
                      <a:lnTo>
                        <a:pt x="5" y="345"/>
                      </a:lnTo>
                      <a:close/>
                    </a:path>
                  </a:pathLst>
                </a:custGeom>
                <a:grpFill/>
                <a:ln w="3175">
                  <a:noFill/>
                  <a:round/>
                </a:ln>
              </p:spPr>
              <p:txBody>
                <a:bodyPr/>
                <a:lstStyle/>
                <a:p>
                  <a:endParaRPr lang="zh-CN" altLang="en-US" sz="3200"/>
                </a:p>
              </p:txBody>
            </p:sp>
          </p:grpSp>
          <p:grpSp>
            <p:nvGrpSpPr>
              <p:cNvPr id="6" name="组合 5"/>
              <p:cNvGrpSpPr/>
              <p:nvPr/>
            </p:nvGrpSpPr>
            <p:grpSpPr>
              <a:xfrm>
                <a:off x="2231774" y="1198174"/>
                <a:ext cx="2159648" cy="1948937"/>
                <a:chOff x="2231774" y="1198174"/>
                <a:chExt cx="2159648" cy="1948937"/>
              </a:xfrm>
              <a:grpFill/>
            </p:grpSpPr>
            <p:sp>
              <p:nvSpPr>
                <p:cNvPr id="7" name="Freeform 8"/>
                <p:cNvSpPr>
                  <a:spLocks noEditPoints="1"/>
                </p:cNvSpPr>
                <p:nvPr/>
              </p:nvSpPr>
              <p:spPr bwMode="auto">
                <a:xfrm>
                  <a:off x="2853162" y="1232938"/>
                  <a:ext cx="1538260" cy="1914173"/>
                </a:xfrm>
                <a:custGeom>
                  <a:avLst/>
                  <a:gdLst>
                    <a:gd name="T0" fmla="*/ 0 w 708"/>
                    <a:gd name="T1" fmla="*/ 1398588 h 881"/>
                    <a:gd name="T2" fmla="*/ 176213 w 708"/>
                    <a:gd name="T3" fmla="*/ 0 h 881"/>
                    <a:gd name="T4" fmla="*/ 179388 w 708"/>
                    <a:gd name="T5" fmla="*/ 4763 h 881"/>
                    <a:gd name="T6" fmla="*/ 1123950 w 708"/>
                    <a:gd name="T7" fmla="*/ 1160463 h 881"/>
                    <a:gd name="T8" fmla="*/ 1120775 w 708"/>
                    <a:gd name="T9" fmla="*/ 1162050 h 881"/>
                    <a:gd name="T10" fmla="*/ 0 w 708"/>
                    <a:gd name="T11" fmla="*/ 1398588 h 881"/>
                    <a:gd name="T12" fmla="*/ 179388 w 708"/>
                    <a:gd name="T13" fmla="*/ 11113 h 881"/>
                    <a:gd name="T14" fmla="*/ 4763 w 708"/>
                    <a:gd name="T15" fmla="*/ 1393825 h 881"/>
                    <a:gd name="T16" fmla="*/ 1117600 w 708"/>
                    <a:gd name="T17" fmla="*/ 1157288 h 881"/>
                    <a:gd name="T18" fmla="*/ 179388 w 708"/>
                    <a:gd name="T19" fmla="*/ 11113 h 8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8" h="881">
                      <a:moveTo>
                        <a:pt x="0" y="881"/>
                      </a:moveTo>
                      <a:lnTo>
                        <a:pt x="111" y="0"/>
                      </a:lnTo>
                      <a:lnTo>
                        <a:pt x="113" y="3"/>
                      </a:lnTo>
                      <a:lnTo>
                        <a:pt x="708" y="731"/>
                      </a:lnTo>
                      <a:lnTo>
                        <a:pt x="706" y="732"/>
                      </a:lnTo>
                      <a:lnTo>
                        <a:pt x="0" y="881"/>
                      </a:lnTo>
                      <a:close/>
                      <a:moveTo>
                        <a:pt x="113" y="7"/>
                      </a:moveTo>
                      <a:lnTo>
                        <a:pt x="3" y="878"/>
                      </a:lnTo>
                      <a:lnTo>
                        <a:pt x="704" y="729"/>
                      </a:lnTo>
                      <a:lnTo>
                        <a:pt x="113" y="7"/>
                      </a:lnTo>
                      <a:close/>
                    </a:path>
                  </a:pathLst>
                </a:custGeom>
                <a:grpFill/>
                <a:ln w="3175">
                  <a:noFill/>
                  <a:round/>
                </a:ln>
              </p:spPr>
              <p:txBody>
                <a:bodyPr/>
                <a:lstStyle/>
                <a:p>
                  <a:endParaRPr lang="zh-CN" altLang="en-US" sz="3200"/>
                </a:p>
              </p:txBody>
            </p:sp>
            <p:sp>
              <p:nvSpPr>
                <p:cNvPr id="8" name="Freeform 9"/>
                <p:cNvSpPr/>
                <p:nvPr/>
              </p:nvSpPr>
              <p:spPr bwMode="auto">
                <a:xfrm>
                  <a:off x="2231774" y="1198174"/>
                  <a:ext cx="923391" cy="1060291"/>
                </a:xfrm>
                <a:custGeom>
                  <a:avLst/>
                  <a:gdLst>
                    <a:gd name="T0" fmla="*/ 3175 w 425"/>
                    <a:gd name="T1" fmla="*/ 774700 h 488"/>
                    <a:gd name="T2" fmla="*/ 0 w 425"/>
                    <a:gd name="T3" fmla="*/ 771525 h 488"/>
                    <a:gd name="T4" fmla="*/ 673100 w 425"/>
                    <a:gd name="T5" fmla="*/ 0 h 488"/>
                    <a:gd name="T6" fmla="*/ 674688 w 425"/>
                    <a:gd name="T7" fmla="*/ 1588 h 488"/>
                    <a:gd name="T8" fmla="*/ 3175 w 425"/>
                    <a:gd name="T9" fmla="*/ 77470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 h="488">
                      <a:moveTo>
                        <a:pt x="2" y="488"/>
                      </a:moveTo>
                      <a:lnTo>
                        <a:pt x="0" y="486"/>
                      </a:lnTo>
                      <a:lnTo>
                        <a:pt x="424" y="0"/>
                      </a:lnTo>
                      <a:lnTo>
                        <a:pt x="425" y="1"/>
                      </a:lnTo>
                      <a:lnTo>
                        <a:pt x="2" y="488"/>
                      </a:lnTo>
                      <a:close/>
                    </a:path>
                  </a:pathLst>
                </a:custGeom>
                <a:grpFill/>
                <a:ln w="3175">
                  <a:noFill/>
                  <a:round/>
                </a:ln>
              </p:spPr>
              <p:txBody>
                <a:bodyPr/>
                <a:lstStyle/>
                <a:p>
                  <a:endParaRPr lang="zh-CN" altLang="en-US" sz="3200"/>
                </a:p>
              </p:txBody>
            </p:sp>
          </p:grpSp>
        </p:grpSp>
        <p:sp>
          <p:nvSpPr>
            <p:cNvPr id="4" name="Freeform 10"/>
            <p:cNvSpPr/>
            <p:nvPr/>
          </p:nvSpPr>
          <p:spPr bwMode="auto">
            <a:xfrm>
              <a:off x="3707027" y="2819029"/>
              <a:ext cx="682223" cy="1210210"/>
            </a:xfrm>
            <a:custGeom>
              <a:avLst/>
              <a:gdLst>
                <a:gd name="T0" fmla="*/ 3175 w 314"/>
                <a:gd name="T1" fmla="*/ 884238 h 557"/>
                <a:gd name="T2" fmla="*/ 0 w 314"/>
                <a:gd name="T3" fmla="*/ 884238 h 557"/>
                <a:gd name="T4" fmla="*/ 495300 w 314"/>
                <a:gd name="T5" fmla="*/ 0 h 557"/>
                <a:gd name="T6" fmla="*/ 498475 w 314"/>
                <a:gd name="T7" fmla="*/ 1588 h 557"/>
                <a:gd name="T8" fmla="*/ 3175 w 314"/>
                <a:gd name="T9" fmla="*/ 884238 h 5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557">
                  <a:moveTo>
                    <a:pt x="2" y="557"/>
                  </a:moveTo>
                  <a:lnTo>
                    <a:pt x="0" y="557"/>
                  </a:lnTo>
                  <a:lnTo>
                    <a:pt x="312" y="0"/>
                  </a:lnTo>
                  <a:lnTo>
                    <a:pt x="314" y="1"/>
                  </a:lnTo>
                  <a:lnTo>
                    <a:pt x="2" y="557"/>
                  </a:lnTo>
                  <a:close/>
                </a:path>
              </a:pathLst>
            </a:custGeom>
            <a:grpFill/>
            <a:ln w="3175">
              <a:noFill/>
              <a:round/>
            </a:ln>
          </p:spPr>
          <p:txBody>
            <a:bodyPr/>
            <a:lstStyle/>
            <a:p>
              <a:endParaRPr lang="zh-CN" altLang="en-US" sz="3200"/>
            </a:p>
          </p:txBody>
        </p:sp>
      </p:grpSp>
      <p:sp>
        <p:nvSpPr>
          <p:cNvPr id="12" name="Oval 951"/>
          <p:cNvSpPr>
            <a:spLocks noChangeArrowheads="1"/>
          </p:cNvSpPr>
          <p:nvPr/>
        </p:nvSpPr>
        <p:spPr bwMode="auto">
          <a:xfrm>
            <a:off x="2977210" y="3871622"/>
            <a:ext cx="1398845" cy="1393080"/>
          </a:xfrm>
          <a:prstGeom prst="ellipse">
            <a:avLst/>
          </a:prstGeom>
          <a:solidFill>
            <a:schemeClr val="accent1"/>
          </a:solidFill>
          <a:ln>
            <a:noFill/>
          </a:ln>
        </p:spPr>
        <p:txBody>
          <a:bodyPr/>
          <a:lstStyle/>
          <a:p>
            <a:endParaRPr lang="zh-CN" altLang="zh-CN" sz="3200"/>
          </a:p>
        </p:txBody>
      </p:sp>
      <p:sp>
        <p:nvSpPr>
          <p:cNvPr id="13" name="Oval 952"/>
          <p:cNvSpPr>
            <a:spLocks noChangeArrowheads="1"/>
          </p:cNvSpPr>
          <p:nvPr/>
        </p:nvSpPr>
        <p:spPr bwMode="auto">
          <a:xfrm>
            <a:off x="1245308" y="3729707"/>
            <a:ext cx="1033929" cy="1033949"/>
          </a:xfrm>
          <a:prstGeom prst="ellipse">
            <a:avLst/>
          </a:prstGeom>
          <a:solidFill>
            <a:schemeClr val="accent4"/>
          </a:solidFill>
          <a:ln>
            <a:noFill/>
          </a:ln>
        </p:spPr>
        <p:txBody>
          <a:bodyPr/>
          <a:lstStyle/>
          <a:p>
            <a:endParaRPr lang="zh-CN" altLang="zh-CN" sz="3200"/>
          </a:p>
        </p:txBody>
      </p:sp>
      <p:sp>
        <p:nvSpPr>
          <p:cNvPr id="14" name="Oval 953"/>
          <p:cNvSpPr>
            <a:spLocks noChangeArrowheads="1"/>
          </p:cNvSpPr>
          <p:nvPr/>
        </p:nvSpPr>
        <p:spPr bwMode="auto">
          <a:xfrm>
            <a:off x="4535340" y="5395031"/>
            <a:ext cx="625570" cy="625582"/>
          </a:xfrm>
          <a:prstGeom prst="ellipse">
            <a:avLst/>
          </a:prstGeom>
          <a:solidFill>
            <a:schemeClr val="accent5"/>
          </a:solidFill>
          <a:ln>
            <a:noFill/>
          </a:ln>
        </p:spPr>
        <p:txBody>
          <a:bodyPr/>
          <a:lstStyle/>
          <a:p>
            <a:endParaRPr lang="zh-CN" altLang="zh-CN" sz="3200"/>
          </a:p>
        </p:txBody>
      </p:sp>
      <p:sp>
        <p:nvSpPr>
          <p:cNvPr id="15" name="Oval 954"/>
          <p:cNvSpPr>
            <a:spLocks noChangeArrowheads="1"/>
          </p:cNvSpPr>
          <p:nvPr/>
        </p:nvSpPr>
        <p:spPr bwMode="auto">
          <a:xfrm>
            <a:off x="3492724" y="1505413"/>
            <a:ext cx="1227971" cy="1225100"/>
          </a:xfrm>
          <a:prstGeom prst="ellipse">
            <a:avLst/>
          </a:prstGeom>
          <a:solidFill>
            <a:schemeClr val="accent3"/>
          </a:solidFill>
          <a:ln>
            <a:noFill/>
          </a:ln>
        </p:spPr>
        <p:txBody>
          <a:bodyPr/>
          <a:lstStyle/>
          <a:p>
            <a:endParaRPr lang="zh-CN" altLang="zh-CN" sz="3200"/>
          </a:p>
        </p:txBody>
      </p:sp>
      <p:sp>
        <p:nvSpPr>
          <p:cNvPr id="16" name="Oval 955"/>
          <p:cNvSpPr>
            <a:spLocks noChangeArrowheads="1"/>
          </p:cNvSpPr>
          <p:nvPr/>
        </p:nvSpPr>
        <p:spPr bwMode="auto">
          <a:xfrm>
            <a:off x="2739723" y="5383447"/>
            <a:ext cx="344644" cy="347545"/>
          </a:xfrm>
          <a:prstGeom prst="ellipse">
            <a:avLst/>
          </a:prstGeom>
          <a:solidFill>
            <a:schemeClr val="tx2"/>
          </a:solidFill>
          <a:ln>
            <a:noFill/>
          </a:ln>
        </p:spPr>
        <p:txBody>
          <a:bodyPr/>
          <a:lstStyle/>
          <a:p>
            <a:endParaRPr lang="zh-CN" altLang="zh-CN" sz="3200"/>
          </a:p>
        </p:txBody>
      </p:sp>
      <p:sp>
        <p:nvSpPr>
          <p:cNvPr id="17" name="Oval 956"/>
          <p:cNvSpPr>
            <a:spLocks noChangeArrowheads="1"/>
          </p:cNvSpPr>
          <p:nvPr/>
        </p:nvSpPr>
        <p:spPr bwMode="auto">
          <a:xfrm>
            <a:off x="5149325" y="3495115"/>
            <a:ext cx="1225076" cy="1222203"/>
          </a:xfrm>
          <a:prstGeom prst="ellipse">
            <a:avLst/>
          </a:prstGeom>
          <a:solidFill>
            <a:schemeClr val="accent2"/>
          </a:solidFill>
          <a:ln>
            <a:noFill/>
          </a:ln>
        </p:spPr>
        <p:txBody>
          <a:bodyPr/>
          <a:lstStyle/>
          <a:p>
            <a:endParaRPr lang="zh-CN" altLang="zh-CN" sz="3200"/>
          </a:p>
        </p:txBody>
      </p:sp>
      <p:sp>
        <p:nvSpPr>
          <p:cNvPr id="18" name="Oval 957"/>
          <p:cNvSpPr>
            <a:spLocks noChangeArrowheads="1"/>
          </p:cNvSpPr>
          <p:nvPr/>
        </p:nvSpPr>
        <p:spPr bwMode="auto">
          <a:xfrm>
            <a:off x="2699177" y="3098331"/>
            <a:ext cx="556062" cy="556074"/>
          </a:xfrm>
          <a:prstGeom prst="ellipse">
            <a:avLst/>
          </a:prstGeom>
          <a:solidFill>
            <a:schemeClr val="accent6"/>
          </a:solidFill>
          <a:ln>
            <a:noFill/>
          </a:ln>
        </p:spPr>
        <p:txBody>
          <a:bodyPr/>
          <a:lstStyle/>
          <a:p>
            <a:endParaRPr lang="zh-CN" altLang="zh-CN" sz="3200"/>
          </a:p>
        </p:txBody>
      </p:sp>
      <p:sp>
        <p:nvSpPr>
          <p:cNvPr id="19" name="Oval 952"/>
          <p:cNvSpPr>
            <a:spLocks noChangeArrowheads="1"/>
          </p:cNvSpPr>
          <p:nvPr/>
        </p:nvSpPr>
        <p:spPr bwMode="auto">
          <a:xfrm>
            <a:off x="7100432" y="3863240"/>
            <a:ext cx="372330" cy="372698"/>
          </a:xfrm>
          <a:prstGeom prst="ellipse">
            <a:avLst/>
          </a:prstGeom>
          <a:solidFill>
            <a:schemeClr val="accent1"/>
          </a:solidFill>
          <a:ln>
            <a:noFill/>
          </a:ln>
        </p:spPr>
        <p:txBody>
          <a:bodyPr/>
          <a:lstStyle/>
          <a:p>
            <a:endParaRPr lang="zh-CN" altLang="zh-CN" sz="3200"/>
          </a:p>
        </p:txBody>
      </p:sp>
      <p:sp>
        <p:nvSpPr>
          <p:cNvPr id="20" name="Oval 952"/>
          <p:cNvSpPr>
            <a:spLocks noChangeArrowheads="1"/>
          </p:cNvSpPr>
          <p:nvPr/>
        </p:nvSpPr>
        <p:spPr bwMode="auto">
          <a:xfrm>
            <a:off x="7100432" y="4407158"/>
            <a:ext cx="372330" cy="372698"/>
          </a:xfrm>
          <a:prstGeom prst="ellipse">
            <a:avLst/>
          </a:prstGeom>
          <a:solidFill>
            <a:schemeClr val="accent2"/>
          </a:solidFill>
          <a:ln>
            <a:noFill/>
          </a:ln>
        </p:spPr>
        <p:txBody>
          <a:bodyPr/>
          <a:lstStyle/>
          <a:p>
            <a:endParaRPr lang="zh-CN" altLang="zh-CN" sz="3200"/>
          </a:p>
        </p:txBody>
      </p:sp>
      <p:sp>
        <p:nvSpPr>
          <p:cNvPr id="21" name="Oval 952"/>
          <p:cNvSpPr>
            <a:spLocks noChangeArrowheads="1"/>
          </p:cNvSpPr>
          <p:nvPr/>
        </p:nvSpPr>
        <p:spPr bwMode="auto">
          <a:xfrm>
            <a:off x="7100432" y="4951077"/>
            <a:ext cx="372330" cy="372698"/>
          </a:xfrm>
          <a:prstGeom prst="ellipse">
            <a:avLst/>
          </a:prstGeom>
          <a:solidFill>
            <a:schemeClr val="accent3"/>
          </a:solidFill>
          <a:ln>
            <a:noFill/>
          </a:ln>
        </p:spPr>
        <p:txBody>
          <a:bodyPr/>
          <a:lstStyle/>
          <a:p>
            <a:endParaRPr lang="zh-CN" altLang="zh-CN" sz="3200"/>
          </a:p>
        </p:txBody>
      </p:sp>
      <p:sp>
        <p:nvSpPr>
          <p:cNvPr id="22" name="Oval 952"/>
          <p:cNvSpPr>
            <a:spLocks noChangeArrowheads="1"/>
          </p:cNvSpPr>
          <p:nvPr/>
        </p:nvSpPr>
        <p:spPr bwMode="auto">
          <a:xfrm>
            <a:off x="7100432" y="5494996"/>
            <a:ext cx="372330" cy="372698"/>
          </a:xfrm>
          <a:prstGeom prst="ellipse">
            <a:avLst/>
          </a:prstGeom>
          <a:solidFill>
            <a:schemeClr val="accent4"/>
          </a:solidFill>
          <a:ln>
            <a:noFill/>
          </a:ln>
        </p:spPr>
        <p:txBody>
          <a:bodyPr/>
          <a:lstStyle/>
          <a:p>
            <a:endParaRPr lang="zh-CN" altLang="zh-CN" sz="3200"/>
          </a:p>
        </p:txBody>
      </p:sp>
      <p:sp>
        <p:nvSpPr>
          <p:cNvPr id="23" name="Rectangle 971"/>
          <p:cNvSpPr/>
          <p:nvPr/>
        </p:nvSpPr>
        <p:spPr>
          <a:xfrm>
            <a:off x="6191683" y="1317316"/>
            <a:ext cx="4725888" cy="655667"/>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spcBef>
                <a:spcPts val="800"/>
              </a:spcBef>
            </a:pPr>
            <a:endParaRPr lang="bg-BG" altLang="zh-CN" sz="5330" dirty="0">
              <a:solidFill>
                <a:schemeClr val="bg1"/>
              </a:solidFill>
            </a:endParaRPr>
          </a:p>
        </p:txBody>
      </p:sp>
      <p:sp>
        <p:nvSpPr>
          <p:cNvPr id="24" name="Rectangle 972"/>
          <p:cNvSpPr/>
          <p:nvPr/>
        </p:nvSpPr>
        <p:spPr>
          <a:xfrm>
            <a:off x="8384946" y="2071060"/>
            <a:ext cx="2303005" cy="557588"/>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800"/>
              </a:spcBef>
            </a:pPr>
            <a:endParaRPr lang="bg-BG" altLang="zh-CN" sz="5330" i="1" dirty="0">
              <a:solidFill>
                <a:schemeClr val="bg1"/>
              </a:solidFill>
            </a:endParaRPr>
          </a:p>
        </p:txBody>
      </p:sp>
      <p:sp>
        <p:nvSpPr>
          <p:cNvPr id="25" name="TextBox 974"/>
          <p:cNvSpPr txBox="1">
            <a:spLocks noChangeArrowheads="1"/>
          </p:cNvSpPr>
          <p:nvPr/>
        </p:nvSpPr>
        <p:spPr bwMode="auto">
          <a:xfrm>
            <a:off x="3513809" y="1825075"/>
            <a:ext cx="1207807"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a:tabLst>
                <a:tab pos="1704975" algn="l"/>
                <a:tab pos="3314700" algn="l"/>
                <a:tab pos="4752975" algn="l"/>
                <a:tab pos="6372225" algn="l"/>
              </a:tabLst>
              <a:defRPr>
                <a:solidFill>
                  <a:schemeClr val="tx1"/>
                </a:solidFill>
                <a:latin typeface="Calibri" panose="020F0502020204030204" charset="0"/>
              </a:defRPr>
            </a:lvl1pPr>
            <a:lvl2pPr marL="742950" indent="-285750" defTabSz="-635">
              <a:tabLst>
                <a:tab pos="1704975" algn="l"/>
                <a:tab pos="3314700" algn="l"/>
                <a:tab pos="4752975" algn="l"/>
                <a:tab pos="6372225" algn="l"/>
              </a:tabLst>
              <a:defRPr>
                <a:solidFill>
                  <a:schemeClr val="tx1"/>
                </a:solidFill>
                <a:latin typeface="Calibri" panose="020F0502020204030204" charset="0"/>
              </a:defRPr>
            </a:lvl2pPr>
            <a:lvl3pPr marL="1143000" indent="-228600" defTabSz="-635">
              <a:tabLst>
                <a:tab pos="1704975" algn="l"/>
                <a:tab pos="3314700" algn="l"/>
                <a:tab pos="4752975" algn="l"/>
                <a:tab pos="6372225" algn="l"/>
              </a:tabLst>
              <a:defRPr>
                <a:solidFill>
                  <a:schemeClr val="tx1"/>
                </a:solidFill>
                <a:latin typeface="Calibri" panose="020F0502020204030204" charset="0"/>
              </a:defRPr>
            </a:lvl3pPr>
            <a:lvl4pPr marL="1600200" indent="-228600" defTabSz="-635">
              <a:tabLst>
                <a:tab pos="1704975" algn="l"/>
                <a:tab pos="3314700" algn="l"/>
                <a:tab pos="4752975" algn="l"/>
                <a:tab pos="6372225" algn="l"/>
              </a:tabLst>
              <a:defRPr>
                <a:solidFill>
                  <a:schemeClr val="tx1"/>
                </a:solidFill>
                <a:latin typeface="Calibri" panose="020F0502020204030204" charset="0"/>
              </a:defRPr>
            </a:lvl4pPr>
            <a:lvl5pPr marL="2057400" indent="-228600" defTabSz="-635">
              <a:tabLst>
                <a:tab pos="1704975" algn="l"/>
                <a:tab pos="3314700" algn="l"/>
                <a:tab pos="4752975" algn="l"/>
                <a:tab pos="6372225" algn="l"/>
              </a:tabLst>
              <a:defRPr>
                <a:solidFill>
                  <a:schemeClr val="tx1"/>
                </a:solidFill>
                <a:latin typeface="Calibri" panose="020F0502020204030204" charset="0"/>
              </a:defRPr>
            </a:lvl5pPr>
            <a:lvl6pPr marL="25146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pPr algn="ctr"/>
            <a:r>
              <a:rPr lang="en-US" sz="2665" dirty="0" smtClean="0">
                <a:solidFill>
                  <a:schemeClr val="bg1"/>
                </a:solidFill>
                <a:latin typeface="微软雅黑" panose="020B0503020204020204" pitchFamily="34" charset="-122"/>
                <a:ea typeface="微软雅黑" panose="020B0503020204020204" pitchFamily="34" charset="-122"/>
                <a:cs typeface="Roboto Condensed" pitchFamily="2" charset="0"/>
              </a:rPr>
              <a:t>2016</a:t>
            </a:r>
            <a:endParaRPr lang="bg-BG" altLang="zh-CN" sz="26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6" name="TextBox 975"/>
          <p:cNvSpPr txBox="1">
            <a:spLocks noChangeArrowheads="1"/>
          </p:cNvSpPr>
          <p:nvPr/>
        </p:nvSpPr>
        <p:spPr bwMode="auto">
          <a:xfrm>
            <a:off x="5193841" y="3839444"/>
            <a:ext cx="1213256" cy="5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a:tabLst>
                <a:tab pos="1704975" algn="l"/>
                <a:tab pos="3314700" algn="l"/>
                <a:tab pos="4752975" algn="l"/>
                <a:tab pos="6372225" algn="l"/>
              </a:tabLst>
              <a:defRPr>
                <a:solidFill>
                  <a:schemeClr val="tx1"/>
                </a:solidFill>
                <a:latin typeface="Calibri" panose="020F0502020204030204" charset="0"/>
              </a:defRPr>
            </a:lvl1pPr>
            <a:lvl2pPr marL="742950" indent="-285750" defTabSz="-635">
              <a:tabLst>
                <a:tab pos="1704975" algn="l"/>
                <a:tab pos="3314700" algn="l"/>
                <a:tab pos="4752975" algn="l"/>
                <a:tab pos="6372225" algn="l"/>
              </a:tabLst>
              <a:defRPr>
                <a:solidFill>
                  <a:schemeClr val="tx1"/>
                </a:solidFill>
                <a:latin typeface="Calibri" panose="020F0502020204030204" charset="0"/>
              </a:defRPr>
            </a:lvl2pPr>
            <a:lvl3pPr marL="1143000" indent="-228600" defTabSz="-635">
              <a:tabLst>
                <a:tab pos="1704975" algn="l"/>
                <a:tab pos="3314700" algn="l"/>
                <a:tab pos="4752975" algn="l"/>
                <a:tab pos="6372225" algn="l"/>
              </a:tabLst>
              <a:defRPr>
                <a:solidFill>
                  <a:schemeClr val="tx1"/>
                </a:solidFill>
                <a:latin typeface="Calibri" panose="020F0502020204030204" charset="0"/>
              </a:defRPr>
            </a:lvl3pPr>
            <a:lvl4pPr marL="1600200" indent="-228600" defTabSz="-635">
              <a:tabLst>
                <a:tab pos="1704975" algn="l"/>
                <a:tab pos="3314700" algn="l"/>
                <a:tab pos="4752975" algn="l"/>
                <a:tab pos="6372225" algn="l"/>
              </a:tabLst>
              <a:defRPr>
                <a:solidFill>
                  <a:schemeClr val="tx1"/>
                </a:solidFill>
                <a:latin typeface="Calibri" panose="020F0502020204030204" charset="0"/>
              </a:defRPr>
            </a:lvl4pPr>
            <a:lvl5pPr marL="2057400" indent="-228600" defTabSz="-635">
              <a:tabLst>
                <a:tab pos="1704975" algn="l"/>
                <a:tab pos="3314700" algn="l"/>
                <a:tab pos="4752975" algn="l"/>
                <a:tab pos="6372225" algn="l"/>
              </a:tabLst>
              <a:defRPr>
                <a:solidFill>
                  <a:schemeClr val="tx1"/>
                </a:solidFill>
                <a:latin typeface="Calibri" panose="020F0502020204030204" charset="0"/>
              </a:defRPr>
            </a:lvl5pPr>
            <a:lvl6pPr marL="25146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sz="2665" dirty="0" smtClean="0">
                <a:solidFill>
                  <a:schemeClr val="bg1"/>
                </a:solidFill>
                <a:latin typeface="微软雅黑" panose="020B0503020204020204" pitchFamily="34" charset="-122"/>
                <a:ea typeface="微软雅黑" panose="020B0503020204020204" pitchFamily="34" charset="-122"/>
                <a:cs typeface="Roboto Condensed" pitchFamily="2" charset="0"/>
              </a:rPr>
              <a:t>2017</a:t>
            </a:r>
            <a:endParaRPr lang="bg-BG" altLang="zh-CN" sz="26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7" name="TextBox 976"/>
          <p:cNvSpPr txBox="1">
            <a:spLocks noChangeArrowheads="1"/>
          </p:cNvSpPr>
          <p:nvPr/>
        </p:nvSpPr>
        <p:spPr bwMode="auto">
          <a:xfrm>
            <a:off x="1299797" y="4011840"/>
            <a:ext cx="10043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a:tabLst>
                <a:tab pos="1704975" algn="l"/>
                <a:tab pos="3314700" algn="l"/>
                <a:tab pos="4752975" algn="l"/>
                <a:tab pos="6372225" algn="l"/>
              </a:tabLst>
              <a:defRPr>
                <a:solidFill>
                  <a:schemeClr val="tx1"/>
                </a:solidFill>
                <a:latin typeface="Calibri" panose="020F0502020204030204" charset="0"/>
              </a:defRPr>
            </a:lvl1pPr>
            <a:lvl2pPr marL="742950" indent="-285750" defTabSz="-635">
              <a:tabLst>
                <a:tab pos="1704975" algn="l"/>
                <a:tab pos="3314700" algn="l"/>
                <a:tab pos="4752975" algn="l"/>
                <a:tab pos="6372225" algn="l"/>
              </a:tabLst>
              <a:defRPr>
                <a:solidFill>
                  <a:schemeClr val="tx1"/>
                </a:solidFill>
                <a:latin typeface="Calibri" panose="020F0502020204030204" charset="0"/>
              </a:defRPr>
            </a:lvl2pPr>
            <a:lvl3pPr marL="1143000" indent="-228600" defTabSz="-635">
              <a:tabLst>
                <a:tab pos="1704975" algn="l"/>
                <a:tab pos="3314700" algn="l"/>
                <a:tab pos="4752975" algn="l"/>
                <a:tab pos="6372225" algn="l"/>
              </a:tabLst>
              <a:defRPr>
                <a:solidFill>
                  <a:schemeClr val="tx1"/>
                </a:solidFill>
                <a:latin typeface="Calibri" panose="020F0502020204030204" charset="0"/>
              </a:defRPr>
            </a:lvl3pPr>
            <a:lvl4pPr marL="1600200" indent="-228600" defTabSz="-635">
              <a:tabLst>
                <a:tab pos="1704975" algn="l"/>
                <a:tab pos="3314700" algn="l"/>
                <a:tab pos="4752975" algn="l"/>
                <a:tab pos="6372225" algn="l"/>
              </a:tabLst>
              <a:defRPr>
                <a:solidFill>
                  <a:schemeClr val="tx1"/>
                </a:solidFill>
                <a:latin typeface="Calibri" panose="020F0502020204030204" charset="0"/>
              </a:defRPr>
            </a:lvl4pPr>
            <a:lvl5pPr marL="2057400" indent="-228600" defTabSz="-635">
              <a:tabLst>
                <a:tab pos="1704975" algn="l"/>
                <a:tab pos="3314700" algn="l"/>
                <a:tab pos="4752975" algn="l"/>
                <a:tab pos="6372225" algn="l"/>
              </a:tabLst>
              <a:defRPr>
                <a:solidFill>
                  <a:schemeClr val="tx1"/>
                </a:solidFill>
                <a:latin typeface="Calibri" panose="020F0502020204030204" charset="0"/>
              </a:defRPr>
            </a:lvl5pPr>
            <a:lvl6pPr marL="25146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dirty="0" smtClean="0">
                <a:solidFill>
                  <a:schemeClr val="bg1"/>
                </a:solidFill>
                <a:latin typeface="微软雅黑" panose="020B0503020204020204" pitchFamily="34" charset="-122"/>
                <a:ea typeface="微软雅黑" panose="020B0503020204020204" pitchFamily="34" charset="-122"/>
                <a:cs typeface="Roboto Condensed" pitchFamily="2" charset="0"/>
              </a:rPr>
              <a:t>2015</a:t>
            </a:r>
            <a:endParaRPr lang="bg-BG" altLang="zh-CN"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8" name="TextBox 977"/>
          <p:cNvSpPr txBox="1">
            <a:spLocks noChangeArrowheads="1"/>
          </p:cNvSpPr>
          <p:nvPr/>
        </p:nvSpPr>
        <p:spPr bwMode="auto">
          <a:xfrm>
            <a:off x="3022259" y="4271432"/>
            <a:ext cx="1400331" cy="625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a:tabLst>
                <a:tab pos="1704975" algn="l"/>
                <a:tab pos="3314700" algn="l"/>
                <a:tab pos="4752975" algn="l"/>
                <a:tab pos="6372225" algn="l"/>
              </a:tabLst>
              <a:defRPr>
                <a:solidFill>
                  <a:schemeClr val="tx1"/>
                </a:solidFill>
                <a:latin typeface="Calibri" panose="020F0502020204030204" charset="0"/>
              </a:defRPr>
            </a:lvl1pPr>
            <a:lvl2pPr marL="742950" indent="-285750" defTabSz="-635">
              <a:tabLst>
                <a:tab pos="1704975" algn="l"/>
                <a:tab pos="3314700" algn="l"/>
                <a:tab pos="4752975" algn="l"/>
                <a:tab pos="6372225" algn="l"/>
              </a:tabLst>
              <a:defRPr>
                <a:solidFill>
                  <a:schemeClr val="tx1"/>
                </a:solidFill>
                <a:latin typeface="Calibri" panose="020F0502020204030204" charset="0"/>
              </a:defRPr>
            </a:lvl2pPr>
            <a:lvl3pPr marL="1143000" indent="-228600" defTabSz="-635">
              <a:tabLst>
                <a:tab pos="1704975" algn="l"/>
                <a:tab pos="3314700" algn="l"/>
                <a:tab pos="4752975" algn="l"/>
                <a:tab pos="6372225" algn="l"/>
              </a:tabLst>
              <a:defRPr>
                <a:solidFill>
                  <a:schemeClr val="tx1"/>
                </a:solidFill>
                <a:latin typeface="Calibri" panose="020F0502020204030204" charset="0"/>
              </a:defRPr>
            </a:lvl3pPr>
            <a:lvl4pPr marL="1600200" indent="-228600" defTabSz="-635">
              <a:tabLst>
                <a:tab pos="1704975" algn="l"/>
                <a:tab pos="3314700" algn="l"/>
                <a:tab pos="4752975" algn="l"/>
                <a:tab pos="6372225" algn="l"/>
              </a:tabLst>
              <a:defRPr>
                <a:solidFill>
                  <a:schemeClr val="tx1"/>
                </a:solidFill>
                <a:latin typeface="Calibri" panose="020F0502020204030204" charset="0"/>
              </a:defRPr>
            </a:lvl4pPr>
            <a:lvl5pPr marL="2057400" indent="-228600" defTabSz="-635">
              <a:tabLst>
                <a:tab pos="1704975" algn="l"/>
                <a:tab pos="3314700" algn="l"/>
                <a:tab pos="4752975" algn="l"/>
                <a:tab pos="6372225" algn="l"/>
              </a:tabLst>
              <a:defRPr>
                <a:solidFill>
                  <a:schemeClr val="tx1"/>
                </a:solidFill>
                <a:latin typeface="Calibri" panose="020F0502020204030204" charset="0"/>
              </a:defRPr>
            </a:lvl5pPr>
            <a:lvl6pPr marL="25146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6pPr>
            <a:lvl7pPr marL="29718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7pPr>
            <a:lvl8pPr marL="34290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8pPr>
            <a:lvl9pPr marL="3886200" indent="-228600" defTabSz="-635" fontAlgn="base">
              <a:spcBef>
                <a:spcPct val="0"/>
              </a:spcBef>
              <a:spcAft>
                <a:spcPct val="0"/>
              </a:spcAft>
              <a:tabLst>
                <a:tab pos="1704975" algn="l"/>
                <a:tab pos="3314700" algn="l"/>
                <a:tab pos="4752975" algn="l"/>
                <a:tab pos="6372225" algn="l"/>
              </a:tabLst>
              <a:defRPr>
                <a:solidFill>
                  <a:schemeClr val="tx1"/>
                </a:solidFill>
                <a:latin typeface="Calibri" panose="020F0502020204030204" charset="0"/>
              </a:defRPr>
            </a:lvl9pPr>
          </a:lstStyle>
          <a:p>
            <a:r>
              <a:rPr lang="en-US" sz="3465" dirty="0" smtClean="0">
                <a:solidFill>
                  <a:schemeClr val="bg1"/>
                </a:solidFill>
                <a:latin typeface="微软雅黑" panose="020B0503020204020204" pitchFamily="34" charset="-122"/>
                <a:ea typeface="微软雅黑" panose="020B0503020204020204" pitchFamily="34" charset="-122"/>
                <a:cs typeface="Roboto Condensed" pitchFamily="2" charset="0"/>
              </a:rPr>
              <a:t>2019</a:t>
            </a:r>
            <a:endParaRPr lang="bg-BG" altLang="zh-CN" sz="3465" dirty="0">
              <a:solidFill>
                <a:schemeClr val="bg1"/>
              </a:solidFill>
              <a:latin typeface="微软雅黑" panose="020B0503020204020204" pitchFamily="34" charset="-122"/>
              <a:ea typeface="微软雅黑" panose="020B0503020204020204" pitchFamily="34" charset="-122"/>
              <a:cs typeface="Roboto Condensed" pitchFamily="2" charset="0"/>
            </a:endParaRPr>
          </a:p>
        </p:txBody>
      </p:sp>
      <p:sp>
        <p:nvSpPr>
          <p:cNvPr id="29" name="TextBox 28"/>
          <p:cNvSpPr txBox="1"/>
          <p:nvPr/>
        </p:nvSpPr>
        <p:spPr>
          <a:xfrm>
            <a:off x="7472762" y="3812942"/>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0" name="Text Placeholder 2"/>
          <p:cNvSpPr txBox="1"/>
          <p:nvPr/>
        </p:nvSpPr>
        <p:spPr bwMode="auto">
          <a:xfrm>
            <a:off x="8444231" y="2181188"/>
            <a:ext cx="2031060" cy="35780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zh-CN" altLang="en-US" sz="2000" dirty="0">
                <a:solidFill>
                  <a:schemeClr val="bg1"/>
                </a:solidFill>
                <a:latin typeface="微软雅黑" panose="020B0503020204020204" pitchFamily="34" charset="-122"/>
                <a:ea typeface="微软雅黑" panose="020B0503020204020204" pitchFamily="34" charset="-122"/>
              </a:rPr>
              <a:t>添加会议副标题</a:t>
            </a:r>
            <a:endParaRPr lang="en-AU" sz="20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472762" y="4356861"/>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2" name="TextBox 31"/>
          <p:cNvSpPr txBox="1"/>
          <p:nvPr/>
        </p:nvSpPr>
        <p:spPr>
          <a:xfrm>
            <a:off x="7472762" y="4900779"/>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3" name="TextBox 32"/>
          <p:cNvSpPr txBox="1"/>
          <p:nvPr/>
        </p:nvSpPr>
        <p:spPr>
          <a:xfrm>
            <a:off x="7472762" y="5444699"/>
            <a:ext cx="3348486" cy="518708"/>
          </a:xfrm>
          <a:prstGeom prst="rect">
            <a:avLst/>
          </a:prstGeom>
          <a:noFill/>
        </p:spPr>
        <p:txBody>
          <a:bodyPr wrap="square" lIns="91416" tIns="45708" rIns="91416" bIns="45708" rtlCol="0">
            <a:spAutoFit/>
          </a:bodyPr>
          <a:lstStyle/>
          <a:p>
            <a:pPr>
              <a:lnSpc>
                <a:spcPct val="130000"/>
              </a:lnSpc>
            </a:pPr>
            <a:r>
              <a:rPr lang="zh-CN" altLang="en-US" sz="1065"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4" name="Text Placeholder 2"/>
          <p:cNvSpPr txBox="1"/>
          <p:nvPr/>
        </p:nvSpPr>
        <p:spPr bwMode="auto">
          <a:xfrm>
            <a:off x="6369246" y="1343008"/>
            <a:ext cx="4370765" cy="357801"/>
          </a:xfrm>
          <a:prstGeom prst="rect">
            <a:avLst/>
          </a:prstGeom>
          <a:noFill/>
          <a:ln>
            <a:noFill/>
          </a:ln>
        </p:spPr>
        <p:txBody>
          <a:bodyPr/>
          <a:lstStyle>
            <a:lvl1pPr>
              <a:defRPr>
                <a:solidFill>
                  <a:schemeClr val="tx1"/>
                </a:solidFill>
                <a:latin typeface="Open Sans" panose="020B0606030504020204" charset="0"/>
                <a:ea typeface="MS PGothic" panose="020B0600070205080204" pitchFamily="34" charset="-128"/>
              </a:defRPr>
            </a:lvl1pPr>
            <a:lvl2pPr marL="742950" indent="-285750">
              <a:defRPr>
                <a:solidFill>
                  <a:schemeClr val="tx1"/>
                </a:solidFill>
                <a:latin typeface="Open Sans" panose="020B0606030504020204" charset="0"/>
                <a:ea typeface="MS PGothic" panose="020B0600070205080204" pitchFamily="34" charset="-128"/>
              </a:defRPr>
            </a:lvl2pPr>
            <a:lvl3pPr marL="1143000" indent="-228600">
              <a:defRPr>
                <a:solidFill>
                  <a:schemeClr val="tx1"/>
                </a:solidFill>
                <a:latin typeface="Open Sans" panose="020B0606030504020204" charset="0"/>
                <a:ea typeface="MS PGothic" panose="020B0600070205080204" pitchFamily="34" charset="-128"/>
              </a:defRPr>
            </a:lvl3pPr>
            <a:lvl4pPr marL="1600200" indent="-228600">
              <a:defRPr>
                <a:solidFill>
                  <a:schemeClr val="tx1"/>
                </a:solidFill>
                <a:latin typeface="Open Sans" panose="020B0606030504020204" charset="0"/>
                <a:ea typeface="MS PGothic" panose="020B0600070205080204" pitchFamily="34" charset="-128"/>
              </a:defRPr>
            </a:lvl4pPr>
            <a:lvl5pPr marL="2057400" indent="-228600">
              <a:defRPr>
                <a:solidFill>
                  <a:schemeClr val="tx1"/>
                </a:solidFill>
                <a:latin typeface="Open Sans" panose="020B0606030504020204"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panose="020B0606030504020204" charset="0"/>
                <a:ea typeface="MS PGothic" panose="020B0600070205080204" pitchFamily="34" charset="-128"/>
              </a:defRPr>
            </a:lvl9pPr>
          </a:lstStyle>
          <a:p>
            <a:pPr algn="ctr">
              <a:buClr>
                <a:schemeClr val="accent1"/>
              </a:buClr>
              <a:buSzPct val="80000"/>
              <a:buFont typeface="Corbel" panose="020B0503020204020204" pitchFamily="34" charset="0"/>
              <a:buNone/>
            </a:pPr>
            <a:r>
              <a:rPr lang="en-US" altLang="zh-CN" sz="3200" b="1" dirty="0" smtClean="0">
                <a:solidFill>
                  <a:schemeClr val="bg1"/>
                </a:solidFill>
                <a:latin typeface="微软雅黑" panose="020B0503020204020204" pitchFamily="34" charset="-122"/>
                <a:ea typeface="微软雅黑" panose="020B0503020204020204" pitchFamily="34" charset="-122"/>
              </a:rPr>
              <a:t>2019</a:t>
            </a:r>
            <a:r>
              <a:rPr lang="zh-CN" altLang="en-US" sz="3200" b="1" dirty="0" smtClean="0">
                <a:solidFill>
                  <a:schemeClr val="bg1"/>
                </a:solidFill>
                <a:latin typeface="微软雅黑" panose="020B0503020204020204" pitchFamily="34" charset="-122"/>
                <a:ea typeface="微软雅黑" panose="020B0503020204020204" pitchFamily="34" charset="-122"/>
              </a:rPr>
              <a:t>年</a:t>
            </a:r>
            <a:r>
              <a:rPr lang="zh-CN" altLang="en-US" sz="3200" b="1" dirty="0">
                <a:solidFill>
                  <a:schemeClr val="bg1"/>
                </a:solidFill>
                <a:latin typeface="微软雅黑" panose="020B0503020204020204" pitchFamily="34" charset="-122"/>
                <a:ea typeface="微软雅黑" panose="020B0503020204020204" pitchFamily="34" charset="-122"/>
              </a:rPr>
              <a:t>度利润对比表</a:t>
            </a:r>
            <a:endParaRPr lang="en-AU" sz="3200" b="1" dirty="0">
              <a:solidFill>
                <a:schemeClr val="bg1"/>
              </a:solidFill>
              <a:latin typeface="微软雅黑" panose="020B0503020204020204" pitchFamily="34" charset="-122"/>
              <a:ea typeface="微软雅黑" panose="020B0503020204020204" pitchFamily="34" charset="-122"/>
            </a:endParaRPr>
          </a:p>
        </p:txBody>
      </p:sp>
      <p:sp>
        <p:nvSpPr>
          <p:cNvPr id="42" name="标题 4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 calcmode="lin" valueType="num">
                                      <p:cBhvr>
                                        <p:cTn id="9" dur="300" fill="hold"/>
                                        <p:tgtEl>
                                          <p:spTgt spid="17"/>
                                        </p:tgtEl>
                                        <p:attrNameLst>
                                          <p:attrName>ppt_x</p:attrName>
                                        </p:attrNameLst>
                                      </p:cBhvr>
                                      <p:tavLst>
                                        <p:tav tm="0">
                                          <p:val>
                                            <p:fltVal val="0.5"/>
                                          </p:val>
                                        </p:tav>
                                        <p:tav tm="100000">
                                          <p:val>
                                            <p:strVal val="#ppt_x"/>
                                          </p:val>
                                        </p:tav>
                                      </p:tavLst>
                                    </p:anim>
                                    <p:anim calcmode="lin" valueType="num">
                                      <p:cBhvr>
                                        <p:cTn id="10" dur="300" fill="hold"/>
                                        <p:tgtEl>
                                          <p:spTgt spid="1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300" fill="hold"/>
                                        <p:tgtEl>
                                          <p:spTgt spid="15"/>
                                        </p:tgtEl>
                                        <p:attrNameLst>
                                          <p:attrName>ppt_w</p:attrName>
                                        </p:attrNameLst>
                                      </p:cBhvr>
                                      <p:tavLst>
                                        <p:tav tm="0">
                                          <p:val>
                                            <p:fltVal val="0"/>
                                          </p:val>
                                        </p:tav>
                                        <p:tav tm="100000">
                                          <p:val>
                                            <p:strVal val="#ppt_w"/>
                                          </p:val>
                                        </p:tav>
                                      </p:tavLst>
                                    </p:anim>
                                    <p:anim calcmode="lin" valueType="num">
                                      <p:cBhvr>
                                        <p:cTn id="14" dur="300" fill="hold"/>
                                        <p:tgtEl>
                                          <p:spTgt spid="15"/>
                                        </p:tgtEl>
                                        <p:attrNameLst>
                                          <p:attrName>ppt_h</p:attrName>
                                        </p:attrNameLst>
                                      </p:cBhvr>
                                      <p:tavLst>
                                        <p:tav tm="0">
                                          <p:val>
                                            <p:fltVal val="0"/>
                                          </p:val>
                                        </p:tav>
                                        <p:tav tm="100000">
                                          <p:val>
                                            <p:strVal val="#ppt_h"/>
                                          </p:val>
                                        </p:tav>
                                      </p:tavLst>
                                    </p:anim>
                                    <p:anim calcmode="lin" valueType="num">
                                      <p:cBhvr>
                                        <p:cTn id="15" dur="300" fill="hold"/>
                                        <p:tgtEl>
                                          <p:spTgt spid="15"/>
                                        </p:tgtEl>
                                        <p:attrNameLst>
                                          <p:attrName>ppt_x</p:attrName>
                                        </p:attrNameLst>
                                      </p:cBhvr>
                                      <p:tavLst>
                                        <p:tav tm="0">
                                          <p:val>
                                            <p:fltVal val="0.5"/>
                                          </p:val>
                                        </p:tav>
                                        <p:tav tm="100000">
                                          <p:val>
                                            <p:strVal val="#ppt_x"/>
                                          </p:val>
                                        </p:tav>
                                      </p:tavLst>
                                    </p:anim>
                                    <p:anim calcmode="lin" valueType="num">
                                      <p:cBhvr>
                                        <p:cTn id="16" dur="3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 calcmode="lin" valueType="num">
                                      <p:cBhvr>
                                        <p:cTn id="21" dur="300" fill="hold"/>
                                        <p:tgtEl>
                                          <p:spTgt spid="14"/>
                                        </p:tgtEl>
                                        <p:attrNameLst>
                                          <p:attrName>ppt_x</p:attrName>
                                        </p:attrNameLst>
                                      </p:cBhvr>
                                      <p:tavLst>
                                        <p:tav tm="0">
                                          <p:val>
                                            <p:fltVal val="0.5"/>
                                          </p:val>
                                        </p:tav>
                                        <p:tav tm="100000">
                                          <p:val>
                                            <p:strVal val="#ppt_x"/>
                                          </p:val>
                                        </p:tav>
                                      </p:tavLst>
                                    </p:anim>
                                    <p:anim calcmode="lin" valueType="num">
                                      <p:cBhvr>
                                        <p:cTn id="22" dur="30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4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300" fill="hold"/>
                                        <p:tgtEl>
                                          <p:spTgt spid="18"/>
                                        </p:tgtEl>
                                        <p:attrNameLst>
                                          <p:attrName>ppt_w</p:attrName>
                                        </p:attrNameLst>
                                      </p:cBhvr>
                                      <p:tavLst>
                                        <p:tav tm="0">
                                          <p:val>
                                            <p:fltVal val="0"/>
                                          </p:val>
                                        </p:tav>
                                        <p:tav tm="100000">
                                          <p:val>
                                            <p:strVal val="#ppt_w"/>
                                          </p:val>
                                        </p:tav>
                                      </p:tavLst>
                                    </p:anim>
                                    <p:anim calcmode="lin" valueType="num">
                                      <p:cBhvr>
                                        <p:cTn id="32" dur="300" fill="hold"/>
                                        <p:tgtEl>
                                          <p:spTgt spid="18"/>
                                        </p:tgtEl>
                                        <p:attrNameLst>
                                          <p:attrName>ppt_h</p:attrName>
                                        </p:attrNameLst>
                                      </p:cBhvr>
                                      <p:tavLst>
                                        <p:tav tm="0">
                                          <p:val>
                                            <p:fltVal val="0"/>
                                          </p:val>
                                        </p:tav>
                                        <p:tav tm="100000">
                                          <p:val>
                                            <p:strVal val="#ppt_h"/>
                                          </p:val>
                                        </p:tav>
                                      </p:tavLst>
                                    </p:anim>
                                    <p:anim calcmode="lin" valueType="num">
                                      <p:cBhvr>
                                        <p:cTn id="33" dur="300" fill="hold"/>
                                        <p:tgtEl>
                                          <p:spTgt spid="18"/>
                                        </p:tgtEl>
                                        <p:attrNameLst>
                                          <p:attrName>ppt_x</p:attrName>
                                        </p:attrNameLst>
                                      </p:cBhvr>
                                      <p:tavLst>
                                        <p:tav tm="0">
                                          <p:val>
                                            <p:fltVal val="0.5"/>
                                          </p:val>
                                        </p:tav>
                                        <p:tav tm="100000">
                                          <p:val>
                                            <p:strVal val="#ppt_x"/>
                                          </p:val>
                                        </p:tav>
                                      </p:tavLst>
                                    </p:anim>
                                    <p:anim calcmode="lin" valueType="num">
                                      <p:cBhvr>
                                        <p:cTn id="34" dur="300" fill="hold"/>
                                        <p:tgtEl>
                                          <p:spTgt spid="1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300" fill="hold"/>
                                        <p:tgtEl>
                                          <p:spTgt spid="16"/>
                                        </p:tgtEl>
                                        <p:attrNameLst>
                                          <p:attrName>ppt_w</p:attrName>
                                        </p:attrNameLst>
                                      </p:cBhvr>
                                      <p:tavLst>
                                        <p:tav tm="0">
                                          <p:val>
                                            <p:fltVal val="0"/>
                                          </p:val>
                                        </p:tav>
                                        <p:tav tm="100000">
                                          <p:val>
                                            <p:strVal val="#ppt_w"/>
                                          </p:val>
                                        </p:tav>
                                      </p:tavLst>
                                    </p:anim>
                                    <p:anim calcmode="lin" valueType="num">
                                      <p:cBhvr>
                                        <p:cTn id="38" dur="300" fill="hold"/>
                                        <p:tgtEl>
                                          <p:spTgt spid="16"/>
                                        </p:tgtEl>
                                        <p:attrNameLst>
                                          <p:attrName>ppt_h</p:attrName>
                                        </p:attrNameLst>
                                      </p:cBhvr>
                                      <p:tavLst>
                                        <p:tav tm="0">
                                          <p:val>
                                            <p:fltVal val="0"/>
                                          </p:val>
                                        </p:tav>
                                        <p:tav tm="100000">
                                          <p:val>
                                            <p:strVal val="#ppt_h"/>
                                          </p:val>
                                        </p:tav>
                                      </p:tavLst>
                                    </p:anim>
                                    <p:anim calcmode="lin" valueType="num">
                                      <p:cBhvr>
                                        <p:cTn id="39" dur="300" fill="hold"/>
                                        <p:tgtEl>
                                          <p:spTgt spid="16"/>
                                        </p:tgtEl>
                                        <p:attrNameLst>
                                          <p:attrName>ppt_x</p:attrName>
                                        </p:attrNameLst>
                                      </p:cBhvr>
                                      <p:tavLst>
                                        <p:tav tm="0">
                                          <p:val>
                                            <p:fltVal val="0.5"/>
                                          </p:val>
                                        </p:tav>
                                        <p:tav tm="100000">
                                          <p:val>
                                            <p:strVal val="#ppt_x"/>
                                          </p:val>
                                        </p:tav>
                                      </p:tavLst>
                                    </p:anim>
                                    <p:anim calcmode="lin" valueType="num">
                                      <p:cBhvr>
                                        <p:cTn id="40" dur="300" fill="hold"/>
                                        <p:tgtEl>
                                          <p:spTgt spid="1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300" fill="hold"/>
                                        <p:tgtEl>
                                          <p:spTgt spid="13"/>
                                        </p:tgtEl>
                                        <p:attrNameLst>
                                          <p:attrName>ppt_w</p:attrName>
                                        </p:attrNameLst>
                                      </p:cBhvr>
                                      <p:tavLst>
                                        <p:tav tm="0">
                                          <p:val>
                                            <p:fltVal val="0"/>
                                          </p:val>
                                        </p:tav>
                                        <p:tav tm="100000">
                                          <p:val>
                                            <p:strVal val="#ppt_w"/>
                                          </p:val>
                                        </p:tav>
                                      </p:tavLst>
                                    </p:anim>
                                    <p:anim calcmode="lin" valueType="num">
                                      <p:cBhvr>
                                        <p:cTn id="44" dur="300" fill="hold"/>
                                        <p:tgtEl>
                                          <p:spTgt spid="13"/>
                                        </p:tgtEl>
                                        <p:attrNameLst>
                                          <p:attrName>ppt_h</p:attrName>
                                        </p:attrNameLst>
                                      </p:cBhvr>
                                      <p:tavLst>
                                        <p:tav tm="0">
                                          <p:val>
                                            <p:fltVal val="0"/>
                                          </p:val>
                                        </p:tav>
                                        <p:tav tm="100000">
                                          <p:val>
                                            <p:strVal val="#ppt_h"/>
                                          </p:val>
                                        </p:tav>
                                      </p:tavLst>
                                    </p:anim>
                                    <p:anim calcmode="lin" valueType="num">
                                      <p:cBhvr>
                                        <p:cTn id="45" dur="300" fill="hold"/>
                                        <p:tgtEl>
                                          <p:spTgt spid="13"/>
                                        </p:tgtEl>
                                        <p:attrNameLst>
                                          <p:attrName>ppt_x</p:attrName>
                                        </p:attrNameLst>
                                      </p:cBhvr>
                                      <p:tavLst>
                                        <p:tav tm="0">
                                          <p:val>
                                            <p:fltVal val="0.5"/>
                                          </p:val>
                                        </p:tav>
                                        <p:tav tm="100000">
                                          <p:val>
                                            <p:strVal val="#ppt_x"/>
                                          </p:val>
                                        </p:tav>
                                      </p:tavLst>
                                    </p:anim>
                                    <p:anim calcmode="lin" valueType="num">
                                      <p:cBhvr>
                                        <p:cTn id="46" dur="300" fill="hold"/>
                                        <p:tgtEl>
                                          <p:spTgt spid="13"/>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14" presetClass="entr" presetSubtype="1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randombar(horizontal)">
                                      <p:cBhvr>
                                        <p:cTn id="50" dur="500"/>
                                        <p:tgtEl>
                                          <p:spTgt spid="2"/>
                                        </p:tgtEl>
                                      </p:cBhvr>
                                    </p:animEffect>
                                  </p:childTnLst>
                                </p:cTn>
                              </p:par>
                            </p:childTnLst>
                          </p:cTn>
                        </p:par>
                        <p:par>
                          <p:cTn id="51" fill="hold">
                            <p:stCondLst>
                              <p:cond delay="1000"/>
                            </p:stCondLst>
                            <p:childTnLst>
                              <p:par>
                                <p:cTn id="52" presetID="12" presetClass="entr" presetSubtype="4" fill="hold" grpId="0" nodeType="afterEffect">
                                  <p:stCondLst>
                                    <p:cond delay="0"/>
                                  </p:stCondLst>
                                  <p:iterate type="lt">
                                    <p:tmPct val="30000"/>
                                  </p:iterate>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par>
                                <p:cTn id="56" presetID="12" presetClass="entr" presetSubtype="4" fill="hold" grpId="0" nodeType="withEffect">
                                  <p:stCondLst>
                                    <p:cond delay="200"/>
                                  </p:stCondLst>
                                  <p:iterate type="lt">
                                    <p:tmPct val="30000"/>
                                  </p:iterate>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p:tgtEl>
                                          <p:spTgt spid="25"/>
                                        </p:tgtEl>
                                        <p:attrNameLst>
                                          <p:attrName>ppt_y</p:attrName>
                                        </p:attrNameLst>
                                      </p:cBhvr>
                                      <p:tavLst>
                                        <p:tav tm="0">
                                          <p:val>
                                            <p:strVal val="#ppt_y+#ppt_h*1.125000"/>
                                          </p:val>
                                        </p:tav>
                                        <p:tav tm="100000">
                                          <p:val>
                                            <p:strVal val="#ppt_y"/>
                                          </p:val>
                                        </p:tav>
                                      </p:tavLst>
                                    </p:anim>
                                    <p:animEffect transition="in" filter="wipe(up)">
                                      <p:cBhvr>
                                        <p:cTn id="59" dur="500"/>
                                        <p:tgtEl>
                                          <p:spTgt spid="25"/>
                                        </p:tgtEl>
                                      </p:cBhvr>
                                    </p:animEffect>
                                  </p:childTnLst>
                                </p:cTn>
                              </p:par>
                              <p:par>
                                <p:cTn id="60" presetID="12" presetClass="entr" presetSubtype="4" fill="hold" grpId="0" nodeType="withEffect">
                                  <p:stCondLst>
                                    <p:cond delay="200"/>
                                  </p:stCondLst>
                                  <p:iterate type="lt">
                                    <p:tmPct val="30000"/>
                                  </p:iterate>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ppt_y</p:attrName>
                                        </p:attrNameLst>
                                      </p:cBhvr>
                                      <p:tavLst>
                                        <p:tav tm="0">
                                          <p:val>
                                            <p:strVal val="#ppt_y+#ppt_h*1.125000"/>
                                          </p:val>
                                        </p:tav>
                                        <p:tav tm="100000">
                                          <p:val>
                                            <p:strVal val="#ppt_y"/>
                                          </p:val>
                                        </p:tav>
                                      </p:tavLst>
                                    </p:anim>
                                    <p:animEffect transition="in" filter="wipe(up)">
                                      <p:cBhvr>
                                        <p:cTn id="63" dur="500"/>
                                        <p:tgtEl>
                                          <p:spTgt spid="28"/>
                                        </p:tgtEl>
                                      </p:cBhvr>
                                    </p:animEffect>
                                  </p:childTnLst>
                                </p:cTn>
                              </p:par>
                              <p:par>
                                <p:cTn id="64" presetID="12" presetClass="entr" presetSubtype="4" fill="hold" grpId="0" nodeType="withEffect">
                                  <p:stCondLst>
                                    <p:cond delay="200"/>
                                  </p:stCondLst>
                                  <p:iterate type="lt">
                                    <p:tmPct val="30000"/>
                                  </p:iterate>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p:tgtEl>
                                          <p:spTgt spid="26"/>
                                        </p:tgtEl>
                                        <p:attrNameLst>
                                          <p:attrName>ppt_y</p:attrName>
                                        </p:attrNameLst>
                                      </p:cBhvr>
                                      <p:tavLst>
                                        <p:tav tm="0">
                                          <p:val>
                                            <p:strVal val="#ppt_y+#ppt_h*1.125000"/>
                                          </p:val>
                                        </p:tav>
                                        <p:tav tm="100000">
                                          <p:val>
                                            <p:strVal val="#ppt_y"/>
                                          </p:val>
                                        </p:tav>
                                      </p:tavLst>
                                    </p:anim>
                                    <p:animEffect transition="in" filter="wipe(up)">
                                      <p:cBhvr>
                                        <p:cTn id="67" dur="500"/>
                                        <p:tgtEl>
                                          <p:spTgt spid="26"/>
                                        </p:tgtEl>
                                      </p:cBhvr>
                                    </p:animEffect>
                                  </p:childTnLst>
                                </p:cTn>
                              </p:par>
                            </p:childTnLst>
                          </p:cTn>
                        </p:par>
                        <p:par>
                          <p:cTn id="68" fill="hold">
                            <p:stCondLst>
                              <p:cond delay="2150"/>
                            </p:stCondLst>
                            <p:childTnLst>
                              <p:par>
                                <p:cTn id="69" presetID="55"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1000" fill="hold"/>
                                        <p:tgtEl>
                                          <p:spTgt spid="23"/>
                                        </p:tgtEl>
                                        <p:attrNameLst>
                                          <p:attrName>ppt_w</p:attrName>
                                        </p:attrNameLst>
                                      </p:cBhvr>
                                      <p:tavLst>
                                        <p:tav tm="0">
                                          <p:val>
                                            <p:strVal val="#ppt_w*0.70"/>
                                          </p:val>
                                        </p:tav>
                                        <p:tav tm="100000">
                                          <p:val>
                                            <p:strVal val="#ppt_w"/>
                                          </p:val>
                                        </p:tav>
                                      </p:tavLst>
                                    </p:anim>
                                    <p:anim calcmode="lin" valueType="num">
                                      <p:cBhvr>
                                        <p:cTn id="72" dur="1000" fill="hold"/>
                                        <p:tgtEl>
                                          <p:spTgt spid="23"/>
                                        </p:tgtEl>
                                        <p:attrNameLst>
                                          <p:attrName>ppt_h</p:attrName>
                                        </p:attrNameLst>
                                      </p:cBhvr>
                                      <p:tavLst>
                                        <p:tav tm="0">
                                          <p:val>
                                            <p:strVal val="#ppt_h"/>
                                          </p:val>
                                        </p:tav>
                                        <p:tav tm="100000">
                                          <p:val>
                                            <p:strVal val="#ppt_h"/>
                                          </p:val>
                                        </p:tav>
                                      </p:tavLst>
                                    </p:anim>
                                    <p:animEffect transition="in" filter="fade">
                                      <p:cBhvr>
                                        <p:cTn id="73" dur="1000"/>
                                        <p:tgtEl>
                                          <p:spTgt spid="23"/>
                                        </p:tgtEl>
                                      </p:cBhvr>
                                    </p:animEffect>
                                  </p:childTnLst>
                                </p:cTn>
                              </p:par>
                              <p:par>
                                <p:cTn id="74" presetID="55" presetClass="entr" presetSubtype="0"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strVal val="#ppt_w*0.70"/>
                                          </p:val>
                                        </p:tav>
                                        <p:tav tm="100000">
                                          <p:val>
                                            <p:strVal val="#ppt_w"/>
                                          </p:val>
                                        </p:tav>
                                      </p:tavLst>
                                    </p:anim>
                                    <p:anim calcmode="lin" valueType="num">
                                      <p:cBhvr>
                                        <p:cTn id="77" dur="1000" fill="hold"/>
                                        <p:tgtEl>
                                          <p:spTgt spid="24"/>
                                        </p:tgtEl>
                                        <p:attrNameLst>
                                          <p:attrName>ppt_h</p:attrName>
                                        </p:attrNameLst>
                                      </p:cBhvr>
                                      <p:tavLst>
                                        <p:tav tm="0">
                                          <p:val>
                                            <p:strVal val="#ppt_h"/>
                                          </p:val>
                                        </p:tav>
                                        <p:tav tm="100000">
                                          <p:val>
                                            <p:strVal val="#ppt_h"/>
                                          </p:val>
                                        </p:tav>
                                      </p:tavLst>
                                    </p:anim>
                                    <p:animEffect transition="in" filter="fade">
                                      <p:cBhvr>
                                        <p:cTn id="78" dur="1000"/>
                                        <p:tgtEl>
                                          <p:spTgt spid="24"/>
                                        </p:tgtEl>
                                      </p:cBhvr>
                                    </p:animEffect>
                                  </p:childTnLst>
                                </p:cTn>
                              </p:par>
                            </p:childTnLst>
                          </p:cTn>
                        </p:par>
                        <p:par>
                          <p:cTn id="79" fill="hold">
                            <p:stCondLst>
                              <p:cond delay="3350"/>
                            </p:stCondLst>
                            <p:childTnLst>
                              <p:par>
                                <p:cTn id="80" presetID="50" presetClass="entr" presetSubtype="0" decel="100000" fill="hold" grpId="0" nodeType="afterEffect">
                                  <p:stCondLst>
                                    <p:cond delay="0"/>
                                  </p:stCondLst>
                                  <p:iterate type="lt">
                                    <p:tmPct val="10000"/>
                                  </p:iterate>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strVal val="#ppt_w+.3"/>
                                          </p:val>
                                        </p:tav>
                                        <p:tav tm="100000">
                                          <p:val>
                                            <p:strVal val="#ppt_w"/>
                                          </p:val>
                                        </p:tav>
                                      </p:tavLst>
                                    </p:anim>
                                    <p:anim calcmode="lin" valueType="num">
                                      <p:cBhvr>
                                        <p:cTn id="83" dur="500" fill="hold"/>
                                        <p:tgtEl>
                                          <p:spTgt spid="34"/>
                                        </p:tgtEl>
                                        <p:attrNameLst>
                                          <p:attrName>ppt_h</p:attrName>
                                        </p:attrNameLst>
                                      </p:cBhvr>
                                      <p:tavLst>
                                        <p:tav tm="0">
                                          <p:val>
                                            <p:strVal val="#ppt_h"/>
                                          </p:val>
                                        </p:tav>
                                        <p:tav tm="100000">
                                          <p:val>
                                            <p:strVal val="#ppt_h"/>
                                          </p:val>
                                        </p:tav>
                                      </p:tavLst>
                                    </p:anim>
                                    <p:animEffect transition="in" filter="fade">
                                      <p:cBhvr>
                                        <p:cTn id="84" dur="500"/>
                                        <p:tgtEl>
                                          <p:spTgt spid="34"/>
                                        </p:tgtEl>
                                      </p:cBhvr>
                                    </p:animEffect>
                                  </p:childTnLst>
                                </p:cTn>
                              </p:par>
                            </p:childTnLst>
                          </p:cTn>
                        </p:par>
                        <p:par>
                          <p:cTn id="85" fill="hold">
                            <p:stCondLst>
                              <p:cond delay="4350"/>
                            </p:stCondLst>
                            <p:childTnLst>
                              <p:par>
                                <p:cTn id="86" presetID="50" presetClass="entr" presetSubtype="0" decel="100000" fill="hold" grpId="0" nodeType="afterEffect">
                                  <p:stCondLst>
                                    <p:cond delay="0"/>
                                  </p:stCondLst>
                                  <p:iterate type="lt">
                                    <p:tmPct val="10000"/>
                                  </p:iterate>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strVal val="#ppt_w+.3"/>
                                          </p:val>
                                        </p:tav>
                                        <p:tav tm="100000">
                                          <p:val>
                                            <p:strVal val="#ppt_w"/>
                                          </p:val>
                                        </p:tav>
                                      </p:tavLst>
                                    </p:anim>
                                    <p:anim calcmode="lin" valueType="num">
                                      <p:cBhvr>
                                        <p:cTn id="89" dur="500" fill="hold"/>
                                        <p:tgtEl>
                                          <p:spTgt spid="30"/>
                                        </p:tgtEl>
                                        <p:attrNameLst>
                                          <p:attrName>ppt_h</p:attrName>
                                        </p:attrNameLst>
                                      </p:cBhvr>
                                      <p:tavLst>
                                        <p:tav tm="0">
                                          <p:val>
                                            <p:strVal val="#ppt_h"/>
                                          </p:val>
                                        </p:tav>
                                        <p:tav tm="100000">
                                          <p:val>
                                            <p:strVal val="#ppt_h"/>
                                          </p:val>
                                        </p:tav>
                                      </p:tavLst>
                                    </p:anim>
                                    <p:animEffect transition="in" filter="fade">
                                      <p:cBhvr>
                                        <p:cTn id="90" dur="500"/>
                                        <p:tgtEl>
                                          <p:spTgt spid="30"/>
                                        </p:tgtEl>
                                      </p:cBhvr>
                                    </p:animEffect>
                                  </p:childTnLst>
                                </p:cTn>
                              </p:par>
                            </p:childTnLst>
                          </p:cTn>
                        </p:par>
                        <p:par>
                          <p:cTn id="91" fill="hold">
                            <p:stCondLst>
                              <p:cond delay="5150"/>
                            </p:stCondLst>
                            <p:childTnLst>
                              <p:par>
                                <p:cTn id="92" presetID="23" presetClass="entr" presetSubtype="528"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 calcmode="lin" valueType="num">
                                      <p:cBhvr>
                                        <p:cTn id="96" dur="500" fill="hold"/>
                                        <p:tgtEl>
                                          <p:spTgt spid="19"/>
                                        </p:tgtEl>
                                        <p:attrNameLst>
                                          <p:attrName>ppt_x</p:attrName>
                                        </p:attrNameLst>
                                      </p:cBhvr>
                                      <p:tavLst>
                                        <p:tav tm="0">
                                          <p:val>
                                            <p:fltVal val="0.5"/>
                                          </p:val>
                                        </p:tav>
                                        <p:tav tm="100000">
                                          <p:val>
                                            <p:strVal val="#ppt_x"/>
                                          </p:val>
                                        </p:tav>
                                      </p:tavLst>
                                    </p:anim>
                                    <p:anim calcmode="lin" valueType="num">
                                      <p:cBhvr>
                                        <p:cTn id="97" dur="500" fill="hold"/>
                                        <p:tgtEl>
                                          <p:spTgt spid="19"/>
                                        </p:tgtEl>
                                        <p:attrNameLst>
                                          <p:attrName>ppt_y</p:attrName>
                                        </p:attrNameLst>
                                      </p:cBhvr>
                                      <p:tavLst>
                                        <p:tav tm="0">
                                          <p:val>
                                            <p:fltVal val="0.5"/>
                                          </p:val>
                                        </p:tav>
                                        <p:tav tm="100000">
                                          <p:val>
                                            <p:strVal val="#ppt_y"/>
                                          </p:val>
                                        </p:tav>
                                      </p:tavLst>
                                    </p:anim>
                                  </p:childTnLst>
                                </p:cTn>
                              </p:par>
                              <p:par>
                                <p:cTn id="98" presetID="23" presetClass="entr" presetSubtype="528" fill="hold" grpId="0" nodeType="withEffect">
                                  <p:stCondLst>
                                    <p:cond delay="20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ppt_w</p:attrName>
                                        </p:attrNameLst>
                                      </p:cBhvr>
                                      <p:tavLst>
                                        <p:tav tm="0">
                                          <p:val>
                                            <p:fltVal val="0"/>
                                          </p:val>
                                        </p:tav>
                                        <p:tav tm="100000">
                                          <p:val>
                                            <p:strVal val="#ppt_w"/>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 calcmode="lin" valueType="num">
                                      <p:cBhvr>
                                        <p:cTn id="102" dur="500" fill="hold"/>
                                        <p:tgtEl>
                                          <p:spTgt spid="20"/>
                                        </p:tgtEl>
                                        <p:attrNameLst>
                                          <p:attrName>ppt_x</p:attrName>
                                        </p:attrNameLst>
                                      </p:cBhvr>
                                      <p:tavLst>
                                        <p:tav tm="0">
                                          <p:val>
                                            <p:fltVal val="0.5"/>
                                          </p:val>
                                        </p:tav>
                                        <p:tav tm="100000">
                                          <p:val>
                                            <p:strVal val="#ppt_x"/>
                                          </p:val>
                                        </p:tav>
                                      </p:tavLst>
                                    </p:anim>
                                    <p:anim calcmode="lin" valueType="num">
                                      <p:cBhvr>
                                        <p:cTn id="103" dur="500" fill="hold"/>
                                        <p:tgtEl>
                                          <p:spTgt spid="20"/>
                                        </p:tgtEl>
                                        <p:attrNameLst>
                                          <p:attrName>ppt_y</p:attrName>
                                        </p:attrNameLst>
                                      </p:cBhvr>
                                      <p:tavLst>
                                        <p:tav tm="0">
                                          <p:val>
                                            <p:fltVal val="0.5"/>
                                          </p:val>
                                        </p:tav>
                                        <p:tav tm="100000">
                                          <p:val>
                                            <p:strVal val="#ppt_y"/>
                                          </p:val>
                                        </p:tav>
                                      </p:tavLst>
                                    </p:anim>
                                  </p:childTnLst>
                                </p:cTn>
                              </p:par>
                              <p:par>
                                <p:cTn id="104" presetID="23" presetClass="entr" presetSubtype="528" fill="hold" grpId="0" nodeType="withEffect">
                                  <p:stCondLst>
                                    <p:cond delay="40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 calcmode="lin" valueType="num">
                                      <p:cBhvr>
                                        <p:cTn id="108" dur="500" fill="hold"/>
                                        <p:tgtEl>
                                          <p:spTgt spid="21"/>
                                        </p:tgtEl>
                                        <p:attrNameLst>
                                          <p:attrName>ppt_x</p:attrName>
                                        </p:attrNameLst>
                                      </p:cBhvr>
                                      <p:tavLst>
                                        <p:tav tm="0">
                                          <p:val>
                                            <p:fltVal val="0.5"/>
                                          </p:val>
                                        </p:tav>
                                        <p:tav tm="100000">
                                          <p:val>
                                            <p:strVal val="#ppt_x"/>
                                          </p:val>
                                        </p:tav>
                                      </p:tavLst>
                                    </p:anim>
                                    <p:anim calcmode="lin" valueType="num">
                                      <p:cBhvr>
                                        <p:cTn id="109" dur="500" fill="hold"/>
                                        <p:tgtEl>
                                          <p:spTgt spid="21"/>
                                        </p:tgtEl>
                                        <p:attrNameLst>
                                          <p:attrName>ppt_y</p:attrName>
                                        </p:attrNameLst>
                                      </p:cBhvr>
                                      <p:tavLst>
                                        <p:tav tm="0">
                                          <p:val>
                                            <p:fltVal val="0.5"/>
                                          </p:val>
                                        </p:tav>
                                        <p:tav tm="100000">
                                          <p:val>
                                            <p:strVal val="#ppt_y"/>
                                          </p:val>
                                        </p:tav>
                                      </p:tavLst>
                                    </p:anim>
                                  </p:childTnLst>
                                </p:cTn>
                              </p:par>
                              <p:par>
                                <p:cTn id="110" presetID="23" presetClass="entr" presetSubtype="528" fill="hold" grpId="0" nodeType="withEffect">
                                  <p:stCondLst>
                                    <p:cond delay="60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500" fill="hold"/>
                                        <p:tgtEl>
                                          <p:spTgt spid="22"/>
                                        </p:tgtEl>
                                        <p:attrNameLst>
                                          <p:attrName>ppt_w</p:attrName>
                                        </p:attrNameLst>
                                      </p:cBhvr>
                                      <p:tavLst>
                                        <p:tav tm="0">
                                          <p:val>
                                            <p:fltVal val="0"/>
                                          </p:val>
                                        </p:tav>
                                        <p:tav tm="100000">
                                          <p:val>
                                            <p:strVal val="#ppt_w"/>
                                          </p:val>
                                        </p:tav>
                                      </p:tavLst>
                                    </p:anim>
                                    <p:anim calcmode="lin" valueType="num">
                                      <p:cBhvr>
                                        <p:cTn id="113" dur="500" fill="hold"/>
                                        <p:tgtEl>
                                          <p:spTgt spid="22"/>
                                        </p:tgtEl>
                                        <p:attrNameLst>
                                          <p:attrName>ppt_h</p:attrName>
                                        </p:attrNameLst>
                                      </p:cBhvr>
                                      <p:tavLst>
                                        <p:tav tm="0">
                                          <p:val>
                                            <p:fltVal val="0"/>
                                          </p:val>
                                        </p:tav>
                                        <p:tav tm="100000">
                                          <p:val>
                                            <p:strVal val="#ppt_h"/>
                                          </p:val>
                                        </p:tav>
                                      </p:tavLst>
                                    </p:anim>
                                    <p:anim calcmode="lin" valueType="num">
                                      <p:cBhvr>
                                        <p:cTn id="114" dur="500" fill="hold"/>
                                        <p:tgtEl>
                                          <p:spTgt spid="22"/>
                                        </p:tgtEl>
                                        <p:attrNameLst>
                                          <p:attrName>ppt_x</p:attrName>
                                        </p:attrNameLst>
                                      </p:cBhvr>
                                      <p:tavLst>
                                        <p:tav tm="0">
                                          <p:val>
                                            <p:fltVal val="0.5"/>
                                          </p:val>
                                        </p:tav>
                                        <p:tav tm="100000">
                                          <p:val>
                                            <p:strVal val="#ppt_x"/>
                                          </p:val>
                                        </p:tav>
                                      </p:tavLst>
                                    </p:anim>
                                    <p:anim calcmode="lin" valueType="num">
                                      <p:cBhvr>
                                        <p:cTn id="115" dur="500" fill="hold"/>
                                        <p:tgtEl>
                                          <p:spTgt spid="22"/>
                                        </p:tgtEl>
                                        <p:attrNameLst>
                                          <p:attrName>ppt_y</p:attrName>
                                        </p:attrNameLst>
                                      </p:cBhvr>
                                      <p:tavLst>
                                        <p:tav tm="0">
                                          <p:val>
                                            <p:fltVal val="0.5"/>
                                          </p:val>
                                        </p:tav>
                                        <p:tav tm="100000">
                                          <p:val>
                                            <p:strVal val="#ppt_y"/>
                                          </p:val>
                                        </p:tav>
                                      </p:tavLst>
                                    </p:anim>
                                  </p:childTnLst>
                                </p:cTn>
                              </p:par>
                            </p:childTnLst>
                          </p:cTn>
                        </p:par>
                        <p:par>
                          <p:cTn id="116" fill="hold">
                            <p:stCondLst>
                              <p:cond delay="6250"/>
                            </p:stCondLst>
                            <p:childTnLst>
                              <p:par>
                                <p:cTn id="117" presetID="27" presetClass="entr" presetSubtype="0" fill="hold" grpId="0" nodeType="afterEffect">
                                  <p:stCondLst>
                                    <p:cond delay="0"/>
                                  </p:stCondLst>
                                  <p:iterate type="lt">
                                    <p:tmPct val="30000"/>
                                  </p:iterate>
                                  <p:childTnLst>
                                    <p:set>
                                      <p:cBhvr>
                                        <p:cTn id="118" dur="1" fill="hold">
                                          <p:stCondLst>
                                            <p:cond delay="0"/>
                                          </p:stCondLst>
                                        </p:cTn>
                                        <p:tgtEl>
                                          <p:spTgt spid="29"/>
                                        </p:tgtEl>
                                        <p:attrNameLst>
                                          <p:attrName>style.visibility</p:attrName>
                                        </p:attrNameLst>
                                      </p:cBhvr>
                                      <p:to>
                                        <p:strVal val="visible"/>
                                      </p:to>
                                    </p:set>
                                    <p:anim calcmode="discrete" valueType="clr">
                                      <p:cBhvr override="childStyle">
                                        <p:cTn id="119" dur="100"/>
                                        <p:tgtEl>
                                          <p:spTgt spid="29"/>
                                        </p:tgtEl>
                                        <p:attrNameLst>
                                          <p:attrName>style.color</p:attrName>
                                        </p:attrNameLst>
                                      </p:cBhvr>
                                      <p:tavLst>
                                        <p:tav tm="0">
                                          <p:val>
                                            <p:clrVal>
                                              <a:schemeClr val="bg1"/>
                                            </p:clrVal>
                                          </p:val>
                                        </p:tav>
                                        <p:tav tm="50000">
                                          <p:val>
                                            <p:clrVal>
                                              <a:schemeClr val="bg1"/>
                                            </p:clrVal>
                                          </p:val>
                                        </p:tav>
                                      </p:tavLst>
                                    </p:anim>
                                    <p:anim calcmode="discrete" valueType="clr">
                                      <p:cBhvr>
                                        <p:cTn id="120" dur="100"/>
                                        <p:tgtEl>
                                          <p:spTgt spid="29"/>
                                        </p:tgtEl>
                                        <p:attrNameLst>
                                          <p:attrName>fillcolor</p:attrName>
                                        </p:attrNameLst>
                                      </p:cBhvr>
                                      <p:tavLst>
                                        <p:tav tm="0">
                                          <p:val>
                                            <p:clrVal>
                                              <a:schemeClr val="accent2"/>
                                            </p:clrVal>
                                          </p:val>
                                        </p:tav>
                                        <p:tav tm="50000">
                                          <p:val>
                                            <p:clrVal>
                                              <a:schemeClr val="hlink"/>
                                            </p:clrVal>
                                          </p:val>
                                        </p:tav>
                                      </p:tavLst>
                                    </p:anim>
                                    <p:set>
                                      <p:cBhvr>
                                        <p:cTn id="121" dur="100"/>
                                        <p:tgtEl>
                                          <p:spTgt spid="29"/>
                                        </p:tgtEl>
                                        <p:attrNameLst>
                                          <p:attrName>fill.type</p:attrName>
                                        </p:attrNameLst>
                                      </p:cBhvr>
                                      <p:to>
                                        <p:strVal val="solid"/>
                                      </p:to>
                                    </p:set>
                                  </p:childTnLst>
                                </p:cTn>
                              </p:par>
                              <p:par>
                                <p:cTn id="122" presetID="27" presetClass="entr" presetSubtype="0" fill="hold" grpId="0" nodeType="withEffect">
                                  <p:stCondLst>
                                    <p:cond delay="300"/>
                                  </p:stCondLst>
                                  <p:iterate type="lt">
                                    <p:tmPct val="30000"/>
                                  </p:iterate>
                                  <p:childTnLst>
                                    <p:set>
                                      <p:cBhvr>
                                        <p:cTn id="123" dur="1" fill="hold">
                                          <p:stCondLst>
                                            <p:cond delay="0"/>
                                          </p:stCondLst>
                                        </p:cTn>
                                        <p:tgtEl>
                                          <p:spTgt spid="31"/>
                                        </p:tgtEl>
                                        <p:attrNameLst>
                                          <p:attrName>style.visibility</p:attrName>
                                        </p:attrNameLst>
                                      </p:cBhvr>
                                      <p:to>
                                        <p:strVal val="visible"/>
                                      </p:to>
                                    </p:set>
                                    <p:anim calcmode="discrete" valueType="clr">
                                      <p:cBhvr override="childStyle">
                                        <p:cTn id="124"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125" dur="100"/>
                                        <p:tgtEl>
                                          <p:spTgt spid="31"/>
                                        </p:tgtEl>
                                        <p:attrNameLst>
                                          <p:attrName>fillcolor</p:attrName>
                                        </p:attrNameLst>
                                      </p:cBhvr>
                                      <p:tavLst>
                                        <p:tav tm="0">
                                          <p:val>
                                            <p:clrVal>
                                              <a:schemeClr val="accent2"/>
                                            </p:clrVal>
                                          </p:val>
                                        </p:tav>
                                        <p:tav tm="50000">
                                          <p:val>
                                            <p:clrVal>
                                              <a:schemeClr val="hlink"/>
                                            </p:clrVal>
                                          </p:val>
                                        </p:tav>
                                      </p:tavLst>
                                    </p:anim>
                                    <p:set>
                                      <p:cBhvr>
                                        <p:cTn id="126" dur="100"/>
                                        <p:tgtEl>
                                          <p:spTgt spid="31"/>
                                        </p:tgtEl>
                                        <p:attrNameLst>
                                          <p:attrName>fill.type</p:attrName>
                                        </p:attrNameLst>
                                      </p:cBhvr>
                                      <p:to>
                                        <p:strVal val="solid"/>
                                      </p:to>
                                    </p:set>
                                  </p:childTnLst>
                                </p:cTn>
                              </p:par>
                              <p:par>
                                <p:cTn id="127" presetID="27" presetClass="entr" presetSubtype="0" fill="hold" grpId="0" nodeType="withEffect">
                                  <p:stCondLst>
                                    <p:cond delay="600"/>
                                  </p:stCondLst>
                                  <p:iterate type="lt">
                                    <p:tmPct val="30000"/>
                                  </p:iterate>
                                  <p:childTnLst>
                                    <p:set>
                                      <p:cBhvr>
                                        <p:cTn id="128" dur="1" fill="hold">
                                          <p:stCondLst>
                                            <p:cond delay="0"/>
                                          </p:stCondLst>
                                        </p:cTn>
                                        <p:tgtEl>
                                          <p:spTgt spid="32"/>
                                        </p:tgtEl>
                                        <p:attrNameLst>
                                          <p:attrName>style.visibility</p:attrName>
                                        </p:attrNameLst>
                                      </p:cBhvr>
                                      <p:to>
                                        <p:strVal val="visible"/>
                                      </p:to>
                                    </p:set>
                                    <p:anim calcmode="discrete" valueType="clr">
                                      <p:cBhvr override="childStyle">
                                        <p:cTn id="129" dur="100"/>
                                        <p:tgtEl>
                                          <p:spTgt spid="32"/>
                                        </p:tgtEl>
                                        <p:attrNameLst>
                                          <p:attrName>style.color</p:attrName>
                                        </p:attrNameLst>
                                      </p:cBhvr>
                                      <p:tavLst>
                                        <p:tav tm="0">
                                          <p:val>
                                            <p:clrVal>
                                              <a:schemeClr val="bg1"/>
                                            </p:clrVal>
                                          </p:val>
                                        </p:tav>
                                        <p:tav tm="50000">
                                          <p:val>
                                            <p:clrVal>
                                              <a:schemeClr val="bg1"/>
                                            </p:clrVal>
                                          </p:val>
                                        </p:tav>
                                      </p:tavLst>
                                    </p:anim>
                                    <p:anim calcmode="discrete" valueType="clr">
                                      <p:cBhvr>
                                        <p:cTn id="130" dur="100"/>
                                        <p:tgtEl>
                                          <p:spTgt spid="32"/>
                                        </p:tgtEl>
                                        <p:attrNameLst>
                                          <p:attrName>fillcolor</p:attrName>
                                        </p:attrNameLst>
                                      </p:cBhvr>
                                      <p:tavLst>
                                        <p:tav tm="0">
                                          <p:val>
                                            <p:clrVal>
                                              <a:schemeClr val="accent2"/>
                                            </p:clrVal>
                                          </p:val>
                                        </p:tav>
                                        <p:tav tm="50000">
                                          <p:val>
                                            <p:clrVal>
                                              <a:schemeClr val="hlink"/>
                                            </p:clrVal>
                                          </p:val>
                                        </p:tav>
                                      </p:tavLst>
                                    </p:anim>
                                    <p:set>
                                      <p:cBhvr>
                                        <p:cTn id="131" dur="100"/>
                                        <p:tgtEl>
                                          <p:spTgt spid="32"/>
                                        </p:tgtEl>
                                        <p:attrNameLst>
                                          <p:attrName>fill.type</p:attrName>
                                        </p:attrNameLst>
                                      </p:cBhvr>
                                      <p:to>
                                        <p:strVal val="solid"/>
                                      </p:to>
                                    </p:set>
                                  </p:childTnLst>
                                </p:cTn>
                              </p:par>
                              <p:par>
                                <p:cTn id="132" presetID="27" presetClass="entr" presetSubtype="0" fill="hold" grpId="0" nodeType="withEffect">
                                  <p:stCondLst>
                                    <p:cond delay="900"/>
                                  </p:stCondLst>
                                  <p:iterate type="lt">
                                    <p:tmPct val="30000"/>
                                  </p:iterate>
                                  <p:childTnLst>
                                    <p:set>
                                      <p:cBhvr>
                                        <p:cTn id="133" dur="1" fill="hold">
                                          <p:stCondLst>
                                            <p:cond delay="0"/>
                                          </p:stCondLst>
                                        </p:cTn>
                                        <p:tgtEl>
                                          <p:spTgt spid="33"/>
                                        </p:tgtEl>
                                        <p:attrNameLst>
                                          <p:attrName>style.visibility</p:attrName>
                                        </p:attrNameLst>
                                      </p:cBhvr>
                                      <p:to>
                                        <p:strVal val="visible"/>
                                      </p:to>
                                    </p:set>
                                    <p:anim calcmode="discrete" valueType="clr">
                                      <p:cBhvr override="childStyle">
                                        <p:cTn id="134"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135" dur="100"/>
                                        <p:tgtEl>
                                          <p:spTgt spid="33"/>
                                        </p:tgtEl>
                                        <p:attrNameLst>
                                          <p:attrName>fillcolor</p:attrName>
                                        </p:attrNameLst>
                                      </p:cBhvr>
                                      <p:tavLst>
                                        <p:tav tm="0">
                                          <p:val>
                                            <p:clrVal>
                                              <a:schemeClr val="accent2"/>
                                            </p:clrVal>
                                          </p:val>
                                        </p:tav>
                                        <p:tav tm="50000">
                                          <p:val>
                                            <p:clrVal>
                                              <a:schemeClr val="hlink"/>
                                            </p:clrVal>
                                          </p:val>
                                        </p:tav>
                                      </p:tavLst>
                                    </p:anim>
                                    <p:set>
                                      <p:cBhvr>
                                        <p:cTn id="136" dur="10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301318" y="1408707"/>
            <a:ext cx="2856084" cy="4310847"/>
            <a:chOff x="224856" y="1238483"/>
            <a:chExt cx="2142621" cy="3233977"/>
          </a:xfrm>
        </p:grpSpPr>
        <p:cxnSp>
          <p:nvCxnSpPr>
            <p:cNvPr id="2" name="直接连接符 1"/>
            <p:cNvCxnSpPr/>
            <p:nvPr/>
          </p:nvCxnSpPr>
          <p:spPr>
            <a:xfrm>
              <a:off x="474555" y="2294853"/>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474555" y="3423772"/>
              <a:ext cx="1745751"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24856" y="1238483"/>
              <a:ext cx="2132620" cy="974643"/>
              <a:chOff x="8636122" y="1965859"/>
              <a:chExt cx="2682646" cy="1223318"/>
            </a:xfrm>
          </p:grpSpPr>
          <p:sp>
            <p:nvSpPr>
              <p:cNvPr id="5" name="文本框 11"/>
              <p:cNvSpPr txBox="1"/>
              <p:nvPr/>
            </p:nvSpPr>
            <p:spPr>
              <a:xfrm>
                <a:off x="8636122" y="1965859"/>
                <a:ext cx="1646164" cy="344504"/>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915236"/>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375316" y="2355727"/>
              <a:ext cx="1974445" cy="485634"/>
              <a:chOff x="8835092" y="2114253"/>
              <a:chExt cx="2483676" cy="609535"/>
            </a:xfrm>
          </p:grpSpPr>
          <p:sp>
            <p:nvSpPr>
              <p:cNvPr id="8" name="文本框 14"/>
              <p:cNvSpPr txBox="1"/>
              <p:nvPr/>
            </p:nvSpPr>
            <p:spPr>
              <a:xfrm>
                <a:off x="8835092" y="2114253"/>
                <a:ext cx="1248229" cy="344500"/>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9"/>
                <a:ext cx="2445932" cy="336049"/>
              </a:xfrm>
              <a:prstGeom prst="rect">
                <a:avLst/>
              </a:prstGeom>
              <a:noFill/>
            </p:spPr>
            <p:txBody>
              <a:bodyPr wrap="square" rtlCol="0">
                <a:spAutoFit/>
              </a:bodyPr>
              <a:lstStyle/>
              <a:p>
                <a:pPr>
                  <a:lnSpc>
                    <a:spcPct val="130000"/>
                  </a:lnSpc>
                </a:pP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92955" y="3489963"/>
              <a:ext cx="1974522" cy="982497"/>
              <a:chOff x="8847576" y="2069829"/>
              <a:chExt cx="2483773" cy="1233174"/>
            </a:xfrm>
          </p:grpSpPr>
          <p:sp>
            <p:nvSpPr>
              <p:cNvPr id="11" name="文本框 17"/>
              <p:cNvSpPr txBox="1"/>
              <p:nvPr/>
            </p:nvSpPr>
            <p:spPr>
              <a:xfrm>
                <a:off x="8847576" y="2069829"/>
                <a:ext cx="1248229" cy="344503"/>
              </a:xfrm>
              <a:prstGeom prst="rect">
                <a:avLst/>
              </a:prstGeom>
              <a:noFill/>
            </p:spPr>
            <p:txBody>
              <a:bodyPr wrap="square" rtlCol="0">
                <a:spAutoFit/>
              </a:bodyPr>
              <a:lstStyle/>
              <a:p>
                <a:pPr algn="ctr"/>
                <a:r>
                  <a:rPr lang="zh-CN" altLang="en-US" sz="2665" b="1"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68"/>
                <a:ext cx="2445933" cy="915235"/>
              </a:xfrm>
              <a:prstGeom prst="rect">
                <a:avLst/>
              </a:prstGeom>
              <a:noFill/>
            </p:spPr>
            <p:txBody>
              <a:bodyPr wrap="square" rtlCol="0">
                <a:spAutoFit/>
              </a:bodyPr>
              <a:lstStyle/>
              <a:p>
                <a:pPr>
                  <a:lnSpc>
                    <a:spcPct val="130000"/>
                  </a:lnSpc>
                </a:pPr>
                <a:r>
                  <a:rPr lang="zh-CN" altLang="en-US" sz="1465"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465"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46" name="组合 45"/>
          <p:cNvGrpSpPr/>
          <p:nvPr/>
        </p:nvGrpSpPr>
        <p:grpSpPr>
          <a:xfrm>
            <a:off x="3465044" y="1625297"/>
            <a:ext cx="2470882" cy="3900623"/>
            <a:chOff x="2598269" y="1400968"/>
            <a:chExt cx="1853644" cy="2926229"/>
          </a:xfrm>
        </p:grpSpPr>
        <p:grpSp>
          <p:nvGrpSpPr>
            <p:cNvPr id="13" name="组合 12"/>
            <p:cNvGrpSpPr/>
            <p:nvPr/>
          </p:nvGrpSpPr>
          <p:grpSpPr>
            <a:xfrm>
              <a:off x="2598269" y="2930863"/>
              <a:ext cx="1853644" cy="1396334"/>
              <a:chOff x="3474720" y="4038600"/>
              <a:chExt cx="2331720" cy="1752600"/>
            </a:xfrm>
          </p:grpSpPr>
          <p:sp>
            <p:nvSpPr>
              <p:cNvPr id="14" name="文本框 19"/>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solidFill>
                    <a:schemeClr val="tx1">
                      <a:lumMod val="50000"/>
                      <a:lumOff val="50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598269" y="1400968"/>
              <a:ext cx="1853644" cy="1529897"/>
              <a:chOff x="3569970" y="1908810"/>
              <a:chExt cx="2331720" cy="1920240"/>
            </a:xfrm>
          </p:grpSpPr>
          <p:sp>
            <p:nvSpPr>
              <p:cNvPr id="35" name="矩形 34"/>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8" name="组合 47"/>
          <p:cNvGrpSpPr/>
          <p:nvPr/>
        </p:nvGrpSpPr>
        <p:grpSpPr>
          <a:xfrm>
            <a:off x="9137578" y="1625297"/>
            <a:ext cx="2478956" cy="3900623"/>
            <a:chOff x="6853777" y="1400968"/>
            <a:chExt cx="1859701" cy="2926229"/>
          </a:xfrm>
        </p:grpSpPr>
        <p:grpSp>
          <p:nvGrpSpPr>
            <p:cNvPr id="27" name="组合 26"/>
            <p:cNvGrpSpPr/>
            <p:nvPr/>
          </p:nvGrpSpPr>
          <p:grpSpPr>
            <a:xfrm>
              <a:off x="6853777" y="2930863"/>
              <a:ext cx="1853644" cy="1396334"/>
              <a:chOff x="3474720" y="4038600"/>
              <a:chExt cx="2331720" cy="1752600"/>
            </a:xfrm>
          </p:grpSpPr>
          <p:sp>
            <p:nvSpPr>
              <p:cNvPr id="28" name="文本框 37"/>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6859834" y="1400968"/>
              <a:ext cx="1853644" cy="1529897"/>
              <a:chOff x="9025890" y="1908810"/>
              <a:chExt cx="2331720" cy="1920240"/>
            </a:xfrm>
          </p:grpSpPr>
          <p:sp>
            <p:nvSpPr>
              <p:cNvPr id="42" name="矩形 41"/>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3"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accent3"/>
              </a:solidFill>
              <a:ln>
                <a:noFill/>
              </a:ln>
            </p:spPr>
            <p:txBody>
              <a:bodyPr vert="horz" wrap="square" lIns="121888" tIns="60944" rIns="121888" bIns="60944" numCol="1" anchor="t" anchorCtr="0" compatLnSpc="1"/>
              <a:lstStyle/>
              <a:p>
                <a:endParaRPr lang="zh-CN" altLang="en-US" sz="2135">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文本框 49"/>
              <p:cNvSpPr txBox="1"/>
              <p:nvPr/>
            </p:nvSpPr>
            <p:spPr>
              <a:xfrm>
                <a:off x="9567636" y="3381327"/>
                <a:ext cx="1248229" cy="357303"/>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65"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grpSp>
      </p:grpSp>
      <p:grpSp>
        <p:nvGrpSpPr>
          <p:cNvPr id="47" name="组合 46"/>
          <p:cNvGrpSpPr/>
          <p:nvPr/>
        </p:nvGrpSpPr>
        <p:grpSpPr>
          <a:xfrm>
            <a:off x="6291219" y="1625297"/>
            <a:ext cx="2487031" cy="3900623"/>
            <a:chOff x="4718451" y="1400968"/>
            <a:chExt cx="1865759" cy="2926229"/>
          </a:xfrm>
        </p:grpSpPr>
        <p:grpSp>
          <p:nvGrpSpPr>
            <p:cNvPr id="20" name="组合 19"/>
            <p:cNvGrpSpPr/>
            <p:nvPr/>
          </p:nvGrpSpPr>
          <p:grpSpPr>
            <a:xfrm>
              <a:off x="4718451" y="2930863"/>
              <a:ext cx="1853644" cy="1396334"/>
              <a:chOff x="3474720" y="4038600"/>
              <a:chExt cx="2331720" cy="1752600"/>
            </a:xfrm>
          </p:grpSpPr>
          <p:sp>
            <p:nvSpPr>
              <p:cNvPr id="21" name="文本框 30"/>
              <p:cNvSpPr txBox="1"/>
              <p:nvPr/>
            </p:nvSpPr>
            <p:spPr>
              <a:xfrm>
                <a:off x="3987799" y="475822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4503"/>
              </a:xfrm>
              <a:prstGeom prst="rect">
                <a:avLst/>
              </a:prstGeom>
              <a:noFill/>
            </p:spPr>
            <p:txBody>
              <a:bodyPr wrap="square" rtlCol="0">
                <a:spAutoFit/>
              </a:bodyPr>
              <a:lstStyle/>
              <a:p>
                <a:pPr algn="ctr"/>
                <a:r>
                  <a:rPr lang="zh-CN" altLang="en-US" sz="2665" baseline="-3000" dirty="0">
                    <a:solidFill>
                      <a:schemeClr val="tx1">
                        <a:lumMod val="50000"/>
                        <a:lumOff val="50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4730566" y="1400968"/>
              <a:ext cx="1853644" cy="152989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solidFill>
                    <a:schemeClr val="tx1"/>
                  </a:solidFill>
                  <a:latin typeface="微软雅黑" panose="020B0503020204020204" pitchFamily="34" charset="-122"/>
                  <a:ea typeface="微软雅黑" panose="020B0503020204020204" pitchFamily="34" charset="-122"/>
                </a:endParaRPr>
              </a:p>
            </p:txBody>
          </p:sp>
          <p:sp>
            <p:nvSpPr>
              <p:cNvPr id="40" name="文本框 48"/>
              <p:cNvSpPr txBox="1"/>
              <p:nvPr/>
            </p:nvSpPr>
            <p:spPr>
              <a:xfrm>
                <a:off x="6793956" y="3381327"/>
                <a:ext cx="1248229" cy="357303"/>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65" dirty="0">
                    <a:solidFill>
                      <a:schemeClr val="bg1"/>
                    </a:solidFill>
                    <a:latin typeface="微软雅黑" panose="020B0503020204020204" pitchFamily="34" charset="-122"/>
                    <a:ea typeface="微软雅黑" panose="020B0503020204020204" pitchFamily="34" charset="-122"/>
                  </a:rPr>
                  <a:t>添加标题</a:t>
                </a:r>
              </a:p>
            </p:txBody>
          </p:sp>
        </p:grpSp>
        <p:sp>
          <p:nvSpPr>
            <p:cNvPr id="45" name="Freeform 73"/>
            <p:cNvSpPr>
              <a:spLocks noEditPoints="1"/>
            </p:cNvSpPr>
            <p:nvPr/>
          </p:nvSpPr>
          <p:spPr bwMode="auto">
            <a:xfrm>
              <a:off x="5333322" y="1722488"/>
              <a:ext cx="648132" cy="665262"/>
            </a:xfrm>
            <a:custGeom>
              <a:avLst/>
              <a:gdLst>
                <a:gd name="T0" fmla="*/ 437 w 437"/>
                <a:gd name="T1" fmla="*/ 191 h 447"/>
                <a:gd name="T2" fmla="*/ 412 w 437"/>
                <a:gd name="T3" fmla="*/ 291 h 447"/>
                <a:gd name="T4" fmla="*/ 322 w 437"/>
                <a:gd name="T5" fmla="*/ 342 h 447"/>
                <a:gd name="T6" fmla="*/ 284 w 437"/>
                <a:gd name="T7" fmla="*/ 330 h 447"/>
                <a:gd name="T8" fmla="*/ 267 w 437"/>
                <a:gd name="T9" fmla="*/ 310 h 447"/>
                <a:gd name="T10" fmla="*/ 205 w 437"/>
                <a:gd name="T11" fmla="*/ 340 h 447"/>
                <a:gd name="T12" fmla="*/ 138 w 437"/>
                <a:gd name="T13" fmla="*/ 309 h 447"/>
                <a:gd name="T14" fmla="*/ 115 w 437"/>
                <a:gd name="T15" fmla="*/ 231 h 447"/>
                <a:gd name="T16" fmla="*/ 142 w 437"/>
                <a:gd name="T17" fmla="*/ 150 h 447"/>
                <a:gd name="T18" fmla="*/ 219 w 437"/>
                <a:gd name="T19" fmla="*/ 115 h 447"/>
                <a:gd name="T20" fmla="*/ 269 w 437"/>
                <a:gd name="T21" fmla="*/ 135 h 447"/>
                <a:gd name="T22" fmla="*/ 273 w 437"/>
                <a:gd name="T23" fmla="*/ 121 h 447"/>
                <a:gd name="T24" fmla="*/ 320 w 437"/>
                <a:gd name="T25" fmla="*/ 121 h 447"/>
                <a:gd name="T26" fmla="*/ 310 w 437"/>
                <a:gd name="T27" fmla="*/ 263 h 447"/>
                <a:gd name="T28" fmla="*/ 315 w 437"/>
                <a:gd name="T29" fmla="*/ 287 h 447"/>
                <a:gd name="T30" fmla="*/ 326 w 437"/>
                <a:gd name="T31" fmla="*/ 291 h 447"/>
                <a:gd name="T32" fmla="*/ 382 w 437"/>
                <a:gd name="T33" fmla="*/ 191 h 447"/>
                <a:gd name="T34" fmla="*/ 345 w 437"/>
                <a:gd name="T35" fmla="*/ 94 h 447"/>
                <a:gd name="T36" fmla="*/ 230 w 437"/>
                <a:gd name="T37" fmla="*/ 52 h 447"/>
                <a:gd name="T38" fmla="*/ 113 w 437"/>
                <a:gd name="T39" fmla="*/ 94 h 447"/>
                <a:gd name="T40" fmla="*/ 57 w 437"/>
                <a:gd name="T41" fmla="*/ 229 h 447"/>
                <a:gd name="T42" fmla="*/ 104 w 437"/>
                <a:gd name="T43" fmla="*/ 351 h 447"/>
                <a:gd name="T44" fmla="*/ 217 w 437"/>
                <a:gd name="T45" fmla="*/ 395 h 447"/>
                <a:gd name="T46" fmla="*/ 349 w 437"/>
                <a:gd name="T47" fmla="*/ 370 h 447"/>
                <a:gd name="T48" fmla="*/ 357 w 437"/>
                <a:gd name="T49" fmla="*/ 366 h 447"/>
                <a:gd name="T50" fmla="*/ 357 w 437"/>
                <a:gd name="T51" fmla="*/ 419 h 447"/>
                <a:gd name="T52" fmla="*/ 354 w 437"/>
                <a:gd name="T53" fmla="*/ 420 h 447"/>
                <a:gd name="T54" fmla="*/ 216 w 437"/>
                <a:gd name="T55" fmla="*/ 447 h 447"/>
                <a:gd name="T56" fmla="*/ 68 w 437"/>
                <a:gd name="T57" fmla="*/ 394 h 447"/>
                <a:gd name="T58" fmla="*/ 0 w 437"/>
                <a:gd name="T59" fmla="*/ 225 h 447"/>
                <a:gd name="T60" fmla="*/ 64 w 437"/>
                <a:gd name="T61" fmla="*/ 63 h 447"/>
                <a:gd name="T62" fmla="*/ 137 w 437"/>
                <a:gd name="T63" fmla="*/ 17 h 447"/>
                <a:gd name="T64" fmla="*/ 230 w 437"/>
                <a:gd name="T65" fmla="*/ 0 h 447"/>
                <a:gd name="T66" fmla="*/ 386 w 437"/>
                <a:gd name="T67" fmla="*/ 58 h 447"/>
                <a:gd name="T68" fmla="*/ 423 w 437"/>
                <a:gd name="T69" fmla="*/ 115 h 447"/>
                <a:gd name="T70" fmla="*/ 437 w 437"/>
                <a:gd name="T71" fmla="*/ 191 h 447"/>
                <a:gd name="T72" fmla="*/ 250 w 437"/>
                <a:gd name="T73" fmla="*/ 267 h 447"/>
                <a:gd name="T74" fmla="*/ 260 w 437"/>
                <a:gd name="T75" fmla="*/ 221 h 447"/>
                <a:gd name="T76" fmla="*/ 251 w 437"/>
                <a:gd name="T77" fmla="*/ 180 h 447"/>
                <a:gd name="T78" fmla="*/ 218 w 437"/>
                <a:gd name="T79" fmla="*/ 164 h 447"/>
                <a:gd name="T80" fmla="*/ 183 w 437"/>
                <a:gd name="T81" fmla="*/ 186 h 447"/>
                <a:gd name="T82" fmla="*/ 173 w 437"/>
                <a:gd name="T83" fmla="*/ 231 h 447"/>
                <a:gd name="T84" fmla="*/ 212 w 437"/>
                <a:gd name="T85" fmla="*/ 289 h 447"/>
                <a:gd name="T86" fmla="*/ 250 w 437"/>
                <a:gd name="T87" fmla="*/ 267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7" h="447">
                  <a:moveTo>
                    <a:pt x="437" y="191"/>
                  </a:moveTo>
                  <a:cubicBezTo>
                    <a:pt x="437" y="228"/>
                    <a:pt x="427" y="264"/>
                    <a:pt x="412" y="291"/>
                  </a:cubicBezTo>
                  <a:cubicBezTo>
                    <a:pt x="390" y="324"/>
                    <a:pt x="360" y="342"/>
                    <a:pt x="322" y="342"/>
                  </a:cubicBezTo>
                  <a:cubicBezTo>
                    <a:pt x="307" y="342"/>
                    <a:pt x="293" y="337"/>
                    <a:pt x="284" y="330"/>
                  </a:cubicBezTo>
                  <a:cubicBezTo>
                    <a:pt x="277" y="325"/>
                    <a:pt x="271" y="318"/>
                    <a:pt x="267" y="310"/>
                  </a:cubicBezTo>
                  <a:cubicBezTo>
                    <a:pt x="253" y="329"/>
                    <a:pt x="230" y="340"/>
                    <a:pt x="205" y="340"/>
                  </a:cubicBezTo>
                  <a:cubicBezTo>
                    <a:pt x="177" y="340"/>
                    <a:pt x="153" y="330"/>
                    <a:pt x="138" y="309"/>
                  </a:cubicBezTo>
                  <a:cubicBezTo>
                    <a:pt x="122" y="289"/>
                    <a:pt x="115" y="263"/>
                    <a:pt x="115" y="231"/>
                  </a:cubicBezTo>
                  <a:cubicBezTo>
                    <a:pt x="115" y="199"/>
                    <a:pt x="124" y="171"/>
                    <a:pt x="142" y="150"/>
                  </a:cubicBezTo>
                  <a:cubicBezTo>
                    <a:pt x="160" y="127"/>
                    <a:pt x="187" y="115"/>
                    <a:pt x="219" y="115"/>
                  </a:cubicBezTo>
                  <a:cubicBezTo>
                    <a:pt x="239" y="115"/>
                    <a:pt x="256" y="123"/>
                    <a:pt x="269" y="135"/>
                  </a:cubicBezTo>
                  <a:cubicBezTo>
                    <a:pt x="273" y="121"/>
                    <a:pt x="273" y="121"/>
                    <a:pt x="273" y="121"/>
                  </a:cubicBezTo>
                  <a:cubicBezTo>
                    <a:pt x="320" y="121"/>
                    <a:pt x="320" y="121"/>
                    <a:pt x="320" y="121"/>
                  </a:cubicBezTo>
                  <a:cubicBezTo>
                    <a:pt x="310" y="263"/>
                    <a:pt x="310" y="263"/>
                    <a:pt x="310" y="263"/>
                  </a:cubicBezTo>
                  <a:cubicBezTo>
                    <a:pt x="309" y="275"/>
                    <a:pt x="311" y="283"/>
                    <a:pt x="315" y="287"/>
                  </a:cubicBezTo>
                  <a:cubicBezTo>
                    <a:pt x="317" y="290"/>
                    <a:pt x="320" y="291"/>
                    <a:pt x="326" y="291"/>
                  </a:cubicBezTo>
                  <a:cubicBezTo>
                    <a:pt x="368" y="291"/>
                    <a:pt x="382" y="224"/>
                    <a:pt x="382" y="191"/>
                  </a:cubicBezTo>
                  <a:cubicBezTo>
                    <a:pt x="382" y="151"/>
                    <a:pt x="369" y="118"/>
                    <a:pt x="345" y="94"/>
                  </a:cubicBezTo>
                  <a:cubicBezTo>
                    <a:pt x="318" y="66"/>
                    <a:pt x="278" y="52"/>
                    <a:pt x="230" y="52"/>
                  </a:cubicBezTo>
                  <a:cubicBezTo>
                    <a:pt x="184" y="52"/>
                    <a:pt x="144" y="67"/>
                    <a:pt x="113" y="94"/>
                  </a:cubicBezTo>
                  <a:cubicBezTo>
                    <a:pt x="77" y="127"/>
                    <a:pt x="57" y="173"/>
                    <a:pt x="57" y="229"/>
                  </a:cubicBezTo>
                  <a:cubicBezTo>
                    <a:pt x="57" y="276"/>
                    <a:pt x="74" y="320"/>
                    <a:pt x="104" y="351"/>
                  </a:cubicBezTo>
                  <a:cubicBezTo>
                    <a:pt x="133" y="379"/>
                    <a:pt x="171" y="395"/>
                    <a:pt x="217" y="395"/>
                  </a:cubicBezTo>
                  <a:cubicBezTo>
                    <a:pt x="269" y="395"/>
                    <a:pt x="309" y="388"/>
                    <a:pt x="349" y="370"/>
                  </a:cubicBezTo>
                  <a:cubicBezTo>
                    <a:pt x="357" y="366"/>
                    <a:pt x="357" y="366"/>
                    <a:pt x="357" y="366"/>
                  </a:cubicBezTo>
                  <a:cubicBezTo>
                    <a:pt x="357" y="419"/>
                    <a:pt x="357" y="419"/>
                    <a:pt x="357" y="419"/>
                  </a:cubicBezTo>
                  <a:cubicBezTo>
                    <a:pt x="354" y="420"/>
                    <a:pt x="354" y="420"/>
                    <a:pt x="354" y="420"/>
                  </a:cubicBezTo>
                  <a:cubicBezTo>
                    <a:pt x="316" y="438"/>
                    <a:pt x="272" y="447"/>
                    <a:pt x="216" y="447"/>
                  </a:cubicBezTo>
                  <a:cubicBezTo>
                    <a:pt x="157" y="447"/>
                    <a:pt x="106" y="429"/>
                    <a:pt x="68" y="394"/>
                  </a:cubicBezTo>
                  <a:cubicBezTo>
                    <a:pt x="23" y="354"/>
                    <a:pt x="0" y="293"/>
                    <a:pt x="0" y="225"/>
                  </a:cubicBezTo>
                  <a:cubicBezTo>
                    <a:pt x="0" y="159"/>
                    <a:pt x="22" y="104"/>
                    <a:pt x="64" y="63"/>
                  </a:cubicBezTo>
                  <a:cubicBezTo>
                    <a:pt x="85" y="43"/>
                    <a:pt x="109" y="28"/>
                    <a:pt x="137" y="17"/>
                  </a:cubicBezTo>
                  <a:cubicBezTo>
                    <a:pt x="166" y="6"/>
                    <a:pt x="197" y="0"/>
                    <a:pt x="230" y="0"/>
                  </a:cubicBezTo>
                  <a:cubicBezTo>
                    <a:pt x="292" y="0"/>
                    <a:pt x="348" y="21"/>
                    <a:pt x="386" y="58"/>
                  </a:cubicBezTo>
                  <a:cubicBezTo>
                    <a:pt x="402" y="74"/>
                    <a:pt x="415" y="94"/>
                    <a:pt x="423" y="115"/>
                  </a:cubicBezTo>
                  <a:cubicBezTo>
                    <a:pt x="432" y="138"/>
                    <a:pt x="437" y="163"/>
                    <a:pt x="437" y="191"/>
                  </a:cubicBezTo>
                  <a:close/>
                  <a:moveTo>
                    <a:pt x="250" y="267"/>
                  </a:moveTo>
                  <a:cubicBezTo>
                    <a:pt x="258" y="254"/>
                    <a:pt x="260" y="234"/>
                    <a:pt x="260" y="221"/>
                  </a:cubicBezTo>
                  <a:cubicBezTo>
                    <a:pt x="260" y="203"/>
                    <a:pt x="256" y="190"/>
                    <a:pt x="251" y="180"/>
                  </a:cubicBezTo>
                  <a:cubicBezTo>
                    <a:pt x="243" y="169"/>
                    <a:pt x="232" y="164"/>
                    <a:pt x="218" y="164"/>
                  </a:cubicBezTo>
                  <a:cubicBezTo>
                    <a:pt x="202" y="164"/>
                    <a:pt x="190" y="171"/>
                    <a:pt x="183" y="186"/>
                  </a:cubicBezTo>
                  <a:cubicBezTo>
                    <a:pt x="176" y="197"/>
                    <a:pt x="173" y="214"/>
                    <a:pt x="173" y="231"/>
                  </a:cubicBezTo>
                  <a:cubicBezTo>
                    <a:pt x="173" y="249"/>
                    <a:pt x="177" y="289"/>
                    <a:pt x="212" y="289"/>
                  </a:cubicBezTo>
                  <a:cubicBezTo>
                    <a:pt x="229" y="289"/>
                    <a:pt x="242" y="282"/>
                    <a:pt x="250" y="267"/>
                  </a:cubicBezTo>
                  <a:close/>
                </a:path>
              </a:pathLst>
            </a:custGeom>
            <a:solidFill>
              <a:schemeClr val="bg1"/>
            </a:solidFill>
            <a:ln>
              <a:noFill/>
            </a:ln>
          </p:spPr>
          <p:txBody>
            <a:bodyPr vert="horz" wrap="square" lIns="121888" tIns="60944" rIns="121888" bIns="60944" numCol="1" anchor="t" anchorCtr="0" compatLnSpc="1"/>
            <a:lstStyle/>
            <a:p>
              <a:endParaRPr lang="zh-CN" altLang="en-US" sz="3200"/>
            </a:p>
          </p:txBody>
        </p:sp>
      </p:grpSp>
      <p:sp>
        <p:nvSpPr>
          <p:cNvPr id="57" name="标题 5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barn(inVertical)">
                                      <p:cBhvr>
                                        <p:cTn id="11" dur="500"/>
                                        <p:tgtEl>
                                          <p:spTgt spid="47"/>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barn(inVertical)">
                                      <p:cBhvr>
                                        <p:cTn id="15" dur="500"/>
                                        <p:tgtEl>
                                          <p:spTgt spid="4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randombar(horizontal)">
                                      <p:cBhvr>
                                        <p:cTn id="1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TextBox 107"/>
          <p:cNvSpPr txBox="1"/>
          <p:nvPr/>
        </p:nvSpPr>
        <p:spPr>
          <a:xfrm>
            <a:off x="1035440" y="5403770"/>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109" name="Straight Connector 108"/>
          <p:cNvCxnSpPr/>
          <p:nvPr/>
        </p:nvCxnSpPr>
        <p:spPr>
          <a:xfrm>
            <a:off x="1043634" y="5279573"/>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2" name="Block Arc 51"/>
          <p:cNvSpPr/>
          <p:nvPr/>
        </p:nvSpPr>
        <p:spPr>
          <a:xfrm>
            <a:off x="1234977" y="2133134"/>
            <a:ext cx="2217290" cy="2217579"/>
          </a:xfrm>
          <a:prstGeom prst="blockArc">
            <a:avLst>
              <a:gd name="adj1" fmla="val 10800000"/>
              <a:gd name="adj2" fmla="val 3"/>
              <a:gd name="adj3" fmla="val 15291"/>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3" name="Block Arc 52"/>
          <p:cNvSpPr/>
          <p:nvPr/>
        </p:nvSpPr>
        <p:spPr>
          <a:xfrm rot="10800000">
            <a:off x="3110217" y="2130252"/>
            <a:ext cx="2217290" cy="2217579"/>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4" name="Block Arc 53"/>
          <p:cNvSpPr/>
          <p:nvPr/>
        </p:nvSpPr>
        <p:spPr>
          <a:xfrm>
            <a:off x="4987405" y="2133134"/>
            <a:ext cx="2217290" cy="2217579"/>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5" name="Block Arc 54"/>
          <p:cNvSpPr/>
          <p:nvPr/>
        </p:nvSpPr>
        <p:spPr>
          <a:xfrm rot="10800000">
            <a:off x="6862646" y="2130252"/>
            <a:ext cx="2217290" cy="2217579"/>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56" name="Block Arc 55"/>
          <p:cNvSpPr/>
          <p:nvPr/>
        </p:nvSpPr>
        <p:spPr>
          <a:xfrm>
            <a:off x="8739735" y="2133134"/>
            <a:ext cx="2217290" cy="2217579"/>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solidFill>
                <a:schemeClr val="tx1"/>
              </a:solidFill>
              <a:latin typeface="+mn-ea"/>
            </a:endParaRPr>
          </a:p>
        </p:txBody>
      </p:sp>
      <p:sp>
        <p:nvSpPr>
          <p:cNvPr id="63" name="Freeform 62"/>
          <p:cNvSpPr/>
          <p:nvPr/>
        </p:nvSpPr>
        <p:spPr>
          <a:xfrm>
            <a:off x="170389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4" name="Freeform 63"/>
          <p:cNvSpPr/>
          <p:nvPr/>
        </p:nvSpPr>
        <p:spPr>
          <a:xfrm>
            <a:off x="3583669"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5" name="Freeform 64"/>
          <p:cNvSpPr/>
          <p:nvPr/>
        </p:nvSpPr>
        <p:spPr>
          <a:xfrm>
            <a:off x="5463444"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6" name="Freeform 65"/>
          <p:cNvSpPr/>
          <p:nvPr/>
        </p:nvSpPr>
        <p:spPr>
          <a:xfrm>
            <a:off x="7343220"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solidFill>
                <a:schemeClr val="bg1"/>
              </a:solidFill>
              <a:latin typeface="+mn-ea"/>
            </a:endParaRPr>
          </a:p>
        </p:txBody>
      </p:sp>
      <p:sp>
        <p:nvSpPr>
          <p:cNvPr id="67" name="Freeform 66"/>
          <p:cNvSpPr/>
          <p:nvPr/>
        </p:nvSpPr>
        <p:spPr>
          <a:xfrm>
            <a:off x="9222996" y="2619976"/>
            <a:ext cx="1288536"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76" name="TextBox 75"/>
          <p:cNvSpPr txBox="1"/>
          <p:nvPr/>
        </p:nvSpPr>
        <p:spPr>
          <a:xfrm>
            <a:off x="2051314"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mn-ea"/>
              </a:rPr>
              <a:t>2012</a:t>
            </a:r>
          </a:p>
        </p:txBody>
      </p:sp>
      <p:sp>
        <p:nvSpPr>
          <p:cNvPr id="78" name="TextBox 77"/>
          <p:cNvSpPr txBox="1"/>
          <p:nvPr/>
        </p:nvSpPr>
        <p:spPr>
          <a:xfrm>
            <a:off x="3922915"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4"/>
                </a:solidFill>
                <a:latin typeface="+mn-ea"/>
              </a:rPr>
              <a:t>2013</a:t>
            </a:r>
          </a:p>
        </p:txBody>
      </p:sp>
      <p:sp>
        <p:nvSpPr>
          <p:cNvPr id="79" name="TextBox 78"/>
          <p:cNvSpPr txBox="1"/>
          <p:nvPr/>
        </p:nvSpPr>
        <p:spPr>
          <a:xfrm>
            <a:off x="5857235"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mn-ea"/>
              </a:rPr>
              <a:t>2014</a:t>
            </a:r>
          </a:p>
        </p:txBody>
      </p:sp>
      <p:sp>
        <p:nvSpPr>
          <p:cNvPr id="82" name="TextBox 81"/>
          <p:cNvSpPr txBox="1"/>
          <p:nvPr/>
        </p:nvSpPr>
        <p:spPr>
          <a:xfrm>
            <a:off x="7708887" y="2206900"/>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3"/>
                </a:solidFill>
                <a:latin typeface="+mn-ea"/>
              </a:rPr>
              <a:t>2015</a:t>
            </a:r>
          </a:p>
        </p:txBody>
      </p:sp>
      <p:sp>
        <p:nvSpPr>
          <p:cNvPr id="83" name="TextBox 82"/>
          <p:cNvSpPr txBox="1"/>
          <p:nvPr/>
        </p:nvSpPr>
        <p:spPr>
          <a:xfrm>
            <a:off x="9628871" y="4160648"/>
            <a:ext cx="538610"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mn-ea"/>
              </a:rPr>
              <a:t>2016</a:t>
            </a:r>
          </a:p>
        </p:txBody>
      </p:sp>
      <p:grpSp>
        <p:nvGrpSpPr>
          <p:cNvPr id="86" name="Group 88"/>
          <p:cNvGrpSpPr/>
          <p:nvPr/>
        </p:nvGrpSpPr>
        <p:grpSpPr>
          <a:xfrm>
            <a:off x="1334442" y="1400691"/>
            <a:ext cx="2095629" cy="645743"/>
            <a:chOff x="805797" y="661615"/>
            <a:chExt cx="1155277" cy="263203"/>
          </a:xfrm>
        </p:grpSpPr>
        <p:sp>
          <p:nvSpPr>
            <p:cNvPr id="87" name="TextBox 86"/>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0" name="TextBox 89"/>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3" name="Group 88"/>
          <p:cNvGrpSpPr/>
          <p:nvPr/>
        </p:nvGrpSpPr>
        <p:grpSpPr>
          <a:xfrm>
            <a:off x="3178797" y="4401420"/>
            <a:ext cx="2095629" cy="645743"/>
            <a:chOff x="805797" y="661615"/>
            <a:chExt cx="1155277" cy="263203"/>
          </a:xfrm>
        </p:grpSpPr>
        <p:sp>
          <p:nvSpPr>
            <p:cNvPr id="94" name="TextBox 93"/>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98" name="TextBox 97"/>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99" name="Group 88"/>
          <p:cNvGrpSpPr/>
          <p:nvPr/>
        </p:nvGrpSpPr>
        <p:grpSpPr>
          <a:xfrm>
            <a:off x="5109067" y="1400691"/>
            <a:ext cx="2095629" cy="645743"/>
            <a:chOff x="805797" y="661615"/>
            <a:chExt cx="1155277" cy="263203"/>
          </a:xfrm>
        </p:grpSpPr>
        <p:sp>
          <p:nvSpPr>
            <p:cNvPr id="100" name="TextBox 99"/>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1" name="TextBox 100"/>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2" name="Group 88"/>
          <p:cNvGrpSpPr/>
          <p:nvPr/>
        </p:nvGrpSpPr>
        <p:grpSpPr>
          <a:xfrm>
            <a:off x="6984308" y="4401420"/>
            <a:ext cx="2095629" cy="645743"/>
            <a:chOff x="805797" y="661615"/>
            <a:chExt cx="1155277" cy="263203"/>
          </a:xfrm>
        </p:grpSpPr>
        <p:sp>
          <p:nvSpPr>
            <p:cNvPr id="103" name="TextBox 102"/>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4" name="TextBox 103"/>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grpSp>
        <p:nvGrpSpPr>
          <p:cNvPr id="105" name="Group 88"/>
          <p:cNvGrpSpPr/>
          <p:nvPr/>
        </p:nvGrpSpPr>
        <p:grpSpPr>
          <a:xfrm>
            <a:off x="8739736" y="1400691"/>
            <a:ext cx="2095629" cy="645743"/>
            <a:chOff x="805797" y="661615"/>
            <a:chExt cx="1155277" cy="263203"/>
          </a:xfrm>
        </p:grpSpPr>
        <p:sp>
          <p:nvSpPr>
            <p:cNvPr id="106" name="TextBox 105"/>
            <p:cNvSpPr txBox="1"/>
            <p:nvPr/>
          </p:nvSpPr>
          <p:spPr>
            <a:xfrm>
              <a:off x="1171347" y="661615"/>
              <a:ext cx="452456"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805797" y="757552"/>
              <a:ext cx="1155277" cy="167266"/>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sp>
        <p:nvSpPr>
          <p:cNvPr id="37" name="Freeform 143"/>
          <p:cNvSpPr>
            <a:spLocks noEditPoints="1"/>
          </p:cNvSpPr>
          <p:nvPr/>
        </p:nvSpPr>
        <p:spPr bwMode="auto">
          <a:xfrm>
            <a:off x="2101379" y="2996831"/>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8" name="Freeform 92"/>
          <p:cNvSpPr>
            <a:spLocks noEditPoints="1"/>
          </p:cNvSpPr>
          <p:nvPr/>
        </p:nvSpPr>
        <p:spPr bwMode="auto">
          <a:xfrm>
            <a:off x="4013340" y="306493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9" name="组合 38"/>
          <p:cNvGrpSpPr/>
          <p:nvPr/>
        </p:nvGrpSpPr>
        <p:grpSpPr>
          <a:xfrm>
            <a:off x="5896481" y="3033182"/>
            <a:ext cx="427511" cy="400051"/>
            <a:chOff x="6661150" y="233363"/>
            <a:chExt cx="320675" cy="300038"/>
          </a:xfrm>
          <a:solidFill>
            <a:schemeClr val="bg1"/>
          </a:solidFill>
        </p:grpSpPr>
        <p:sp>
          <p:nvSpPr>
            <p:cNvPr id="40"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4" name="Freeform 140"/>
          <p:cNvSpPr>
            <a:spLocks noEditPoints="1"/>
          </p:cNvSpPr>
          <p:nvPr/>
        </p:nvSpPr>
        <p:spPr bwMode="auto">
          <a:xfrm>
            <a:off x="7750259" y="3030871"/>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5" name="组合 44"/>
          <p:cNvGrpSpPr/>
          <p:nvPr/>
        </p:nvGrpSpPr>
        <p:grpSpPr>
          <a:xfrm>
            <a:off x="9647168" y="3021116"/>
            <a:ext cx="419045" cy="408517"/>
            <a:chOff x="8175625" y="987426"/>
            <a:chExt cx="314325" cy="306388"/>
          </a:xfrm>
          <a:solidFill>
            <a:schemeClr val="bg1"/>
          </a:solidFill>
        </p:grpSpPr>
        <p:sp>
          <p:nvSpPr>
            <p:cNvPr id="46"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7"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ppt_x"/>
                                          </p:val>
                                        </p:tav>
                                        <p:tav tm="100000">
                                          <p:val>
                                            <p:strVal val="#ppt_x"/>
                                          </p:val>
                                        </p:tav>
                                      </p:tavLst>
                                    </p:anim>
                                    <p:anim calcmode="lin" valueType="num">
                                      <p:cBhvr additive="base">
                                        <p:cTn id="8" dur="50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slide(fromBottom)">
                                      <p:cBhvr>
                                        <p:cTn id="17" dur="500"/>
                                        <p:tgtEl>
                                          <p:spTgt spid="76"/>
                                        </p:tgtEl>
                                      </p:cBhvr>
                                    </p:animEffect>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slide(fromBottom)">
                                      <p:cBhvr>
                                        <p:cTn id="21" dur="500"/>
                                        <p:tgtEl>
                                          <p:spTgt spid="86"/>
                                        </p:tgtEl>
                                      </p:cBhvr>
                                    </p:animEffect>
                                  </p:childTnLst>
                                </p:cTn>
                              </p:par>
                            </p:childTnLst>
                          </p:cTn>
                        </p:par>
                        <p:par>
                          <p:cTn id="22" fill="hold">
                            <p:stCondLst>
                              <p:cond delay="200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ppt_x"/>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 calcmode="lin" valueType="num">
                                      <p:cBhvr>
                                        <p:cTn id="30" dur="500" fill="hold"/>
                                        <p:tgtEl>
                                          <p:spTgt spid="64"/>
                                        </p:tgtEl>
                                        <p:attrNameLst>
                                          <p:attrName>ppt_w</p:attrName>
                                        </p:attrNameLst>
                                      </p:cBhvr>
                                      <p:tavLst>
                                        <p:tav tm="0">
                                          <p:val>
                                            <p:fltVal val="0"/>
                                          </p:val>
                                        </p:tav>
                                        <p:tav tm="100000">
                                          <p:val>
                                            <p:strVal val="#ppt_w"/>
                                          </p:val>
                                        </p:tav>
                                      </p:tavLst>
                                    </p:anim>
                                    <p:anim calcmode="lin" valueType="num">
                                      <p:cBhvr>
                                        <p:cTn id="31" dur="500" fill="hold"/>
                                        <p:tgtEl>
                                          <p:spTgt spid="64"/>
                                        </p:tgtEl>
                                        <p:attrNameLst>
                                          <p:attrName>ppt_h</p:attrName>
                                        </p:attrNameLst>
                                      </p:cBhvr>
                                      <p:tavLst>
                                        <p:tav tm="0">
                                          <p:val>
                                            <p:fltVal val="0"/>
                                          </p:val>
                                        </p:tav>
                                        <p:tav tm="100000">
                                          <p:val>
                                            <p:strVal val="#ppt_h"/>
                                          </p:val>
                                        </p:tav>
                                      </p:tavLst>
                                    </p:anim>
                                  </p:childTnLst>
                                </p:cTn>
                              </p:par>
                            </p:childTnLst>
                          </p:cTn>
                        </p:par>
                        <p:par>
                          <p:cTn id="32" fill="hold">
                            <p:stCondLst>
                              <p:cond delay="3000"/>
                            </p:stCondLst>
                            <p:childTnLst>
                              <p:par>
                                <p:cTn id="33" presetID="12" presetClass="entr" presetSubtype="4"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slide(fromBottom)">
                                      <p:cBhvr>
                                        <p:cTn id="35" dur="500"/>
                                        <p:tgtEl>
                                          <p:spTgt spid="78"/>
                                        </p:tgtEl>
                                      </p:cBhvr>
                                    </p:animEffect>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slide(fromBottom)">
                                      <p:cBhvr>
                                        <p:cTn id="39" dur="500"/>
                                        <p:tgtEl>
                                          <p:spTgt spid="93"/>
                                        </p:tgtEl>
                                      </p:cBhvr>
                                    </p:animEffect>
                                  </p:childTnLst>
                                </p:cTn>
                              </p:par>
                            </p:childTnLst>
                          </p:cTn>
                        </p:par>
                        <p:par>
                          <p:cTn id="40" fill="hold">
                            <p:stCondLst>
                              <p:cond delay="4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0-#ppt_h/2"/>
                                          </p:val>
                                        </p:tav>
                                        <p:tav tm="100000">
                                          <p:val>
                                            <p:strVal val="#ppt_y"/>
                                          </p:val>
                                        </p:tav>
                                      </p:tavLst>
                                    </p:anim>
                                  </p:childTnLst>
                                </p:cTn>
                              </p:par>
                            </p:childTnLst>
                          </p:cTn>
                        </p:par>
                        <p:par>
                          <p:cTn id="45" fill="hold">
                            <p:stCondLst>
                              <p:cond delay="4500"/>
                            </p:stCondLst>
                            <p:childTnLst>
                              <p:par>
                                <p:cTn id="46" presetID="23" presetClass="entr" presetSubtype="16"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 calcmode="lin" valueType="num">
                                      <p:cBhvr>
                                        <p:cTn id="48" dur="500" fill="hold"/>
                                        <p:tgtEl>
                                          <p:spTgt spid="65"/>
                                        </p:tgtEl>
                                        <p:attrNameLst>
                                          <p:attrName>ppt_w</p:attrName>
                                        </p:attrNameLst>
                                      </p:cBhvr>
                                      <p:tavLst>
                                        <p:tav tm="0">
                                          <p:val>
                                            <p:fltVal val="0"/>
                                          </p:val>
                                        </p:tav>
                                        <p:tav tm="100000">
                                          <p:val>
                                            <p:strVal val="#ppt_w"/>
                                          </p:val>
                                        </p:tav>
                                      </p:tavLst>
                                    </p:anim>
                                    <p:anim calcmode="lin" valueType="num">
                                      <p:cBhvr>
                                        <p:cTn id="49" dur="500" fill="hold"/>
                                        <p:tgtEl>
                                          <p:spTgt spid="65"/>
                                        </p:tgtEl>
                                        <p:attrNameLst>
                                          <p:attrName>ppt_h</p:attrName>
                                        </p:attrNameLst>
                                      </p:cBhvr>
                                      <p:tavLst>
                                        <p:tav tm="0">
                                          <p:val>
                                            <p:fltVal val="0"/>
                                          </p:val>
                                        </p:tav>
                                        <p:tav tm="100000">
                                          <p:val>
                                            <p:strVal val="#ppt_h"/>
                                          </p:val>
                                        </p:tav>
                                      </p:tavLst>
                                    </p:anim>
                                  </p:childTnLst>
                                </p:cTn>
                              </p:par>
                            </p:childTnLst>
                          </p:cTn>
                        </p:par>
                        <p:par>
                          <p:cTn id="50" fill="hold">
                            <p:stCondLst>
                              <p:cond delay="5000"/>
                            </p:stCondLst>
                            <p:childTnLst>
                              <p:par>
                                <p:cTn id="51" presetID="12" presetClass="entr" presetSubtype="4"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slide(fromBottom)">
                                      <p:cBhvr>
                                        <p:cTn id="53" dur="500"/>
                                        <p:tgtEl>
                                          <p:spTgt spid="79"/>
                                        </p:tgtEl>
                                      </p:cBhvr>
                                    </p:animEffect>
                                  </p:childTnLst>
                                </p:cTn>
                              </p:par>
                            </p:childTnLst>
                          </p:cTn>
                        </p:par>
                        <p:par>
                          <p:cTn id="54" fill="hold">
                            <p:stCondLst>
                              <p:cond delay="5500"/>
                            </p:stCondLst>
                            <p:childTnLst>
                              <p:par>
                                <p:cTn id="55" presetID="12" presetClass="entr" presetSubtype="4" fill="hold" nodeType="after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slide(fromBottom)">
                                      <p:cBhvr>
                                        <p:cTn id="57" dur="500"/>
                                        <p:tgtEl>
                                          <p:spTgt spid="99"/>
                                        </p:tgtEl>
                                      </p:cBhvr>
                                    </p:animEffect>
                                  </p:childTnLst>
                                </p:cTn>
                              </p:par>
                            </p:childTnLst>
                          </p:cTn>
                        </p:par>
                        <p:par>
                          <p:cTn id="58" fill="hold">
                            <p:stCondLst>
                              <p:cond delay="6000"/>
                            </p:stCondLst>
                            <p:childTnLst>
                              <p:par>
                                <p:cTn id="59" presetID="2" presetClass="entr" presetSubtype="4" accel="50000" decel="50000"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3" presetClass="entr" presetSubtype="16" fill="hold" grpId="0" nodeType="afterEffect">
                                  <p:stCondLst>
                                    <p:cond delay="0"/>
                                  </p:stCondLst>
                                  <p:childTnLst>
                                    <p:set>
                                      <p:cBhvr>
                                        <p:cTn id="65" dur="1" fill="hold">
                                          <p:stCondLst>
                                            <p:cond delay="0"/>
                                          </p:stCondLst>
                                        </p:cTn>
                                        <p:tgtEl>
                                          <p:spTgt spid="66"/>
                                        </p:tgtEl>
                                        <p:attrNameLst>
                                          <p:attrName>style.visibility</p:attrName>
                                        </p:attrNameLst>
                                      </p:cBhvr>
                                      <p:to>
                                        <p:strVal val="visible"/>
                                      </p:to>
                                    </p:set>
                                    <p:anim calcmode="lin" valueType="num">
                                      <p:cBhvr>
                                        <p:cTn id="66" dur="500" fill="hold"/>
                                        <p:tgtEl>
                                          <p:spTgt spid="66"/>
                                        </p:tgtEl>
                                        <p:attrNameLst>
                                          <p:attrName>ppt_w</p:attrName>
                                        </p:attrNameLst>
                                      </p:cBhvr>
                                      <p:tavLst>
                                        <p:tav tm="0">
                                          <p:val>
                                            <p:fltVal val="0"/>
                                          </p:val>
                                        </p:tav>
                                        <p:tav tm="100000">
                                          <p:val>
                                            <p:strVal val="#ppt_w"/>
                                          </p:val>
                                        </p:tav>
                                      </p:tavLst>
                                    </p:anim>
                                    <p:anim calcmode="lin" valueType="num">
                                      <p:cBhvr>
                                        <p:cTn id="67" dur="500" fill="hold"/>
                                        <p:tgtEl>
                                          <p:spTgt spid="66"/>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slide(fromBottom)">
                                      <p:cBhvr>
                                        <p:cTn id="71" dur="500"/>
                                        <p:tgtEl>
                                          <p:spTgt spid="82"/>
                                        </p:tgtEl>
                                      </p:cBhvr>
                                    </p:animEffect>
                                  </p:childTnLst>
                                </p:cTn>
                              </p:par>
                            </p:childTnLst>
                          </p:cTn>
                        </p:par>
                        <p:par>
                          <p:cTn id="72" fill="hold">
                            <p:stCondLst>
                              <p:cond delay="7500"/>
                            </p:stCondLst>
                            <p:childTnLst>
                              <p:par>
                                <p:cTn id="73" presetID="12" presetClass="entr" presetSubtype="4" fill="hold" nodeType="afterEffect">
                                  <p:stCondLst>
                                    <p:cond delay="0"/>
                                  </p:stCondLst>
                                  <p:childTnLst>
                                    <p:set>
                                      <p:cBhvr>
                                        <p:cTn id="74" dur="1" fill="hold">
                                          <p:stCondLst>
                                            <p:cond delay="0"/>
                                          </p:stCondLst>
                                        </p:cTn>
                                        <p:tgtEl>
                                          <p:spTgt spid="102"/>
                                        </p:tgtEl>
                                        <p:attrNameLst>
                                          <p:attrName>style.visibility</p:attrName>
                                        </p:attrNameLst>
                                      </p:cBhvr>
                                      <p:to>
                                        <p:strVal val="visible"/>
                                      </p:to>
                                    </p:set>
                                    <p:animEffect transition="in" filter="slide(fromBottom)">
                                      <p:cBhvr>
                                        <p:cTn id="75" dur="500"/>
                                        <p:tgtEl>
                                          <p:spTgt spid="102"/>
                                        </p:tgtEl>
                                      </p:cBhvr>
                                    </p:animEffect>
                                  </p:childTnLst>
                                </p:cTn>
                              </p:par>
                            </p:childTnLst>
                          </p:cTn>
                        </p:par>
                        <p:par>
                          <p:cTn id="76" fill="hold">
                            <p:stCondLst>
                              <p:cond delay="8000"/>
                            </p:stCondLst>
                            <p:childTnLst>
                              <p:par>
                                <p:cTn id="77" presetID="2" presetClass="entr" presetSubtype="1" accel="50000" decel="50000" fill="hold" grpId="0" nodeType="afterEffect">
                                  <p:stCondLst>
                                    <p:cond delay="0"/>
                                  </p:stCondLst>
                                  <p:childTnLst>
                                    <p:set>
                                      <p:cBhvr>
                                        <p:cTn id="78" dur="1" fill="hold">
                                          <p:stCondLst>
                                            <p:cond delay="0"/>
                                          </p:stCondLst>
                                        </p:cTn>
                                        <p:tgtEl>
                                          <p:spTgt spid="56"/>
                                        </p:tgtEl>
                                        <p:attrNameLst>
                                          <p:attrName>style.visibility</p:attrName>
                                        </p:attrNameLst>
                                      </p:cBhvr>
                                      <p:to>
                                        <p:strVal val="visible"/>
                                      </p:to>
                                    </p:set>
                                    <p:anim calcmode="lin" valueType="num">
                                      <p:cBhvr additive="base">
                                        <p:cTn id="79" dur="500" fill="hold"/>
                                        <p:tgtEl>
                                          <p:spTgt spid="56"/>
                                        </p:tgtEl>
                                        <p:attrNameLst>
                                          <p:attrName>ppt_x</p:attrName>
                                        </p:attrNameLst>
                                      </p:cBhvr>
                                      <p:tavLst>
                                        <p:tav tm="0">
                                          <p:val>
                                            <p:strVal val="#ppt_x"/>
                                          </p:val>
                                        </p:tav>
                                        <p:tav tm="100000">
                                          <p:val>
                                            <p:strVal val="#ppt_x"/>
                                          </p:val>
                                        </p:tav>
                                      </p:tavLst>
                                    </p:anim>
                                    <p:anim calcmode="lin" valueType="num">
                                      <p:cBhvr additive="base">
                                        <p:cTn id="80" dur="500" fill="hold"/>
                                        <p:tgtEl>
                                          <p:spTgt spid="56"/>
                                        </p:tgtEl>
                                        <p:attrNameLst>
                                          <p:attrName>ppt_y</p:attrName>
                                        </p:attrNameLst>
                                      </p:cBhvr>
                                      <p:tavLst>
                                        <p:tav tm="0">
                                          <p:val>
                                            <p:strVal val="0-#ppt_h/2"/>
                                          </p:val>
                                        </p:tav>
                                        <p:tav tm="100000">
                                          <p:val>
                                            <p:strVal val="#ppt_y"/>
                                          </p:val>
                                        </p:tav>
                                      </p:tavLst>
                                    </p:anim>
                                  </p:childTnLst>
                                </p:cTn>
                              </p:par>
                            </p:childTnLst>
                          </p:cTn>
                        </p:par>
                        <p:par>
                          <p:cTn id="81" fill="hold">
                            <p:stCondLst>
                              <p:cond delay="8500"/>
                            </p:stCondLst>
                            <p:childTnLst>
                              <p:par>
                                <p:cTn id="82" presetID="23" presetClass="entr" presetSubtype="16" fill="hold" grpId="0" nodeType="afterEffect">
                                  <p:stCondLst>
                                    <p:cond delay="0"/>
                                  </p:stCondLst>
                                  <p:childTnLst>
                                    <p:set>
                                      <p:cBhvr>
                                        <p:cTn id="83" dur="1" fill="hold">
                                          <p:stCondLst>
                                            <p:cond delay="0"/>
                                          </p:stCondLst>
                                        </p:cTn>
                                        <p:tgtEl>
                                          <p:spTgt spid="67"/>
                                        </p:tgtEl>
                                        <p:attrNameLst>
                                          <p:attrName>style.visibility</p:attrName>
                                        </p:attrNameLst>
                                      </p:cBhvr>
                                      <p:to>
                                        <p:strVal val="visible"/>
                                      </p:to>
                                    </p:set>
                                    <p:anim calcmode="lin" valueType="num">
                                      <p:cBhvr>
                                        <p:cTn id="84" dur="500" fill="hold"/>
                                        <p:tgtEl>
                                          <p:spTgt spid="67"/>
                                        </p:tgtEl>
                                        <p:attrNameLst>
                                          <p:attrName>ppt_w</p:attrName>
                                        </p:attrNameLst>
                                      </p:cBhvr>
                                      <p:tavLst>
                                        <p:tav tm="0">
                                          <p:val>
                                            <p:fltVal val="0"/>
                                          </p:val>
                                        </p:tav>
                                        <p:tav tm="100000">
                                          <p:val>
                                            <p:strVal val="#ppt_w"/>
                                          </p:val>
                                        </p:tav>
                                      </p:tavLst>
                                    </p:anim>
                                    <p:anim calcmode="lin" valueType="num">
                                      <p:cBhvr>
                                        <p:cTn id="85" dur="500" fill="hold"/>
                                        <p:tgtEl>
                                          <p:spTgt spid="67"/>
                                        </p:tgtEl>
                                        <p:attrNameLst>
                                          <p:attrName>ppt_h</p:attrName>
                                        </p:attrNameLst>
                                      </p:cBhvr>
                                      <p:tavLst>
                                        <p:tav tm="0">
                                          <p:val>
                                            <p:fltVal val="0"/>
                                          </p:val>
                                        </p:tav>
                                        <p:tav tm="100000">
                                          <p:val>
                                            <p:strVal val="#ppt_h"/>
                                          </p:val>
                                        </p:tav>
                                      </p:tavLst>
                                    </p:anim>
                                  </p:childTnLst>
                                </p:cTn>
                              </p:par>
                            </p:childTnLst>
                          </p:cTn>
                        </p:par>
                        <p:par>
                          <p:cTn id="86" fill="hold">
                            <p:stCondLst>
                              <p:cond delay="9000"/>
                            </p:stCondLst>
                            <p:childTnLst>
                              <p:par>
                                <p:cTn id="87" presetID="12" presetClass="entr" presetSubtype="4" fill="hold" grpId="0" nodeType="afterEffect">
                                  <p:stCondLst>
                                    <p:cond delay="0"/>
                                  </p:stCondLst>
                                  <p:childTnLst>
                                    <p:set>
                                      <p:cBhvr>
                                        <p:cTn id="88" dur="1" fill="hold">
                                          <p:stCondLst>
                                            <p:cond delay="0"/>
                                          </p:stCondLst>
                                        </p:cTn>
                                        <p:tgtEl>
                                          <p:spTgt spid="83"/>
                                        </p:tgtEl>
                                        <p:attrNameLst>
                                          <p:attrName>style.visibility</p:attrName>
                                        </p:attrNameLst>
                                      </p:cBhvr>
                                      <p:to>
                                        <p:strVal val="visible"/>
                                      </p:to>
                                    </p:set>
                                    <p:animEffect transition="in" filter="slide(fromBottom)">
                                      <p:cBhvr>
                                        <p:cTn id="89" dur="500"/>
                                        <p:tgtEl>
                                          <p:spTgt spid="83"/>
                                        </p:tgtEl>
                                      </p:cBhvr>
                                    </p:animEffect>
                                  </p:childTnLst>
                                </p:cTn>
                              </p:par>
                            </p:childTnLst>
                          </p:cTn>
                        </p:par>
                        <p:par>
                          <p:cTn id="90" fill="hold">
                            <p:stCondLst>
                              <p:cond delay="9500"/>
                            </p:stCondLst>
                            <p:childTnLst>
                              <p:par>
                                <p:cTn id="91" presetID="12" presetClass="entr" presetSubtype="4" fill="hold"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slide(fromBottom)">
                                      <p:cBhvr>
                                        <p:cTn id="93" dur="500"/>
                                        <p:tgtEl>
                                          <p:spTgt spid="105"/>
                                        </p:tgtEl>
                                      </p:cBhvr>
                                    </p:animEffect>
                                  </p:childTnLst>
                                </p:cTn>
                              </p:par>
                            </p:childTnLst>
                          </p:cTn>
                        </p:par>
                        <p:par>
                          <p:cTn id="94" fill="hold">
                            <p:stCondLst>
                              <p:cond delay="10000"/>
                            </p:stCondLst>
                            <p:childTnLst>
                              <p:par>
                                <p:cTn id="95" presetID="18" presetClass="entr" presetSubtype="3"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strips(upRight)">
                                      <p:cBhvr>
                                        <p:cTn id="97" dur="500"/>
                                        <p:tgtEl>
                                          <p:spTgt spid="109"/>
                                        </p:tgtEl>
                                      </p:cBhvr>
                                    </p:animEffect>
                                  </p:childTnLst>
                                </p:cTn>
                              </p:par>
                            </p:childTnLst>
                          </p:cTn>
                        </p:par>
                        <p:par>
                          <p:cTn id="98" fill="hold">
                            <p:stCondLst>
                              <p:cond delay="10500"/>
                            </p:stCondLst>
                            <p:childTnLst>
                              <p:par>
                                <p:cTn id="99" presetID="10" presetClass="entr" presetSubtype="0" fill="hold" grpId="0" nodeType="afterEffect">
                                  <p:stCondLst>
                                    <p:cond delay="0"/>
                                  </p:stCondLst>
                                  <p:childTnLst>
                                    <p:set>
                                      <p:cBhvr>
                                        <p:cTn id="100" dur="1" fill="hold">
                                          <p:stCondLst>
                                            <p:cond delay="0"/>
                                          </p:stCondLst>
                                        </p:cTn>
                                        <p:tgtEl>
                                          <p:spTgt spid="108"/>
                                        </p:tgtEl>
                                        <p:attrNameLst>
                                          <p:attrName>style.visibility</p:attrName>
                                        </p:attrNameLst>
                                      </p:cBhvr>
                                      <p:to>
                                        <p:strVal val="visible"/>
                                      </p:to>
                                    </p:set>
                                    <p:animEffect transition="in" filter="fade">
                                      <p:cBhvr>
                                        <p:cTn id="101" dur="500"/>
                                        <p:tgtEl>
                                          <p:spTgt spid="108"/>
                                        </p:tgtEl>
                                      </p:cBhvr>
                                    </p:animEffect>
                                  </p:childTnLst>
                                </p:cTn>
                              </p:par>
                            </p:childTnLst>
                          </p:cTn>
                        </p:par>
                        <p:par>
                          <p:cTn id="102" fill="hold">
                            <p:stCondLst>
                              <p:cond delay="11000"/>
                            </p:stCondLst>
                            <p:childTnLst>
                              <p:par>
                                <p:cTn id="103" presetID="2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3" presetClass="entr" presetSubtype="1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p:cTn id="110" dur="500" fill="hold"/>
                                        <p:tgtEl>
                                          <p:spTgt spid="38"/>
                                        </p:tgtEl>
                                        <p:attrNameLst>
                                          <p:attrName>ppt_w</p:attrName>
                                        </p:attrNameLst>
                                      </p:cBhvr>
                                      <p:tavLst>
                                        <p:tav tm="0">
                                          <p:val>
                                            <p:fltVal val="0"/>
                                          </p:val>
                                        </p:tav>
                                        <p:tav tm="100000">
                                          <p:val>
                                            <p:strVal val="#ppt_w"/>
                                          </p:val>
                                        </p:tav>
                                      </p:tavLst>
                                    </p:anim>
                                    <p:anim calcmode="lin" valueType="num">
                                      <p:cBhvr>
                                        <p:cTn id="111" dur="500" fill="hold"/>
                                        <p:tgtEl>
                                          <p:spTgt spid="38"/>
                                        </p:tgtEl>
                                        <p:attrNameLst>
                                          <p:attrName>ppt_h</p:attrName>
                                        </p:attrNameLst>
                                      </p:cBhvr>
                                      <p:tavLst>
                                        <p:tav tm="0">
                                          <p:val>
                                            <p:fltVal val="0"/>
                                          </p:val>
                                        </p:tav>
                                        <p:tav tm="100000">
                                          <p:val>
                                            <p:strVal val="#ppt_h"/>
                                          </p:val>
                                        </p:tav>
                                      </p:tavLst>
                                    </p:anim>
                                  </p:childTnLst>
                                </p:cTn>
                              </p:par>
                            </p:childTnLst>
                          </p:cTn>
                        </p:par>
                        <p:par>
                          <p:cTn id="112" fill="hold">
                            <p:stCondLst>
                              <p:cond delay="12000"/>
                            </p:stCondLst>
                            <p:childTnLst>
                              <p:par>
                                <p:cTn id="113" presetID="23" presetClass="entr" presetSubtype="16" fill="hold" nodeType="after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p:cTn id="115" dur="500" fill="hold"/>
                                        <p:tgtEl>
                                          <p:spTgt spid="39"/>
                                        </p:tgtEl>
                                        <p:attrNameLst>
                                          <p:attrName>ppt_w</p:attrName>
                                        </p:attrNameLst>
                                      </p:cBhvr>
                                      <p:tavLst>
                                        <p:tav tm="0">
                                          <p:val>
                                            <p:fltVal val="0"/>
                                          </p:val>
                                        </p:tav>
                                        <p:tav tm="100000">
                                          <p:val>
                                            <p:strVal val="#ppt_w"/>
                                          </p:val>
                                        </p:tav>
                                      </p:tavLst>
                                    </p:anim>
                                    <p:anim calcmode="lin" valueType="num">
                                      <p:cBhvr>
                                        <p:cTn id="116" dur="500" fill="hold"/>
                                        <p:tgtEl>
                                          <p:spTgt spid="39"/>
                                        </p:tgtEl>
                                        <p:attrNameLst>
                                          <p:attrName>ppt_h</p:attrName>
                                        </p:attrNameLst>
                                      </p:cBhvr>
                                      <p:tavLst>
                                        <p:tav tm="0">
                                          <p:val>
                                            <p:fltVal val="0"/>
                                          </p:val>
                                        </p:tav>
                                        <p:tav tm="100000">
                                          <p:val>
                                            <p:strVal val="#ppt_h"/>
                                          </p:val>
                                        </p:tav>
                                      </p:tavLst>
                                    </p:anim>
                                  </p:childTnLst>
                                </p:cTn>
                              </p:par>
                            </p:childTnLst>
                          </p:cTn>
                        </p:par>
                        <p:par>
                          <p:cTn id="117" fill="hold">
                            <p:stCondLst>
                              <p:cond delay="12500"/>
                            </p:stCondLst>
                            <p:childTnLst>
                              <p:par>
                                <p:cTn id="118" presetID="23" presetClass="entr" presetSubtype="16" fill="hold" grpId="0" nodeType="afterEffect">
                                  <p:stCondLst>
                                    <p:cond delay="0"/>
                                  </p:stCondLst>
                                  <p:childTnLst>
                                    <p:set>
                                      <p:cBhvr>
                                        <p:cTn id="119" dur="1" fill="hold">
                                          <p:stCondLst>
                                            <p:cond delay="0"/>
                                          </p:stCondLst>
                                        </p:cTn>
                                        <p:tgtEl>
                                          <p:spTgt spid="44"/>
                                        </p:tgtEl>
                                        <p:attrNameLst>
                                          <p:attrName>style.visibility</p:attrName>
                                        </p:attrNameLst>
                                      </p:cBhvr>
                                      <p:to>
                                        <p:strVal val="visible"/>
                                      </p:to>
                                    </p:set>
                                    <p:anim calcmode="lin" valueType="num">
                                      <p:cBhvr>
                                        <p:cTn id="120" dur="500" fill="hold"/>
                                        <p:tgtEl>
                                          <p:spTgt spid="44"/>
                                        </p:tgtEl>
                                        <p:attrNameLst>
                                          <p:attrName>ppt_w</p:attrName>
                                        </p:attrNameLst>
                                      </p:cBhvr>
                                      <p:tavLst>
                                        <p:tav tm="0">
                                          <p:val>
                                            <p:fltVal val="0"/>
                                          </p:val>
                                        </p:tav>
                                        <p:tav tm="100000">
                                          <p:val>
                                            <p:strVal val="#ppt_w"/>
                                          </p:val>
                                        </p:tav>
                                      </p:tavLst>
                                    </p:anim>
                                    <p:anim calcmode="lin" valueType="num">
                                      <p:cBhvr>
                                        <p:cTn id="121" dur="500" fill="hold"/>
                                        <p:tgtEl>
                                          <p:spTgt spid="44"/>
                                        </p:tgtEl>
                                        <p:attrNameLst>
                                          <p:attrName>ppt_h</p:attrName>
                                        </p:attrNameLst>
                                      </p:cBhvr>
                                      <p:tavLst>
                                        <p:tav tm="0">
                                          <p:val>
                                            <p:fltVal val="0"/>
                                          </p:val>
                                        </p:tav>
                                        <p:tav tm="100000">
                                          <p:val>
                                            <p:strVal val="#ppt_h"/>
                                          </p:val>
                                        </p:tav>
                                      </p:tavLst>
                                    </p:anim>
                                  </p:childTnLst>
                                </p:cTn>
                              </p:par>
                            </p:childTnLst>
                          </p:cTn>
                        </p:par>
                        <p:par>
                          <p:cTn id="122" fill="hold">
                            <p:stCondLst>
                              <p:cond delay="13000"/>
                            </p:stCondLst>
                            <p:childTnLst>
                              <p:par>
                                <p:cTn id="123" presetID="23" presetClass="entr" presetSubtype="16" fill="hold" nodeType="afterEffect">
                                  <p:stCondLst>
                                    <p:cond delay="0"/>
                                  </p:stCondLst>
                                  <p:childTnLst>
                                    <p:set>
                                      <p:cBhvr>
                                        <p:cTn id="124" dur="1" fill="hold">
                                          <p:stCondLst>
                                            <p:cond delay="0"/>
                                          </p:stCondLst>
                                        </p:cTn>
                                        <p:tgtEl>
                                          <p:spTgt spid="45"/>
                                        </p:tgtEl>
                                        <p:attrNameLst>
                                          <p:attrName>style.visibility</p:attrName>
                                        </p:attrNameLst>
                                      </p:cBhvr>
                                      <p:to>
                                        <p:strVal val="visible"/>
                                      </p:to>
                                    </p:set>
                                    <p:anim calcmode="lin" valueType="num">
                                      <p:cBhvr>
                                        <p:cTn id="125" dur="500" fill="hold"/>
                                        <p:tgtEl>
                                          <p:spTgt spid="45"/>
                                        </p:tgtEl>
                                        <p:attrNameLst>
                                          <p:attrName>ppt_w</p:attrName>
                                        </p:attrNameLst>
                                      </p:cBhvr>
                                      <p:tavLst>
                                        <p:tav tm="0">
                                          <p:val>
                                            <p:fltVal val="0"/>
                                          </p:val>
                                        </p:tav>
                                        <p:tav tm="100000">
                                          <p:val>
                                            <p:strVal val="#ppt_w"/>
                                          </p:val>
                                        </p:tav>
                                      </p:tavLst>
                                    </p:anim>
                                    <p:anim calcmode="lin" valueType="num">
                                      <p:cBhvr>
                                        <p:cTn id="126"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52" grpId="0" animBg="1"/>
      <p:bldP spid="53" grpId="0" animBg="1"/>
      <p:bldP spid="54" grpId="0" animBg="1"/>
      <p:bldP spid="55" grpId="0" animBg="1"/>
      <p:bldP spid="56" grpId="0" animBg="1"/>
      <p:bldP spid="63" grpId="0" animBg="1"/>
      <p:bldP spid="64" grpId="0" animBg="1"/>
      <p:bldP spid="65" grpId="0" animBg="1"/>
      <p:bldP spid="66" grpId="0" animBg="1"/>
      <p:bldP spid="67" grpId="0" animBg="1"/>
      <p:bldP spid="76" grpId="0"/>
      <p:bldP spid="78" grpId="0"/>
      <p:bldP spid="79" grpId="0"/>
      <p:bldP spid="82" grpId="0"/>
      <p:bldP spid="83" grpId="0"/>
      <p:bldP spid="37" grpId="0" animBg="1"/>
      <p:bldP spid="38" grpId="0" animBg="1"/>
      <p:bldP spid="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66"/>
          <p:cNvCxnSpPr/>
          <p:nvPr/>
        </p:nvCxnSpPr>
        <p:spPr>
          <a:xfrm flipH="1">
            <a:off x="1277958" y="3329264"/>
            <a:ext cx="9636087"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6" name="Group 25"/>
          <p:cNvGrpSpPr/>
          <p:nvPr/>
        </p:nvGrpSpPr>
        <p:grpSpPr>
          <a:xfrm>
            <a:off x="1411242" y="4346729"/>
            <a:ext cx="2611177" cy="636072"/>
            <a:chOff x="764014" y="1586047"/>
            <a:chExt cx="1750588" cy="477054"/>
          </a:xfrm>
        </p:grpSpPr>
        <p:sp>
          <p:nvSpPr>
            <p:cNvPr id="27" name="Text Placeholder 3"/>
            <p:cNvSpPr txBox="1"/>
            <p:nvPr/>
          </p:nvSpPr>
          <p:spPr>
            <a:xfrm>
              <a:off x="1826892" y="1586047"/>
              <a:ext cx="687710"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28" name="Text Placeholder 3"/>
            <p:cNvSpPr txBox="1"/>
            <p:nvPr/>
          </p:nvSpPr>
          <p:spPr>
            <a:xfrm>
              <a:off x="764014" y="1755324"/>
              <a:ext cx="1750588"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29" name="Group 28"/>
          <p:cNvGrpSpPr/>
          <p:nvPr/>
        </p:nvGrpSpPr>
        <p:grpSpPr>
          <a:xfrm>
            <a:off x="8168764" y="4346729"/>
            <a:ext cx="2535197" cy="636072"/>
            <a:chOff x="5603651" y="1586047"/>
            <a:chExt cx="1901645" cy="477054"/>
          </a:xfrm>
        </p:grpSpPr>
        <p:sp>
          <p:nvSpPr>
            <p:cNvPr id="30"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1" name="Text Placeholder 3"/>
            <p:cNvSpPr txBox="1"/>
            <p:nvPr/>
          </p:nvSpPr>
          <p:spPr>
            <a:xfrm>
              <a:off x="5603651" y="1755324"/>
              <a:ext cx="1901645"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34" name="Group 33"/>
          <p:cNvGrpSpPr/>
          <p:nvPr/>
        </p:nvGrpSpPr>
        <p:grpSpPr>
          <a:xfrm>
            <a:off x="4929094" y="5299220"/>
            <a:ext cx="2333814" cy="738260"/>
            <a:chOff x="5603652" y="1586047"/>
            <a:chExt cx="1750588" cy="553695"/>
          </a:xfrm>
        </p:grpSpPr>
        <p:sp>
          <p:nvSpPr>
            <p:cNvPr id="35" name="Text Placeholder 3"/>
            <p:cNvSpPr txBox="1"/>
            <p:nvPr/>
          </p:nvSpPr>
          <p:spPr>
            <a:xfrm>
              <a:off x="6094226" y="1586047"/>
              <a:ext cx="769442"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36" name="Text Placeholder 3"/>
            <p:cNvSpPr txBox="1"/>
            <p:nvPr/>
          </p:nvSpPr>
          <p:spPr>
            <a:xfrm>
              <a:off x="5603652" y="1839659"/>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4" name="Group 43"/>
          <p:cNvGrpSpPr/>
          <p:nvPr/>
        </p:nvGrpSpPr>
        <p:grpSpPr>
          <a:xfrm>
            <a:off x="3003192" y="1662385"/>
            <a:ext cx="2624965" cy="636072"/>
            <a:chOff x="5603652" y="1586047"/>
            <a:chExt cx="1968980" cy="477054"/>
          </a:xfrm>
        </p:grpSpPr>
        <p:sp>
          <p:nvSpPr>
            <p:cNvPr id="45" name="Text Placeholder 3"/>
            <p:cNvSpPr txBox="1"/>
            <p:nvPr/>
          </p:nvSpPr>
          <p:spPr>
            <a:xfrm>
              <a:off x="5603652"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46" name="Text Placeholder 3"/>
            <p:cNvSpPr txBox="1"/>
            <p:nvPr/>
          </p:nvSpPr>
          <p:spPr>
            <a:xfrm>
              <a:off x="5603652" y="1755324"/>
              <a:ext cx="196898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49" name="Group 48"/>
          <p:cNvGrpSpPr/>
          <p:nvPr/>
        </p:nvGrpSpPr>
        <p:grpSpPr>
          <a:xfrm>
            <a:off x="6563847" y="1662385"/>
            <a:ext cx="2638594" cy="636072"/>
            <a:chOff x="535399" y="1586047"/>
            <a:chExt cx="1979203" cy="477054"/>
          </a:xfrm>
        </p:grpSpPr>
        <p:sp>
          <p:nvSpPr>
            <p:cNvPr id="50" name="Text Placeholder 3"/>
            <p:cNvSpPr txBox="1"/>
            <p:nvPr/>
          </p:nvSpPr>
          <p:spPr>
            <a:xfrm>
              <a:off x="1745161" y="1586047"/>
              <a:ext cx="769441"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600" dirty="0">
                  <a:solidFill>
                    <a:schemeClr val="tx1">
                      <a:lumMod val="65000"/>
                      <a:lumOff val="35000"/>
                    </a:schemeClr>
                  </a:solidFill>
                  <a:latin typeface="+mn-ea"/>
                </a:rPr>
                <a:t>添加副标题</a:t>
              </a:r>
              <a:endParaRPr lang="en-US" sz="1600" dirty="0">
                <a:solidFill>
                  <a:schemeClr val="tx1">
                    <a:lumMod val="65000"/>
                    <a:lumOff val="35000"/>
                  </a:schemeClr>
                </a:solidFill>
                <a:latin typeface="+mn-ea"/>
              </a:endParaRPr>
            </a:p>
          </p:txBody>
        </p:sp>
        <p:sp>
          <p:nvSpPr>
            <p:cNvPr id="51" name="Text Placeholder 3"/>
            <p:cNvSpPr txBox="1"/>
            <p:nvPr/>
          </p:nvSpPr>
          <p:spPr>
            <a:xfrm>
              <a:off x="535399" y="1755324"/>
              <a:ext cx="1979203"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70" name="Group 69"/>
          <p:cNvGrpSpPr/>
          <p:nvPr/>
        </p:nvGrpSpPr>
        <p:grpSpPr>
          <a:xfrm>
            <a:off x="5201671" y="2426942"/>
            <a:ext cx="1788660" cy="2794412"/>
            <a:chOff x="3901165" y="1799301"/>
            <a:chExt cx="1341670" cy="2095809"/>
          </a:xfrm>
        </p:grpSpPr>
        <p:cxnSp>
          <p:nvCxnSpPr>
            <p:cNvPr id="24" name="Straight Connector 23"/>
            <p:cNvCxnSpPr/>
            <p:nvPr/>
          </p:nvCxnSpPr>
          <p:spPr>
            <a:xfrm>
              <a:off x="4572000" y="2491385"/>
              <a:ext cx="0" cy="1238728"/>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Oval 24"/>
            <p:cNvSpPr/>
            <p:nvPr/>
          </p:nvSpPr>
          <p:spPr>
            <a:xfrm>
              <a:off x="4499729" y="3750568"/>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3" name="Oval 12"/>
            <p:cNvSpPr/>
            <p:nvPr/>
          </p:nvSpPr>
          <p:spPr>
            <a:xfrm>
              <a:off x="3901165" y="1799301"/>
              <a:ext cx="1341670" cy="13416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9" name="TextBox 58"/>
            <p:cNvSpPr txBox="1"/>
            <p:nvPr/>
          </p:nvSpPr>
          <p:spPr>
            <a:xfrm>
              <a:off x="4363381" y="2121867"/>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50%</a:t>
              </a:r>
            </a:p>
          </p:txBody>
        </p:sp>
        <p:sp>
          <p:nvSpPr>
            <p:cNvPr id="62" name="Rectangle 61"/>
            <p:cNvSpPr/>
            <p:nvPr/>
          </p:nvSpPr>
          <p:spPr>
            <a:xfrm>
              <a:off x="4515642" y="2398929"/>
              <a:ext cx="138566" cy="438581"/>
            </a:xfrm>
            <a:prstGeom prst="rect">
              <a:avLst/>
            </a:prstGeom>
          </p:spPr>
          <p:txBody>
            <a:bodyPr wrap="none">
              <a:spAutoFit/>
            </a:bodyPr>
            <a:lstStyle/>
            <a:p>
              <a:pPr algn="ctr"/>
              <a:endParaRPr lang="en-US" sz="3200" dirty="0">
                <a:solidFill>
                  <a:schemeClr val="bg1"/>
                </a:solidFill>
                <a:latin typeface="+mn-ea"/>
              </a:endParaRPr>
            </a:p>
          </p:txBody>
        </p:sp>
      </p:grpSp>
      <p:grpSp>
        <p:nvGrpSpPr>
          <p:cNvPr id="71" name="Group 70"/>
          <p:cNvGrpSpPr/>
          <p:nvPr/>
        </p:nvGrpSpPr>
        <p:grpSpPr>
          <a:xfrm>
            <a:off x="7195827" y="2591567"/>
            <a:ext cx="1459454" cy="2238389"/>
            <a:chOff x="5396977" y="1922769"/>
            <a:chExt cx="1094733" cy="1678792"/>
          </a:xfrm>
        </p:grpSpPr>
        <p:cxnSp>
          <p:nvCxnSpPr>
            <p:cNvPr id="39" name="Straight Connector 38"/>
            <p:cNvCxnSpPr/>
            <p:nvPr/>
          </p:nvCxnSpPr>
          <p:spPr>
            <a:xfrm>
              <a:off x="5954568"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5882297"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17" name="Oval 16"/>
            <p:cNvSpPr/>
            <p:nvPr/>
          </p:nvSpPr>
          <p:spPr>
            <a:xfrm>
              <a:off x="5396977" y="1922769"/>
              <a:ext cx="1094733" cy="10947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60" name="TextBox 59"/>
            <p:cNvSpPr txBox="1"/>
            <p:nvPr/>
          </p:nvSpPr>
          <p:spPr>
            <a:xfrm>
              <a:off x="5745949" y="2186880"/>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3" name="Rectangle 62"/>
            <p:cNvSpPr/>
            <p:nvPr/>
          </p:nvSpPr>
          <p:spPr>
            <a:xfrm>
              <a:off x="5885284" y="2402068"/>
              <a:ext cx="138566" cy="276999"/>
            </a:xfrm>
            <a:prstGeom prst="rect">
              <a:avLst/>
            </a:prstGeom>
          </p:spPr>
          <p:txBody>
            <a:bodyPr wrap="none">
              <a:spAutoFit/>
            </a:bodyPr>
            <a:lstStyle/>
            <a:p>
              <a:pPr algn="ctr"/>
              <a:endParaRPr lang="en-US" dirty="0">
                <a:solidFill>
                  <a:schemeClr val="bg1"/>
                </a:solidFill>
                <a:latin typeface="+mn-ea"/>
              </a:endParaRPr>
            </a:p>
          </p:txBody>
        </p:sp>
      </p:grpSp>
      <p:grpSp>
        <p:nvGrpSpPr>
          <p:cNvPr id="72" name="Group 71"/>
          <p:cNvGrpSpPr/>
          <p:nvPr/>
        </p:nvGrpSpPr>
        <p:grpSpPr>
          <a:xfrm>
            <a:off x="8860777" y="1865824"/>
            <a:ext cx="1113828" cy="2012549"/>
            <a:chOff x="6645852" y="1378462"/>
            <a:chExt cx="835480" cy="1509412"/>
          </a:xfrm>
        </p:grpSpPr>
        <p:cxnSp>
          <p:nvCxnSpPr>
            <p:cNvPr id="47" name="Straight Connector 46"/>
            <p:cNvCxnSpPr/>
            <p:nvPr/>
          </p:nvCxnSpPr>
          <p:spPr>
            <a:xfrm>
              <a:off x="7049101"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8" name="Oval 47"/>
            <p:cNvSpPr/>
            <p:nvPr/>
          </p:nvSpPr>
          <p:spPr>
            <a:xfrm>
              <a:off x="6976830"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20" name="Oval 19"/>
            <p:cNvSpPr/>
            <p:nvPr/>
          </p:nvSpPr>
          <p:spPr>
            <a:xfrm>
              <a:off x="6645852" y="2052396"/>
              <a:ext cx="835480" cy="8354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61" name="TextBox 60"/>
            <p:cNvSpPr txBox="1"/>
            <p:nvPr/>
          </p:nvSpPr>
          <p:spPr>
            <a:xfrm>
              <a:off x="6863342" y="2202296"/>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4" name="Rectangle 63"/>
            <p:cNvSpPr/>
            <p:nvPr/>
          </p:nvSpPr>
          <p:spPr>
            <a:xfrm>
              <a:off x="6995057" y="2435049"/>
              <a:ext cx="138566" cy="311624"/>
            </a:xfrm>
            <a:prstGeom prst="rect">
              <a:avLst/>
            </a:prstGeom>
          </p:spPr>
          <p:txBody>
            <a:bodyPr wrap="none">
              <a:spAutoFit/>
            </a:bodyPr>
            <a:lstStyle/>
            <a:p>
              <a:pPr algn="ctr"/>
              <a:endParaRPr lang="en-US" sz="2100" dirty="0">
                <a:solidFill>
                  <a:schemeClr val="bg1"/>
                </a:solidFill>
                <a:latin typeface="+mn-ea"/>
              </a:endParaRPr>
            </a:p>
          </p:txBody>
        </p:sp>
      </p:grpSp>
      <p:grpSp>
        <p:nvGrpSpPr>
          <p:cNvPr id="68" name="Group 67"/>
          <p:cNvGrpSpPr/>
          <p:nvPr/>
        </p:nvGrpSpPr>
        <p:grpSpPr>
          <a:xfrm>
            <a:off x="2217396" y="1865824"/>
            <a:ext cx="1113828" cy="2012549"/>
            <a:chOff x="1662668" y="1378462"/>
            <a:chExt cx="835480" cy="1509412"/>
          </a:xfrm>
        </p:grpSpPr>
        <p:cxnSp>
          <p:nvCxnSpPr>
            <p:cNvPr id="41" name="Straight Connector 40"/>
            <p:cNvCxnSpPr/>
            <p:nvPr/>
          </p:nvCxnSpPr>
          <p:spPr>
            <a:xfrm>
              <a:off x="2080408" y="1519442"/>
              <a:ext cx="0" cy="941799"/>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2008137" y="1378462"/>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5" name="Oval 4"/>
            <p:cNvSpPr/>
            <p:nvPr/>
          </p:nvSpPr>
          <p:spPr>
            <a:xfrm>
              <a:off x="1662668" y="2052396"/>
              <a:ext cx="835480" cy="835478"/>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dirty="0">
                <a:latin typeface="+mn-ea"/>
              </a:endParaRPr>
            </a:p>
          </p:txBody>
        </p:sp>
        <p:sp>
          <p:nvSpPr>
            <p:cNvPr id="57" name="TextBox 56"/>
            <p:cNvSpPr txBox="1"/>
            <p:nvPr/>
          </p:nvSpPr>
          <p:spPr>
            <a:xfrm>
              <a:off x="1870456" y="2235633"/>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30%</a:t>
              </a:r>
            </a:p>
          </p:txBody>
        </p:sp>
        <p:sp>
          <p:nvSpPr>
            <p:cNvPr id="65" name="Rectangle 64"/>
            <p:cNvSpPr/>
            <p:nvPr/>
          </p:nvSpPr>
          <p:spPr>
            <a:xfrm>
              <a:off x="2011125" y="2403691"/>
              <a:ext cx="138566" cy="311624"/>
            </a:xfrm>
            <a:prstGeom prst="rect">
              <a:avLst/>
            </a:prstGeom>
          </p:spPr>
          <p:txBody>
            <a:bodyPr wrap="none">
              <a:spAutoFit/>
            </a:bodyPr>
            <a:lstStyle/>
            <a:p>
              <a:pPr algn="ctr"/>
              <a:endParaRPr lang="en-US" sz="2100" dirty="0">
                <a:solidFill>
                  <a:schemeClr val="bg1">
                    <a:lumMod val="95000"/>
                  </a:schemeClr>
                </a:solidFill>
                <a:latin typeface="+mn-ea"/>
              </a:endParaRPr>
            </a:p>
          </p:txBody>
        </p:sp>
      </p:grpSp>
      <p:grpSp>
        <p:nvGrpSpPr>
          <p:cNvPr id="69" name="Group 68"/>
          <p:cNvGrpSpPr/>
          <p:nvPr/>
        </p:nvGrpSpPr>
        <p:grpSpPr>
          <a:xfrm>
            <a:off x="3536721" y="2591567"/>
            <a:ext cx="1459454" cy="2238389"/>
            <a:chOff x="2652290" y="1922769"/>
            <a:chExt cx="1094733" cy="1678792"/>
          </a:xfrm>
        </p:grpSpPr>
        <p:cxnSp>
          <p:nvCxnSpPr>
            <p:cNvPr id="32" name="Straight Connector 31"/>
            <p:cNvCxnSpPr/>
            <p:nvPr/>
          </p:nvCxnSpPr>
          <p:spPr>
            <a:xfrm>
              <a:off x="3199656" y="2461241"/>
              <a:ext cx="0" cy="1065907"/>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Oval 32"/>
            <p:cNvSpPr/>
            <p:nvPr/>
          </p:nvSpPr>
          <p:spPr>
            <a:xfrm>
              <a:off x="3127385" y="3457019"/>
              <a:ext cx="144542" cy="144542"/>
            </a:xfrm>
            <a:prstGeom prst="ellipse">
              <a:avLst/>
            </a:prstGeom>
            <a:solidFill>
              <a:schemeClr val="bg1"/>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sp>
          <p:nvSpPr>
            <p:cNvPr id="9" name="Oval 8"/>
            <p:cNvSpPr/>
            <p:nvPr/>
          </p:nvSpPr>
          <p:spPr>
            <a:xfrm>
              <a:off x="2652290" y="1922769"/>
              <a:ext cx="1094733" cy="10947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900">
                <a:latin typeface="+mn-ea"/>
              </a:endParaRPr>
            </a:p>
          </p:txBody>
        </p:sp>
        <p:sp>
          <p:nvSpPr>
            <p:cNvPr id="58" name="TextBox 57"/>
            <p:cNvSpPr txBox="1"/>
            <p:nvPr/>
          </p:nvSpPr>
          <p:spPr>
            <a:xfrm>
              <a:off x="2991038" y="2183741"/>
              <a:ext cx="417237" cy="242374"/>
            </a:xfrm>
            <a:prstGeom prst="rect">
              <a:avLst/>
            </a:prstGeom>
            <a:noFill/>
          </p:spPr>
          <p:txBody>
            <a:bodyPr wrap="none" lIns="0" tIns="0" rIns="0" bIns="0" rtlCol="0">
              <a:spAutoFit/>
            </a:bodyPr>
            <a:lstStyle/>
            <a:p>
              <a:pPr algn="ctr"/>
              <a:r>
                <a:rPr lang="en-US" sz="2100" dirty="0">
                  <a:solidFill>
                    <a:schemeClr val="bg1"/>
                  </a:solidFill>
                  <a:latin typeface="+mn-ea"/>
                </a:rPr>
                <a:t>40%</a:t>
              </a:r>
            </a:p>
          </p:txBody>
        </p:sp>
        <p:sp>
          <p:nvSpPr>
            <p:cNvPr id="66" name="Rectangle 65"/>
            <p:cNvSpPr/>
            <p:nvPr/>
          </p:nvSpPr>
          <p:spPr>
            <a:xfrm>
              <a:off x="3130372" y="2398929"/>
              <a:ext cx="138566" cy="438581"/>
            </a:xfrm>
            <a:prstGeom prst="rect">
              <a:avLst/>
            </a:prstGeom>
          </p:spPr>
          <p:txBody>
            <a:bodyPr wrap="none">
              <a:spAutoFit/>
            </a:bodyPr>
            <a:lstStyle/>
            <a:p>
              <a:pPr algn="ctr"/>
              <a:endParaRPr lang="en-US" sz="3200" dirty="0">
                <a:solidFill>
                  <a:schemeClr val="bg1">
                    <a:lumMod val="95000"/>
                  </a:schemeClr>
                </a:solidFill>
                <a:latin typeface="+mn-ea"/>
              </a:endParaRPr>
            </a:p>
          </p:txBody>
        </p:sp>
      </p:grpSp>
      <p:sp>
        <p:nvSpPr>
          <p:cNvPr id="53" name="Freeform 143"/>
          <p:cNvSpPr>
            <a:spLocks noEditPoints="1"/>
          </p:cNvSpPr>
          <p:nvPr/>
        </p:nvSpPr>
        <p:spPr bwMode="auto">
          <a:xfrm>
            <a:off x="2575184" y="3314071"/>
            <a:ext cx="406232" cy="374211"/>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4" name="Freeform 92"/>
          <p:cNvSpPr>
            <a:spLocks noEditPoints="1"/>
          </p:cNvSpPr>
          <p:nvPr/>
        </p:nvSpPr>
        <p:spPr bwMode="auto">
          <a:xfrm>
            <a:off x="4073283" y="3341013"/>
            <a:ext cx="383070" cy="39024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5" name="组合 54"/>
          <p:cNvGrpSpPr/>
          <p:nvPr/>
        </p:nvGrpSpPr>
        <p:grpSpPr>
          <a:xfrm>
            <a:off x="5818633" y="3277774"/>
            <a:ext cx="581996" cy="544612"/>
            <a:chOff x="6661150" y="233363"/>
            <a:chExt cx="320675" cy="300038"/>
          </a:xfrm>
          <a:solidFill>
            <a:schemeClr val="bg1"/>
          </a:solidFill>
        </p:grpSpPr>
        <p:sp>
          <p:nvSpPr>
            <p:cNvPr id="5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76" name="Freeform 140"/>
          <p:cNvSpPr>
            <a:spLocks noEditPoints="1"/>
          </p:cNvSpPr>
          <p:nvPr/>
        </p:nvSpPr>
        <p:spPr bwMode="auto">
          <a:xfrm>
            <a:off x="7724629" y="3337013"/>
            <a:ext cx="399431" cy="399483"/>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77" name="组合 76"/>
          <p:cNvGrpSpPr/>
          <p:nvPr/>
        </p:nvGrpSpPr>
        <p:grpSpPr>
          <a:xfrm>
            <a:off x="9241300" y="3357993"/>
            <a:ext cx="352781" cy="343917"/>
            <a:chOff x="8175625" y="987426"/>
            <a:chExt cx="314325" cy="306388"/>
          </a:xfrm>
          <a:solidFill>
            <a:schemeClr val="bg1"/>
          </a:solidFill>
        </p:grpSpPr>
        <p:sp>
          <p:nvSpPr>
            <p:cNvPr id="78"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0"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1"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2"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strips(upRight)">
                                      <p:cBhvr>
                                        <p:cTn id="7" dur="500"/>
                                        <p:tgtEl>
                                          <p:spTgt spid="67"/>
                                        </p:tgtEl>
                                      </p:cBhvr>
                                    </p:animEffect>
                                  </p:childTnLst>
                                </p:cTn>
                              </p:par>
                            </p:childTnLst>
                          </p:cTn>
                        </p:par>
                        <p:par>
                          <p:cTn id="8" fill="hold">
                            <p:stCondLst>
                              <p:cond delay="500"/>
                            </p:stCondLst>
                            <p:childTnLst>
                              <p:par>
                                <p:cTn id="9" presetID="2" presetClass="entr" presetSubtype="4" accel="50000" decel="5000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ppt_x"/>
                                          </p:val>
                                        </p:tav>
                                        <p:tav tm="100000">
                                          <p:val>
                                            <p:strVal val="#ppt_x"/>
                                          </p:val>
                                        </p:tav>
                                      </p:tavLst>
                                    </p:anim>
                                    <p:anim calcmode="lin" valueType="num">
                                      <p:cBhvr additive="base">
                                        <p:cTn id="12" dur="500" fill="hold"/>
                                        <p:tgtEl>
                                          <p:spTgt spid="6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slide(fromLeft)">
                                      <p:cBhvr>
                                        <p:cTn id="16" dur="500"/>
                                        <p:tgtEl>
                                          <p:spTgt spid="44"/>
                                        </p:tgtEl>
                                      </p:cBhvr>
                                    </p:animEffect>
                                  </p:childTnLst>
                                </p:cTn>
                              </p:par>
                            </p:childTnLst>
                          </p:cTn>
                        </p:par>
                        <p:par>
                          <p:cTn id="17" fill="hold">
                            <p:stCondLst>
                              <p:cond delay="1500"/>
                            </p:stCondLst>
                            <p:childTnLst>
                              <p:par>
                                <p:cTn id="18" presetID="2" presetClass="entr" presetSubtype="4" accel="50000" decel="5000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 calcmode="lin" valueType="num">
                                      <p:cBhvr additive="base">
                                        <p:cTn id="20" dur="500" fill="hold"/>
                                        <p:tgtEl>
                                          <p:spTgt spid="69"/>
                                        </p:tgtEl>
                                        <p:attrNameLst>
                                          <p:attrName>ppt_x</p:attrName>
                                        </p:attrNameLst>
                                      </p:cBhvr>
                                      <p:tavLst>
                                        <p:tav tm="0">
                                          <p:val>
                                            <p:strVal val="#ppt_x"/>
                                          </p:val>
                                        </p:tav>
                                        <p:tav tm="100000">
                                          <p:val>
                                            <p:strVal val="#ppt_x"/>
                                          </p:val>
                                        </p:tav>
                                      </p:tavLst>
                                    </p:anim>
                                    <p:anim calcmode="lin" valueType="num">
                                      <p:cBhvr additive="base">
                                        <p:cTn id="21" dur="500" fill="hold"/>
                                        <p:tgtEl>
                                          <p:spTgt spid="69"/>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2" presetClass="entr" presetSubtype="2"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Right)">
                                      <p:cBhvr>
                                        <p:cTn id="25" dur="500"/>
                                        <p:tgtEl>
                                          <p:spTgt spid="26"/>
                                        </p:tgtEl>
                                      </p:cBhvr>
                                    </p:animEffect>
                                  </p:childTnLst>
                                </p:cTn>
                              </p:par>
                            </p:childTnLst>
                          </p:cTn>
                        </p:par>
                        <p:par>
                          <p:cTn id="26" fill="hold">
                            <p:stCondLst>
                              <p:cond delay="2500"/>
                            </p:stCondLst>
                            <p:childTnLst>
                              <p:par>
                                <p:cTn id="27" presetID="2" presetClass="entr" presetSubtype="4" accel="50000" decel="50000" fill="hold" nodeType="afterEffect">
                                  <p:stCondLst>
                                    <p:cond delay="0"/>
                                  </p:stCondLst>
                                  <p:childTnLst>
                                    <p:set>
                                      <p:cBhvr>
                                        <p:cTn id="28" dur="1" fill="hold">
                                          <p:stCondLst>
                                            <p:cond delay="0"/>
                                          </p:stCondLst>
                                        </p:cTn>
                                        <p:tgtEl>
                                          <p:spTgt spid="70"/>
                                        </p:tgtEl>
                                        <p:attrNameLst>
                                          <p:attrName>style.visibility</p:attrName>
                                        </p:attrNameLst>
                                      </p:cBhvr>
                                      <p:to>
                                        <p:strVal val="visible"/>
                                      </p:to>
                                    </p:set>
                                    <p:anim calcmode="lin" valueType="num">
                                      <p:cBhvr additive="base">
                                        <p:cTn id="29" dur="500" fill="hold"/>
                                        <p:tgtEl>
                                          <p:spTgt spid="70"/>
                                        </p:tgtEl>
                                        <p:attrNameLst>
                                          <p:attrName>ppt_x</p:attrName>
                                        </p:attrNameLst>
                                      </p:cBhvr>
                                      <p:tavLst>
                                        <p:tav tm="0">
                                          <p:val>
                                            <p:strVal val="#ppt_x"/>
                                          </p:val>
                                        </p:tav>
                                        <p:tav tm="100000">
                                          <p:val>
                                            <p:strVal val="#ppt_x"/>
                                          </p:val>
                                        </p:tav>
                                      </p:tavLst>
                                    </p:anim>
                                    <p:anim calcmode="lin" valueType="num">
                                      <p:cBhvr additive="base">
                                        <p:cTn id="30" dur="500" fill="hold"/>
                                        <p:tgtEl>
                                          <p:spTgt spid="7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12" presetClass="entr" presetSubtype="4" fill="hold"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3500"/>
                            </p:stCondLst>
                            <p:childTnLst>
                              <p:par>
                                <p:cTn id="36" presetID="2" presetClass="entr" presetSubtype="4" accel="50000" decel="50000"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12" presetClass="entr" presetSubtype="8"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slide(fromLeft)">
                                      <p:cBhvr>
                                        <p:cTn id="43" dur="500"/>
                                        <p:tgtEl>
                                          <p:spTgt spid="29"/>
                                        </p:tgtEl>
                                      </p:cBhvr>
                                    </p:animEffect>
                                  </p:childTnLst>
                                </p:cTn>
                              </p:par>
                            </p:childTnLst>
                          </p:cTn>
                        </p:par>
                        <p:par>
                          <p:cTn id="44" fill="hold">
                            <p:stCondLst>
                              <p:cond delay="4500"/>
                            </p:stCondLst>
                            <p:childTnLst>
                              <p:par>
                                <p:cTn id="45" presetID="2" presetClass="entr" presetSubtype="4"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additive="base">
                                        <p:cTn id="47" dur="500" fill="hold"/>
                                        <p:tgtEl>
                                          <p:spTgt spid="72"/>
                                        </p:tgtEl>
                                        <p:attrNameLst>
                                          <p:attrName>ppt_x</p:attrName>
                                        </p:attrNameLst>
                                      </p:cBhvr>
                                      <p:tavLst>
                                        <p:tav tm="0">
                                          <p:val>
                                            <p:strVal val="#ppt_x"/>
                                          </p:val>
                                        </p:tav>
                                        <p:tav tm="100000">
                                          <p:val>
                                            <p:strVal val="#ppt_x"/>
                                          </p:val>
                                        </p:tav>
                                      </p:tavLst>
                                    </p:anim>
                                    <p:anim calcmode="lin" valueType="num">
                                      <p:cBhvr additive="base">
                                        <p:cTn id="48" dur="500" fill="hold"/>
                                        <p:tgtEl>
                                          <p:spTgt spid="72"/>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12" presetClass="entr" presetSubtype="2" fill="hold"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slide(fromRight)">
                                      <p:cBhvr>
                                        <p:cTn id="52" dur="500"/>
                                        <p:tgtEl>
                                          <p:spTgt spid="49"/>
                                        </p:tgtEl>
                                      </p:cBhvr>
                                    </p:animEffect>
                                  </p:childTnLst>
                                </p:cTn>
                              </p:par>
                            </p:childTnLst>
                          </p:cTn>
                        </p:par>
                        <p:par>
                          <p:cTn id="53" fill="hold">
                            <p:stCondLst>
                              <p:cond delay="5500"/>
                            </p:stCondLst>
                            <p:childTnLst>
                              <p:par>
                                <p:cTn id="54" presetID="23" presetClass="entr" presetSubtype="16"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childTnLst>
                                </p:cTn>
                              </p:par>
                            </p:childTnLst>
                          </p:cTn>
                        </p:par>
                        <p:par>
                          <p:cTn id="58" fill="hold">
                            <p:stCondLst>
                              <p:cond delay="6000"/>
                            </p:stCondLst>
                            <p:childTnLst>
                              <p:par>
                                <p:cTn id="59" presetID="23" presetClass="entr" presetSubtype="16"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p:cTn id="61" dur="500" fill="hold"/>
                                        <p:tgtEl>
                                          <p:spTgt spid="54"/>
                                        </p:tgtEl>
                                        <p:attrNameLst>
                                          <p:attrName>ppt_w</p:attrName>
                                        </p:attrNameLst>
                                      </p:cBhvr>
                                      <p:tavLst>
                                        <p:tav tm="0">
                                          <p:val>
                                            <p:fltVal val="0"/>
                                          </p:val>
                                        </p:tav>
                                        <p:tav tm="100000">
                                          <p:val>
                                            <p:strVal val="#ppt_w"/>
                                          </p:val>
                                        </p:tav>
                                      </p:tavLst>
                                    </p:anim>
                                    <p:anim calcmode="lin" valueType="num">
                                      <p:cBhvr>
                                        <p:cTn id="62" dur="500" fill="hold"/>
                                        <p:tgtEl>
                                          <p:spTgt spid="54"/>
                                        </p:tgtEl>
                                        <p:attrNameLst>
                                          <p:attrName>ppt_h</p:attrName>
                                        </p:attrNameLst>
                                      </p:cBhvr>
                                      <p:tavLst>
                                        <p:tav tm="0">
                                          <p:val>
                                            <p:fltVal val="0"/>
                                          </p:val>
                                        </p:tav>
                                        <p:tav tm="100000">
                                          <p:val>
                                            <p:strVal val="#ppt_h"/>
                                          </p:val>
                                        </p:tav>
                                      </p:tavLst>
                                    </p:anim>
                                  </p:childTnLst>
                                </p:cTn>
                              </p:par>
                            </p:childTnLst>
                          </p:cTn>
                        </p:par>
                        <p:par>
                          <p:cTn id="63" fill="hold">
                            <p:stCondLst>
                              <p:cond delay="6500"/>
                            </p:stCondLst>
                            <p:childTnLst>
                              <p:par>
                                <p:cTn id="64" presetID="23" presetClass="entr" presetSubtype="16" fill="hold" nodeType="afterEffect">
                                  <p:stCondLst>
                                    <p:cond delay="0"/>
                                  </p:stCondLst>
                                  <p:childTnLst>
                                    <p:set>
                                      <p:cBhvr>
                                        <p:cTn id="65" dur="1" fill="hold">
                                          <p:stCondLst>
                                            <p:cond delay="0"/>
                                          </p:stCondLst>
                                        </p:cTn>
                                        <p:tgtEl>
                                          <p:spTgt spid="55"/>
                                        </p:tgtEl>
                                        <p:attrNameLst>
                                          <p:attrName>style.visibility</p:attrName>
                                        </p:attrNameLst>
                                      </p:cBhvr>
                                      <p:to>
                                        <p:strVal val="visible"/>
                                      </p:to>
                                    </p:set>
                                    <p:anim calcmode="lin" valueType="num">
                                      <p:cBhvr>
                                        <p:cTn id="66" dur="500" fill="hold"/>
                                        <p:tgtEl>
                                          <p:spTgt spid="55"/>
                                        </p:tgtEl>
                                        <p:attrNameLst>
                                          <p:attrName>ppt_w</p:attrName>
                                        </p:attrNameLst>
                                      </p:cBhvr>
                                      <p:tavLst>
                                        <p:tav tm="0">
                                          <p:val>
                                            <p:fltVal val="0"/>
                                          </p:val>
                                        </p:tav>
                                        <p:tav tm="100000">
                                          <p:val>
                                            <p:strVal val="#ppt_w"/>
                                          </p:val>
                                        </p:tav>
                                      </p:tavLst>
                                    </p:anim>
                                    <p:anim calcmode="lin" valueType="num">
                                      <p:cBhvr>
                                        <p:cTn id="67" dur="500" fill="hold"/>
                                        <p:tgtEl>
                                          <p:spTgt spid="55"/>
                                        </p:tgtEl>
                                        <p:attrNameLst>
                                          <p:attrName>ppt_h</p:attrName>
                                        </p:attrNameLst>
                                      </p:cBhvr>
                                      <p:tavLst>
                                        <p:tav tm="0">
                                          <p:val>
                                            <p:fltVal val="0"/>
                                          </p:val>
                                        </p:tav>
                                        <p:tav tm="100000">
                                          <p:val>
                                            <p:strVal val="#ppt_h"/>
                                          </p:val>
                                        </p:tav>
                                      </p:tavLst>
                                    </p:anim>
                                  </p:childTnLst>
                                </p:cTn>
                              </p:par>
                            </p:childTnLst>
                          </p:cTn>
                        </p:par>
                        <p:par>
                          <p:cTn id="68" fill="hold">
                            <p:stCondLst>
                              <p:cond delay="7000"/>
                            </p:stCondLst>
                            <p:childTnLst>
                              <p:par>
                                <p:cTn id="69" presetID="23" presetClass="entr" presetSubtype="16" fill="hold" grpId="0" nodeType="afterEffect">
                                  <p:stCondLst>
                                    <p:cond delay="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childTnLst>
                                </p:cTn>
                              </p:par>
                            </p:childTnLst>
                          </p:cTn>
                        </p:par>
                        <p:par>
                          <p:cTn id="73" fill="hold">
                            <p:stCondLst>
                              <p:cond delay="7500"/>
                            </p:stCondLst>
                            <p:childTnLst>
                              <p:par>
                                <p:cTn id="74" presetID="23" presetClass="entr" presetSubtype="16" fill="hold" nodeType="afterEffect">
                                  <p:stCondLst>
                                    <p:cond delay="0"/>
                                  </p:stCondLst>
                                  <p:childTnLst>
                                    <p:set>
                                      <p:cBhvr>
                                        <p:cTn id="75" dur="1" fill="hold">
                                          <p:stCondLst>
                                            <p:cond delay="0"/>
                                          </p:stCondLst>
                                        </p:cTn>
                                        <p:tgtEl>
                                          <p:spTgt spid="77"/>
                                        </p:tgtEl>
                                        <p:attrNameLst>
                                          <p:attrName>style.visibility</p:attrName>
                                        </p:attrNameLst>
                                      </p:cBhvr>
                                      <p:to>
                                        <p:strVal val="visible"/>
                                      </p:to>
                                    </p:set>
                                    <p:anim calcmode="lin" valueType="num">
                                      <p:cBhvr>
                                        <p:cTn id="76" dur="500" fill="hold"/>
                                        <p:tgtEl>
                                          <p:spTgt spid="77"/>
                                        </p:tgtEl>
                                        <p:attrNameLst>
                                          <p:attrName>ppt_w</p:attrName>
                                        </p:attrNameLst>
                                      </p:cBhvr>
                                      <p:tavLst>
                                        <p:tav tm="0">
                                          <p:val>
                                            <p:fltVal val="0"/>
                                          </p:val>
                                        </p:tav>
                                        <p:tav tm="100000">
                                          <p:val>
                                            <p:strVal val="#ppt_w"/>
                                          </p:val>
                                        </p:tav>
                                      </p:tavLst>
                                    </p:anim>
                                    <p:anim calcmode="lin" valueType="num">
                                      <p:cBhvr>
                                        <p:cTn id="77" dur="500" fill="hold"/>
                                        <p:tgtEl>
                                          <p:spTgt spid="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7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24"/>
          <p:cNvSpPr/>
          <p:nvPr/>
        </p:nvSpPr>
        <p:spPr>
          <a:xfrm>
            <a:off x="1235053" y="1732707"/>
            <a:ext cx="9714598" cy="3260654"/>
          </a:xfrm>
          <a:custGeom>
            <a:avLst/>
            <a:gdLst>
              <a:gd name="connsiteX0" fmla="*/ 6385560 w 12184704"/>
              <a:gd name="connsiteY0" fmla="*/ 594 h 4089732"/>
              <a:gd name="connsiteX1" fmla="*/ 8016240 w 12184704"/>
              <a:gd name="connsiteY1" fmla="*/ 488274 h 4089732"/>
              <a:gd name="connsiteX2" fmla="*/ 9585960 w 12184704"/>
              <a:gd name="connsiteY2" fmla="*/ 594 h 4089732"/>
              <a:gd name="connsiteX3" fmla="*/ 10988040 w 12184704"/>
              <a:gd name="connsiteY3" fmla="*/ 610194 h 4089732"/>
              <a:gd name="connsiteX4" fmla="*/ 12123227 w 12184704"/>
              <a:gd name="connsiteY4" fmla="*/ 86691 h 4089732"/>
              <a:gd name="connsiteX5" fmla="*/ 12184704 w 12184704"/>
              <a:gd name="connsiteY5" fmla="*/ 53421 h 4089732"/>
              <a:gd name="connsiteX6" fmla="*/ 12184704 w 12184704"/>
              <a:gd name="connsiteY6" fmla="*/ 3966813 h 4089732"/>
              <a:gd name="connsiteX7" fmla="*/ 12158134 w 12184704"/>
              <a:gd name="connsiteY7" fmla="*/ 3953490 h 4089732"/>
              <a:gd name="connsiteX8" fmla="*/ 10942320 w 12184704"/>
              <a:gd name="connsiteY8" fmla="*/ 3586219 h 4089732"/>
              <a:gd name="connsiteX9" fmla="*/ 8930640 w 12184704"/>
              <a:gd name="connsiteY9" fmla="*/ 4073899 h 4089732"/>
              <a:gd name="connsiteX10" fmla="*/ 7330440 w 12184704"/>
              <a:gd name="connsiteY10" fmla="*/ 3510019 h 4089732"/>
              <a:gd name="connsiteX11" fmla="*/ 5852160 w 12184704"/>
              <a:gd name="connsiteY11" fmla="*/ 4089139 h 4089732"/>
              <a:gd name="connsiteX12" fmla="*/ 4221480 w 12184704"/>
              <a:gd name="connsiteY12" fmla="*/ 3601459 h 4089732"/>
              <a:gd name="connsiteX13" fmla="*/ 2651760 w 12184704"/>
              <a:gd name="connsiteY13" fmla="*/ 4089139 h 4089732"/>
              <a:gd name="connsiteX14" fmla="*/ 1249680 w 12184704"/>
              <a:gd name="connsiteY14" fmla="*/ 3479539 h 4089732"/>
              <a:gd name="connsiteX15" fmla="*/ 8117 w 12184704"/>
              <a:gd name="connsiteY15" fmla="*/ 4060611 h 4089732"/>
              <a:gd name="connsiteX16" fmla="*/ 0 w 12184704"/>
              <a:gd name="connsiteY16" fmla="*/ 4064573 h 4089732"/>
              <a:gd name="connsiteX17" fmla="*/ 0 w 12184704"/>
              <a:gd name="connsiteY17" fmla="*/ 96338 h 4089732"/>
              <a:gd name="connsiteX18" fmla="*/ 79586 w 12184704"/>
              <a:gd name="connsiteY18" fmla="*/ 136243 h 4089732"/>
              <a:gd name="connsiteX19" fmla="*/ 1295400 w 12184704"/>
              <a:gd name="connsiteY19" fmla="*/ 503514 h 4089732"/>
              <a:gd name="connsiteX20" fmla="*/ 3307080 w 12184704"/>
              <a:gd name="connsiteY20" fmla="*/ 15834 h 4089732"/>
              <a:gd name="connsiteX21" fmla="*/ 4907280 w 12184704"/>
              <a:gd name="connsiteY21" fmla="*/ 579714 h 4089732"/>
              <a:gd name="connsiteX22" fmla="*/ 6385560 w 12184704"/>
              <a:gd name="connsiteY22" fmla="*/ 594 h 40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84704" h="4089732">
                <a:moveTo>
                  <a:pt x="6385560" y="594"/>
                </a:moveTo>
                <a:cubicBezTo>
                  <a:pt x="6903720" y="-14646"/>
                  <a:pt x="7482840" y="488274"/>
                  <a:pt x="8016240" y="488274"/>
                </a:cubicBezTo>
                <a:cubicBezTo>
                  <a:pt x="8549640" y="488274"/>
                  <a:pt x="9090660" y="-19726"/>
                  <a:pt x="9585960" y="594"/>
                </a:cubicBezTo>
                <a:cubicBezTo>
                  <a:pt x="10081260" y="20914"/>
                  <a:pt x="10480040" y="622894"/>
                  <a:pt x="10988040" y="610194"/>
                </a:cubicBezTo>
                <a:cubicBezTo>
                  <a:pt x="11305540" y="602257"/>
                  <a:pt x="11758970" y="290710"/>
                  <a:pt x="12123227" y="86691"/>
                </a:cubicBezTo>
                <a:lnTo>
                  <a:pt x="12184704" y="53421"/>
                </a:lnTo>
                <a:lnTo>
                  <a:pt x="12184704" y="3966813"/>
                </a:lnTo>
                <a:lnTo>
                  <a:pt x="12158134" y="3953490"/>
                </a:lnTo>
                <a:cubicBezTo>
                  <a:pt x="11757204" y="3760745"/>
                  <a:pt x="11353482" y="3613207"/>
                  <a:pt x="10942320" y="3586219"/>
                </a:cubicBezTo>
                <a:cubicBezTo>
                  <a:pt x="10284460" y="3543039"/>
                  <a:pt x="9532620" y="4086599"/>
                  <a:pt x="8930640" y="4073899"/>
                </a:cubicBezTo>
                <a:cubicBezTo>
                  <a:pt x="8328660" y="4061199"/>
                  <a:pt x="7843520" y="3507479"/>
                  <a:pt x="7330440" y="3510019"/>
                </a:cubicBezTo>
                <a:cubicBezTo>
                  <a:pt x="6817360" y="3512559"/>
                  <a:pt x="6370320" y="4073899"/>
                  <a:pt x="5852160" y="4089139"/>
                </a:cubicBezTo>
                <a:cubicBezTo>
                  <a:pt x="5334000" y="4104379"/>
                  <a:pt x="4754881" y="3601459"/>
                  <a:pt x="4221480" y="3601459"/>
                </a:cubicBezTo>
                <a:cubicBezTo>
                  <a:pt x="3688080" y="3601459"/>
                  <a:pt x="3147060" y="4109459"/>
                  <a:pt x="2651760" y="4089139"/>
                </a:cubicBezTo>
                <a:cubicBezTo>
                  <a:pt x="2156460" y="4068819"/>
                  <a:pt x="1757680" y="3466839"/>
                  <a:pt x="1249680" y="3479539"/>
                </a:cubicBezTo>
                <a:cubicBezTo>
                  <a:pt x="900430" y="3488270"/>
                  <a:pt x="386705" y="3864369"/>
                  <a:pt x="8117" y="4060611"/>
                </a:cubicBezTo>
                <a:lnTo>
                  <a:pt x="0" y="4064573"/>
                </a:lnTo>
                <a:lnTo>
                  <a:pt x="0" y="96338"/>
                </a:lnTo>
                <a:lnTo>
                  <a:pt x="79586" y="136243"/>
                </a:lnTo>
                <a:cubicBezTo>
                  <a:pt x="480516" y="328988"/>
                  <a:pt x="884238" y="476527"/>
                  <a:pt x="1295400" y="503514"/>
                </a:cubicBezTo>
                <a:cubicBezTo>
                  <a:pt x="1953260" y="546694"/>
                  <a:pt x="2705100" y="3134"/>
                  <a:pt x="3307080" y="15834"/>
                </a:cubicBezTo>
                <a:cubicBezTo>
                  <a:pt x="3909060" y="28534"/>
                  <a:pt x="4394200" y="582254"/>
                  <a:pt x="4907280" y="579714"/>
                </a:cubicBezTo>
                <a:cubicBezTo>
                  <a:pt x="5420360" y="577174"/>
                  <a:pt x="5867401" y="15834"/>
                  <a:pt x="6385560" y="59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rotWithShape="1">
          <a:blip r:embed="rId2"/>
          <a:srcRect r="8013"/>
          <a:stretch/>
        </p:blipFill>
        <p:spPr>
          <a:xfrm rot="5400000" flipH="1">
            <a:off x="1024307" y="-1024307"/>
            <a:ext cx="1924464" cy="3973078"/>
          </a:xfrm>
          <a:prstGeom prst="rect">
            <a:avLst/>
          </a:prstGeom>
        </p:spPr>
      </p:pic>
      <p:pic>
        <p:nvPicPr>
          <p:cNvPr id="21" name="图片 20"/>
          <p:cNvPicPr>
            <a:picLocks noChangeAspect="1"/>
          </p:cNvPicPr>
          <p:nvPr/>
        </p:nvPicPr>
        <p:blipFill>
          <a:blip r:embed="rId3"/>
          <a:stretch>
            <a:fillRect/>
          </a:stretch>
        </p:blipFill>
        <p:spPr>
          <a:xfrm rot="16200000">
            <a:off x="8547508" y="3210107"/>
            <a:ext cx="2225109" cy="5049286"/>
          </a:xfrm>
          <a:prstGeom prst="rect">
            <a:avLst/>
          </a:prstGeom>
        </p:spPr>
      </p:pic>
      <p:sp>
        <p:nvSpPr>
          <p:cNvPr id="5" name="文本框 54"/>
          <p:cNvSpPr>
            <a:spLocks noChangeArrowheads="1"/>
          </p:cNvSpPr>
          <p:nvPr/>
        </p:nvSpPr>
        <p:spPr bwMode="auto">
          <a:xfrm>
            <a:off x="6001990" y="2848177"/>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b="1" dirty="0" smtClean="0">
                <a:solidFill>
                  <a:schemeClr val="bg1"/>
                </a:solidFill>
                <a:latin typeface="+mj-ea"/>
                <a:ea typeface="+mj-ea"/>
                <a:sym typeface="华文宋体" panose="02010600040101010101" pitchFamily="2" charset="-122"/>
              </a:rPr>
              <a:t>工作</a:t>
            </a:r>
            <a:r>
              <a:rPr lang="zh-CN" altLang="en-US" sz="3600" b="1" dirty="0">
                <a:solidFill>
                  <a:schemeClr val="bg1"/>
                </a:solidFill>
                <a:latin typeface="+mj-ea"/>
                <a:ea typeface="+mj-ea"/>
                <a:sym typeface="华文宋体" panose="02010600040101010101" pitchFamily="2" charset="-122"/>
              </a:rPr>
              <a:t>概述</a:t>
            </a:r>
            <a:endParaRPr lang="en-US" altLang="zh-CN" sz="3600" b="1" dirty="0">
              <a:solidFill>
                <a:schemeClr val="bg1"/>
              </a:solidFill>
              <a:latin typeface="+mj-ea"/>
              <a:ea typeface="+mj-ea"/>
              <a:sym typeface="华文宋体" panose="02010600040101010101" pitchFamily="2" charset="-122"/>
            </a:endParaRPr>
          </a:p>
        </p:txBody>
      </p:sp>
      <p:sp>
        <p:nvSpPr>
          <p:cNvPr id="6" name="文本框 55"/>
          <p:cNvSpPr>
            <a:spLocks noChangeArrowheads="1"/>
          </p:cNvSpPr>
          <p:nvPr/>
        </p:nvSpPr>
        <p:spPr bwMode="auto">
          <a:xfrm>
            <a:off x="5985616" y="3560444"/>
            <a:ext cx="47770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dirty="0" smtClean="0">
                <a:solidFill>
                  <a:schemeClr val="bg1"/>
                </a:solidFill>
                <a:latin typeface="+mj-ea"/>
                <a:ea typeface="+mj-ea"/>
                <a:sym typeface="华文宋体" panose="02010600040101010101" pitchFamily="2" charset="-122"/>
              </a:rPr>
              <a:t>Click </a:t>
            </a:r>
            <a:r>
              <a:rPr lang="en-US" altLang="zh-CN" sz="1400" dirty="0">
                <a:solidFill>
                  <a:schemeClr val="bg1"/>
                </a:solidFill>
                <a:latin typeface="+mj-ea"/>
                <a:ea typeface="+mj-ea"/>
                <a:sym typeface="华文宋体" panose="02010600040101010101" pitchFamily="2" charset="-122"/>
              </a:rPr>
              <a:t>here to add  you to the  center of the  narrative </a:t>
            </a:r>
            <a:endParaRPr lang="zh-CN" altLang="en-US" sz="1400" dirty="0">
              <a:solidFill>
                <a:schemeClr val="bg1"/>
              </a:solidFill>
              <a:latin typeface="+mj-ea"/>
              <a:ea typeface="+mj-ea"/>
              <a:sym typeface="华文宋体" panose="02010600040101010101" pitchFamily="2" charset="-122"/>
            </a:endParaRPr>
          </a:p>
          <a:p>
            <a:pPr eaLnBrk="1" hangingPunct="1"/>
            <a:r>
              <a:rPr lang="en-US" altLang="zh-CN" sz="1400" dirty="0">
                <a:solidFill>
                  <a:schemeClr val="bg1"/>
                </a:solidFill>
                <a:latin typeface="+mj-ea"/>
                <a:ea typeface="+mj-ea"/>
                <a:sym typeface="华文宋体" panose="02010600040101010101" pitchFamily="2" charset="-122"/>
              </a:rPr>
              <a:t>Thought  Click here to add   you to the  center of the </a:t>
            </a:r>
            <a:endParaRPr lang="zh-CN" altLang="en-US" sz="1400" dirty="0">
              <a:solidFill>
                <a:schemeClr val="bg1"/>
              </a:solidFill>
              <a:latin typeface="+mj-ea"/>
              <a:ea typeface="+mj-ea"/>
              <a:sym typeface="华文宋体" panose="02010600040101010101" pitchFamily="2" charset="-122"/>
            </a:endParaRPr>
          </a:p>
          <a:p>
            <a:pPr eaLnBrk="1" hangingPunct="1"/>
            <a:r>
              <a:rPr lang="en-US" altLang="zh-CN" sz="1400" dirty="0">
                <a:solidFill>
                  <a:schemeClr val="bg1"/>
                </a:solidFill>
                <a:latin typeface="+mj-ea"/>
                <a:ea typeface="+mj-ea"/>
                <a:sym typeface="华文宋体" panose="02010600040101010101" pitchFamily="2" charset="-122"/>
              </a:rPr>
              <a:t>narrative thought</a:t>
            </a:r>
            <a:endParaRPr lang="en-US" altLang="zh-CN" sz="1600" dirty="0">
              <a:solidFill>
                <a:schemeClr val="bg1"/>
              </a:solidFill>
              <a:latin typeface="+mj-ea"/>
              <a:ea typeface="+mj-ea"/>
              <a:sym typeface="华文宋体" panose="02010600040101010101" pitchFamily="2" charset="-122"/>
            </a:endParaRPr>
          </a:p>
        </p:txBody>
      </p:sp>
      <p:sp>
        <p:nvSpPr>
          <p:cNvPr id="13" name="文本框 57"/>
          <p:cNvSpPr>
            <a:spLocks noChangeArrowheads="1"/>
          </p:cNvSpPr>
          <p:nvPr/>
        </p:nvSpPr>
        <p:spPr bwMode="auto">
          <a:xfrm>
            <a:off x="2782098" y="978012"/>
            <a:ext cx="1808507"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3800" b="1" dirty="0">
                <a:ln w="28575">
                  <a:solidFill>
                    <a:schemeClr val="bg1"/>
                  </a:solidFill>
                </a:ln>
                <a:solidFill>
                  <a:schemeClr val="tx2"/>
                </a:solidFill>
                <a:latin typeface="Impact" panose="020B0806030902050204" pitchFamily="34" charset="0"/>
                <a:ea typeface="+mj-ea"/>
                <a:sym typeface="华文宋体" panose="02010600040101010101" pitchFamily="2" charset="-122"/>
              </a:rPr>
              <a:t>01</a:t>
            </a:r>
            <a:endParaRPr lang="zh-CN" altLang="en-US" sz="13800" b="1" dirty="0">
              <a:ln w="28575">
                <a:solidFill>
                  <a:schemeClr val="bg1"/>
                </a:solidFill>
              </a:ln>
              <a:solidFill>
                <a:schemeClr val="tx2"/>
              </a:solidFill>
              <a:latin typeface="Impact" panose="020B0806030902050204" pitchFamily="34" charset="0"/>
              <a:ea typeface="+mj-ea"/>
              <a:sym typeface="华文宋体" panose="02010600040101010101" pitchFamily="2" charset="-122"/>
            </a:endParaRPr>
          </a:p>
        </p:txBody>
      </p:sp>
      <p:pic>
        <p:nvPicPr>
          <p:cNvPr id="24" name="图片 23"/>
          <p:cNvPicPr>
            <a:picLocks noChangeAspect="1"/>
          </p:cNvPicPr>
          <p:nvPr/>
        </p:nvPicPr>
        <p:blipFill>
          <a:blip r:embed="rId4"/>
          <a:stretch>
            <a:fillRect/>
          </a:stretch>
        </p:blipFill>
        <p:spPr>
          <a:xfrm rot="18686803">
            <a:off x="3984768" y="2133513"/>
            <a:ext cx="3070709" cy="100679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 presetClass="entr" presetSubtype="2" decel="100000" fill="hold" grpId="0" nodeType="withEffect">
                                  <p:stCondLst>
                                    <p:cond delay="240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10" presetClass="entr" presetSubtype="0" fill="hold" grpId="0" nodeType="withEffect">
                                  <p:stCondLst>
                                    <p:cond delay="34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Block Arc 61"/>
          <p:cNvSpPr/>
          <p:nvPr/>
        </p:nvSpPr>
        <p:spPr>
          <a:xfrm>
            <a:off x="3954011" y="1261484"/>
            <a:ext cx="4283981" cy="4284536"/>
          </a:xfrm>
          <a:prstGeom prst="blockArc">
            <a:avLst>
              <a:gd name="adj1" fmla="val 10800000"/>
              <a:gd name="adj2" fmla="val 16200000"/>
              <a:gd name="adj3" fmla="val 4642"/>
            </a:avLst>
          </a:prstGeom>
          <a:solidFill>
            <a:schemeClr val="tx2">
              <a:lumMod val="75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4" name="Block Arc 63"/>
          <p:cNvSpPr/>
          <p:nvPr/>
        </p:nvSpPr>
        <p:spPr>
          <a:xfrm>
            <a:off x="3954011" y="1261484"/>
            <a:ext cx="4283981" cy="4284536"/>
          </a:xfrm>
          <a:prstGeom prst="blockArc">
            <a:avLst>
              <a:gd name="adj1" fmla="val 5400000"/>
              <a:gd name="adj2" fmla="val 10800000"/>
              <a:gd name="adj3" fmla="val 4642"/>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5" name="Block Arc 64"/>
          <p:cNvSpPr/>
          <p:nvPr/>
        </p:nvSpPr>
        <p:spPr>
          <a:xfrm>
            <a:off x="3954011" y="1261484"/>
            <a:ext cx="4283981" cy="4284536"/>
          </a:xfrm>
          <a:prstGeom prst="blockArc">
            <a:avLst>
              <a:gd name="adj1" fmla="val 0"/>
              <a:gd name="adj2" fmla="val 5400000"/>
              <a:gd name="adj3" fmla="val 4642"/>
            </a:avLst>
          </a:prstGeom>
          <a:solidFill>
            <a:schemeClr val="accent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66" name="Block Arc 65"/>
          <p:cNvSpPr/>
          <p:nvPr/>
        </p:nvSpPr>
        <p:spPr>
          <a:xfrm>
            <a:off x="3954011" y="1261484"/>
            <a:ext cx="4283981" cy="4284536"/>
          </a:xfrm>
          <a:prstGeom prst="blockArc">
            <a:avLst>
              <a:gd name="adj1" fmla="val 16200000"/>
              <a:gd name="adj2" fmla="val 0"/>
              <a:gd name="adj3" fmla="val 4642"/>
            </a:avLst>
          </a:prstGeom>
          <a:solidFill>
            <a:schemeClr val="accent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2" name="Circular Arrow 41"/>
          <p:cNvSpPr/>
          <p:nvPr/>
        </p:nvSpPr>
        <p:spPr>
          <a:xfrm rot="10800000">
            <a:off x="5797641" y="3225153"/>
            <a:ext cx="590480" cy="513528"/>
          </a:xfrm>
          <a:prstGeom prst="circularArrow">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45" name="Freeform 44"/>
          <p:cNvSpPr/>
          <p:nvPr/>
        </p:nvSpPr>
        <p:spPr>
          <a:xfrm>
            <a:off x="3929413" y="1414146"/>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r>
              <a:rPr lang="en-US" sz="3700" dirty="0">
                <a:latin typeface="+mn-ea"/>
              </a:rPr>
              <a:t>1</a:t>
            </a:r>
          </a:p>
        </p:txBody>
      </p:sp>
      <p:sp>
        <p:nvSpPr>
          <p:cNvPr id="46" name="Freeform 45"/>
          <p:cNvSpPr/>
          <p:nvPr/>
        </p:nvSpPr>
        <p:spPr>
          <a:xfrm>
            <a:off x="7023558" y="1414146"/>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r>
              <a:rPr lang="en-US" sz="4300" dirty="0">
                <a:latin typeface="+mn-ea"/>
              </a:rPr>
              <a:t>4</a:t>
            </a:r>
          </a:p>
        </p:txBody>
      </p:sp>
      <p:sp>
        <p:nvSpPr>
          <p:cNvPr id="47" name="Freeform 46"/>
          <p:cNvSpPr/>
          <p:nvPr/>
        </p:nvSpPr>
        <p:spPr>
          <a:xfrm>
            <a:off x="7023558" y="4238466"/>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365723" rIns="210656" bIns="210656" numCol="1" spcCol="1693" anchor="ctr" anchorCtr="0">
            <a:noAutofit/>
          </a:bodyPr>
          <a:lstStyle/>
          <a:p>
            <a:pPr algn="ctr" defTabSz="1184910">
              <a:lnSpc>
                <a:spcPct val="90000"/>
              </a:lnSpc>
              <a:spcBef>
                <a:spcPct val="0"/>
              </a:spcBef>
              <a:spcAft>
                <a:spcPct val="35000"/>
              </a:spcAft>
            </a:pPr>
            <a:r>
              <a:rPr lang="en-US" sz="4300" dirty="0">
                <a:latin typeface="+mn-ea"/>
              </a:rPr>
              <a:t>3</a:t>
            </a:r>
          </a:p>
        </p:txBody>
      </p:sp>
      <p:sp>
        <p:nvSpPr>
          <p:cNvPr id="48" name="Freeform 47"/>
          <p:cNvSpPr/>
          <p:nvPr/>
        </p:nvSpPr>
        <p:spPr>
          <a:xfrm>
            <a:off x="3929413" y="4238466"/>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121908" rIns="0" bIns="0" numCol="1" spcCol="1693" anchor="ctr" anchorCtr="0">
            <a:noAutofit/>
          </a:bodyPr>
          <a:lstStyle/>
          <a:p>
            <a:pPr algn="ctr" defTabSz="1184910">
              <a:lnSpc>
                <a:spcPct val="90000"/>
              </a:lnSpc>
              <a:spcBef>
                <a:spcPct val="0"/>
              </a:spcBef>
              <a:spcAft>
                <a:spcPct val="35000"/>
              </a:spcAft>
            </a:pPr>
            <a:r>
              <a:rPr lang="en-US" sz="4300" dirty="0">
                <a:latin typeface="+mn-ea"/>
              </a:rPr>
              <a:t>2</a:t>
            </a:r>
          </a:p>
        </p:txBody>
      </p:sp>
      <p:grpSp>
        <p:nvGrpSpPr>
          <p:cNvPr id="5" name="Group 66"/>
          <p:cNvGrpSpPr/>
          <p:nvPr/>
        </p:nvGrpSpPr>
        <p:grpSpPr>
          <a:xfrm>
            <a:off x="1180843" y="1373907"/>
            <a:ext cx="2596630" cy="997148"/>
            <a:chOff x="5603652" y="1597588"/>
            <a:chExt cx="1947726" cy="747861"/>
          </a:xfrm>
        </p:grpSpPr>
        <p:sp>
          <p:nvSpPr>
            <p:cNvPr id="68"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tx2">
                      <a:lumMod val="75000"/>
                    </a:schemeClr>
                  </a:solidFill>
                  <a:latin typeface="+mn-ea"/>
                </a:rPr>
                <a:t>添加副标题</a:t>
              </a:r>
              <a:endParaRPr lang="en-US" dirty="0">
                <a:solidFill>
                  <a:schemeClr val="tx2">
                    <a:lumMod val="75000"/>
                  </a:schemeClr>
                </a:solidFill>
                <a:latin typeface="+mn-ea"/>
              </a:endParaRPr>
            </a:p>
          </p:txBody>
        </p:sp>
        <p:sp>
          <p:nvSpPr>
            <p:cNvPr id="6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 name="Group 69"/>
          <p:cNvGrpSpPr/>
          <p:nvPr/>
        </p:nvGrpSpPr>
        <p:grpSpPr>
          <a:xfrm>
            <a:off x="1180843" y="4217444"/>
            <a:ext cx="2596630" cy="997148"/>
            <a:chOff x="5603652" y="1597588"/>
            <a:chExt cx="1947726" cy="747861"/>
          </a:xfrm>
        </p:grpSpPr>
        <p:sp>
          <p:nvSpPr>
            <p:cNvPr id="71" name="Text Placeholder 3"/>
            <p:cNvSpPr txBox="1"/>
            <p:nvPr/>
          </p:nvSpPr>
          <p:spPr>
            <a:xfrm>
              <a:off x="5603652"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4"/>
                  </a:solidFill>
                  <a:latin typeface="+mn-ea"/>
                </a:rPr>
                <a:t>添加副标题</a:t>
              </a:r>
              <a:endParaRPr lang="en-US" dirty="0">
                <a:solidFill>
                  <a:schemeClr val="accent4"/>
                </a:solidFill>
                <a:latin typeface="+mn-ea"/>
              </a:endParaRPr>
            </a:p>
          </p:txBody>
        </p:sp>
        <p:sp>
          <p:nvSpPr>
            <p:cNvPr id="7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7" name="Group 72"/>
          <p:cNvGrpSpPr/>
          <p:nvPr/>
        </p:nvGrpSpPr>
        <p:grpSpPr>
          <a:xfrm>
            <a:off x="8399981" y="1373907"/>
            <a:ext cx="2596630" cy="997148"/>
            <a:chOff x="5603652" y="1597588"/>
            <a:chExt cx="1947726" cy="747861"/>
          </a:xfrm>
        </p:grpSpPr>
        <p:sp>
          <p:nvSpPr>
            <p:cNvPr id="74" name="Text Placeholder 3"/>
            <p:cNvSpPr txBox="1"/>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7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8" name="Group 75"/>
          <p:cNvGrpSpPr/>
          <p:nvPr/>
        </p:nvGrpSpPr>
        <p:grpSpPr>
          <a:xfrm>
            <a:off x="8399981" y="4217444"/>
            <a:ext cx="2596630" cy="997148"/>
            <a:chOff x="5603652" y="1597588"/>
            <a:chExt cx="1947726" cy="747861"/>
          </a:xfrm>
        </p:grpSpPr>
        <p:sp>
          <p:nvSpPr>
            <p:cNvPr id="77" name="Text Placeholder 3"/>
            <p:cNvSpPr txBox="1"/>
            <p:nvPr/>
          </p:nvSpPr>
          <p:spPr>
            <a:xfrm>
              <a:off x="6878029" y="159758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7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p>
          </p:txBody>
        </p:sp>
      </p:grpSp>
      <p:grpSp>
        <p:nvGrpSpPr>
          <p:cNvPr id="28" name="Group 27"/>
          <p:cNvGrpSpPr/>
          <p:nvPr/>
        </p:nvGrpSpPr>
        <p:grpSpPr>
          <a:xfrm>
            <a:off x="5061260" y="2336816"/>
            <a:ext cx="2119007" cy="2119280"/>
            <a:chOff x="3795843" y="1995681"/>
            <a:chExt cx="1589462" cy="1589460"/>
          </a:xfrm>
        </p:grpSpPr>
        <p:sp>
          <p:nvSpPr>
            <p:cNvPr id="52" name="Freeform 51"/>
            <p:cNvSpPr/>
            <p:nvPr/>
          </p:nvSpPr>
          <p:spPr>
            <a:xfrm>
              <a:off x="3943786" y="2143623"/>
              <a:ext cx="1293577" cy="1293577"/>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226270" rIns="226270" bIns="226270" numCol="1" spcCol="1270" anchor="b" anchorCtr="0">
              <a:noAutofit/>
            </a:bodyPr>
            <a:lstStyle/>
            <a:p>
              <a:pPr algn="ctr" defTabSz="1718310">
                <a:lnSpc>
                  <a:spcPct val="90000"/>
                </a:lnSpc>
                <a:spcBef>
                  <a:spcPct val="0"/>
                </a:spcBef>
                <a:spcAft>
                  <a:spcPct val="35000"/>
                </a:spcAft>
              </a:pPr>
              <a:endParaRPr lang="en-US" sz="7200" dirty="0">
                <a:latin typeface="+mn-ea"/>
              </a:endParaRPr>
            </a:p>
          </p:txBody>
        </p:sp>
        <p:sp>
          <p:nvSpPr>
            <p:cNvPr id="27" name="Oval 26"/>
            <p:cNvSpPr>
              <a:spLocks noChangeAspect="1"/>
            </p:cNvSpPr>
            <p:nvPr/>
          </p:nvSpPr>
          <p:spPr>
            <a:xfrm>
              <a:off x="3795843" y="1995681"/>
              <a:ext cx="1589462" cy="1589460"/>
            </a:xfrm>
            <a:prstGeom prst="ellipse">
              <a:avLst/>
            </a:prstGeom>
            <a:noFill/>
            <a:ln w="19050">
              <a:solidFill>
                <a:schemeClr val="accent1">
                  <a:lumMod val="60000"/>
                  <a:lumOff val="4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30" name="Freeform 143"/>
          <p:cNvSpPr>
            <a:spLocks noEditPoints="1"/>
          </p:cNvSpPr>
          <p:nvPr/>
        </p:nvSpPr>
        <p:spPr bwMode="auto">
          <a:xfrm>
            <a:off x="5786694" y="3104908"/>
            <a:ext cx="668138" cy="615472"/>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 calcmode="lin" valueType="num">
                                      <p:cBhvr>
                                        <p:cTn id="9" dur="500" fill="hold"/>
                                        <p:tgtEl>
                                          <p:spTgt spid="45"/>
                                        </p:tgtEl>
                                        <p:attrNameLst>
                                          <p:attrName>style.rotation</p:attrName>
                                        </p:attrNameLst>
                                      </p:cBhvr>
                                      <p:tavLst>
                                        <p:tav tm="0">
                                          <p:val>
                                            <p:fltVal val="360"/>
                                          </p:val>
                                        </p:tav>
                                        <p:tav tm="100000">
                                          <p:val>
                                            <p:fltVal val="0"/>
                                          </p:val>
                                        </p:tav>
                                      </p:tavLst>
                                    </p:anim>
                                    <p:animEffect transition="in" filter="fade">
                                      <p:cBhvr>
                                        <p:cTn id="10" dur="500"/>
                                        <p:tgtEl>
                                          <p:spTgt spid="45"/>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p:cTn id="14" dur="500" fill="hold"/>
                                        <p:tgtEl>
                                          <p:spTgt spid="48"/>
                                        </p:tgtEl>
                                        <p:attrNameLst>
                                          <p:attrName>ppt_w</p:attrName>
                                        </p:attrNameLst>
                                      </p:cBhvr>
                                      <p:tavLst>
                                        <p:tav tm="0">
                                          <p:val>
                                            <p:fltVal val="0"/>
                                          </p:val>
                                        </p:tav>
                                        <p:tav tm="100000">
                                          <p:val>
                                            <p:strVal val="#ppt_w"/>
                                          </p:val>
                                        </p:tav>
                                      </p:tavLst>
                                    </p:anim>
                                    <p:anim calcmode="lin" valueType="num">
                                      <p:cBhvr>
                                        <p:cTn id="15" dur="500" fill="hold"/>
                                        <p:tgtEl>
                                          <p:spTgt spid="48"/>
                                        </p:tgtEl>
                                        <p:attrNameLst>
                                          <p:attrName>ppt_h</p:attrName>
                                        </p:attrNameLst>
                                      </p:cBhvr>
                                      <p:tavLst>
                                        <p:tav tm="0">
                                          <p:val>
                                            <p:fltVal val="0"/>
                                          </p:val>
                                        </p:tav>
                                        <p:tav tm="100000">
                                          <p:val>
                                            <p:strVal val="#ppt_h"/>
                                          </p:val>
                                        </p:tav>
                                      </p:tavLst>
                                    </p:anim>
                                    <p:anim calcmode="lin" valueType="num">
                                      <p:cBhvr>
                                        <p:cTn id="16" dur="500" fill="hold"/>
                                        <p:tgtEl>
                                          <p:spTgt spid="48"/>
                                        </p:tgtEl>
                                        <p:attrNameLst>
                                          <p:attrName>style.rotation</p:attrName>
                                        </p:attrNameLst>
                                      </p:cBhvr>
                                      <p:tavLst>
                                        <p:tav tm="0">
                                          <p:val>
                                            <p:fltVal val="360"/>
                                          </p:val>
                                        </p:tav>
                                        <p:tav tm="100000">
                                          <p:val>
                                            <p:fltVal val="0"/>
                                          </p:val>
                                        </p:tav>
                                      </p:tavLst>
                                    </p:anim>
                                    <p:animEffect transition="in" filter="fade">
                                      <p:cBhvr>
                                        <p:cTn id="17" dur="500"/>
                                        <p:tgtEl>
                                          <p:spTgt spid="48"/>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 calcmode="lin" valueType="num">
                                      <p:cBhvr>
                                        <p:cTn id="23" dur="500" fill="hold"/>
                                        <p:tgtEl>
                                          <p:spTgt spid="47"/>
                                        </p:tgtEl>
                                        <p:attrNameLst>
                                          <p:attrName>style.rotation</p:attrName>
                                        </p:attrNameLst>
                                      </p:cBhvr>
                                      <p:tavLst>
                                        <p:tav tm="0">
                                          <p:val>
                                            <p:fltVal val="360"/>
                                          </p:val>
                                        </p:tav>
                                        <p:tav tm="100000">
                                          <p:val>
                                            <p:fltVal val="0"/>
                                          </p:val>
                                        </p:tav>
                                      </p:tavLst>
                                    </p:anim>
                                    <p:animEffect transition="in" filter="fade">
                                      <p:cBhvr>
                                        <p:cTn id="24" dur="500"/>
                                        <p:tgtEl>
                                          <p:spTgt spid="47"/>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 calcmode="lin" valueType="num">
                                      <p:cBhvr>
                                        <p:cTn id="37" dur="500" fill="hold"/>
                                        <p:tgtEl>
                                          <p:spTgt spid="28"/>
                                        </p:tgtEl>
                                        <p:attrNameLst>
                                          <p:attrName>style.rotation</p:attrName>
                                        </p:attrNameLst>
                                      </p:cBhvr>
                                      <p:tavLst>
                                        <p:tav tm="0">
                                          <p:val>
                                            <p:fltVal val="360"/>
                                          </p:val>
                                        </p:tav>
                                        <p:tav tm="100000">
                                          <p:val>
                                            <p:fltVal val="0"/>
                                          </p:val>
                                        </p:tav>
                                      </p:tavLst>
                                    </p:anim>
                                    <p:animEffect transition="in" filter="fade">
                                      <p:cBhvr>
                                        <p:cTn id="38" dur="500"/>
                                        <p:tgtEl>
                                          <p:spTgt spid="28"/>
                                        </p:tgtEl>
                                      </p:cBhvr>
                                    </p:animEffect>
                                  </p:childTnLst>
                                </p:cTn>
                              </p:par>
                            </p:childTnLst>
                          </p:cTn>
                        </p:par>
                        <p:par>
                          <p:cTn id="39" fill="hold">
                            <p:stCondLst>
                              <p:cond delay="2500"/>
                            </p:stCondLst>
                            <p:childTnLst>
                              <p:par>
                                <p:cTn id="40" presetID="18" presetClass="entr" presetSubtype="12" fill="hold"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strips(downLeft)">
                                      <p:cBhvr>
                                        <p:cTn id="42" dur="500"/>
                                        <p:tgtEl>
                                          <p:spTgt spid="62"/>
                                        </p:tgtEl>
                                      </p:cBhvr>
                                    </p:animEffect>
                                  </p:childTnLst>
                                </p:cTn>
                              </p:par>
                            </p:childTnLst>
                          </p:cTn>
                        </p:par>
                        <p:par>
                          <p:cTn id="43" fill="hold">
                            <p:stCondLst>
                              <p:cond delay="3000"/>
                            </p:stCondLst>
                            <p:childTnLst>
                              <p:par>
                                <p:cTn id="44" presetID="18" presetClass="entr" presetSubtype="6"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strips(downRight)">
                                      <p:cBhvr>
                                        <p:cTn id="46" dur="500"/>
                                        <p:tgtEl>
                                          <p:spTgt spid="64"/>
                                        </p:tgtEl>
                                      </p:cBhvr>
                                    </p:animEffect>
                                  </p:childTnLst>
                                </p:cTn>
                              </p:par>
                            </p:childTnLst>
                          </p:cTn>
                        </p:par>
                        <p:par>
                          <p:cTn id="47" fill="hold">
                            <p:stCondLst>
                              <p:cond delay="3500"/>
                            </p:stCondLst>
                            <p:childTnLst>
                              <p:par>
                                <p:cTn id="48" presetID="18" presetClass="entr" presetSubtype="3" fill="hold"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strips(upRight)">
                                      <p:cBhvr>
                                        <p:cTn id="50" dur="500"/>
                                        <p:tgtEl>
                                          <p:spTgt spid="65"/>
                                        </p:tgtEl>
                                      </p:cBhvr>
                                    </p:animEffect>
                                  </p:childTnLst>
                                </p:cTn>
                              </p:par>
                            </p:childTnLst>
                          </p:cTn>
                        </p:par>
                        <p:par>
                          <p:cTn id="51" fill="hold">
                            <p:stCondLst>
                              <p:cond delay="4000"/>
                            </p:stCondLst>
                            <p:childTnLst>
                              <p:par>
                                <p:cTn id="52" presetID="18" presetClass="entr" presetSubtype="9" fill="hold" nodeType="after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strips(upLeft)">
                                      <p:cBhvr>
                                        <p:cTn id="54" dur="500"/>
                                        <p:tgtEl>
                                          <p:spTgt spid="66"/>
                                        </p:tgtEl>
                                      </p:cBhvr>
                                    </p:animEffect>
                                  </p:childTnLst>
                                </p:cTn>
                              </p:par>
                            </p:childTnLst>
                          </p:cTn>
                        </p:par>
                        <p:par>
                          <p:cTn id="55" fill="hold">
                            <p:stCondLst>
                              <p:cond delay="4500"/>
                            </p:stCondLst>
                            <p:childTnLst>
                              <p:par>
                                <p:cTn id="56" presetID="1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lide(fromLeft)">
                                      <p:cBhvr>
                                        <p:cTn id="58" dur="500"/>
                                        <p:tgtEl>
                                          <p:spTgt spid="5"/>
                                        </p:tgtEl>
                                      </p:cBhvr>
                                    </p:animEffect>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slide(fromLeft)">
                                      <p:cBhvr>
                                        <p:cTn id="62" dur="500"/>
                                        <p:tgtEl>
                                          <p:spTgt spid="6"/>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slide(fromRight)">
                                      <p:cBhvr>
                                        <p:cTn id="66" dur="500"/>
                                        <p:tgtEl>
                                          <p:spTgt spid="7"/>
                                        </p:tgtEl>
                                      </p:cBhvr>
                                    </p:animEffect>
                                  </p:childTnLst>
                                </p:cTn>
                              </p:par>
                            </p:childTnLst>
                          </p:cTn>
                        </p:par>
                        <p:par>
                          <p:cTn id="67" fill="hold">
                            <p:stCondLst>
                              <p:cond delay="6000"/>
                            </p:stCondLst>
                            <p:childTnLst>
                              <p:par>
                                <p:cTn id="68" presetID="12" presetClass="entr" presetSubtype="2"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slide(fromRight)">
                                      <p:cBhvr>
                                        <p:cTn id="7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2"/>
          <p:cNvGrpSpPr/>
          <p:nvPr/>
        </p:nvGrpSpPr>
        <p:grpSpPr>
          <a:xfrm>
            <a:off x="5788804" y="826927"/>
            <a:ext cx="6402405" cy="1152141"/>
            <a:chOff x="4341571" y="1304396"/>
            <a:chExt cx="4802429" cy="864106"/>
          </a:xfrm>
        </p:grpSpPr>
        <p:sp>
          <p:nvSpPr>
            <p:cNvPr id="24" name="Rectangle 23"/>
            <p:cNvSpPr/>
            <p:nvPr/>
          </p:nvSpPr>
          <p:spPr>
            <a:xfrm>
              <a:off x="6242603" y="1304397"/>
              <a:ext cx="2901397" cy="86410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5" name="Trapezoid 24"/>
            <p:cNvSpPr/>
            <p:nvPr/>
          </p:nvSpPr>
          <p:spPr>
            <a:xfrm rot="16200000">
              <a:off x="5493712" y="1419610"/>
              <a:ext cx="864105" cy="633678"/>
            </a:xfrm>
            <a:prstGeom prst="trapezoid">
              <a:avLst>
                <a:gd name="adj" fmla="val 29359"/>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8" name="Pentagon 27"/>
            <p:cNvSpPr/>
            <p:nvPr/>
          </p:nvSpPr>
          <p:spPr>
            <a:xfrm rot="10800000">
              <a:off x="4341571" y="1489122"/>
              <a:ext cx="1267353" cy="493776"/>
            </a:xfrm>
            <a:prstGeom prst="homePlat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29" name="TextBox 28"/>
            <p:cNvSpPr txBox="1"/>
            <p:nvPr/>
          </p:nvSpPr>
          <p:spPr>
            <a:xfrm>
              <a:off x="4941948" y="1528438"/>
              <a:ext cx="352546" cy="276999"/>
            </a:xfrm>
            <a:prstGeom prst="rect">
              <a:avLst/>
            </a:prstGeom>
            <a:noFill/>
          </p:spPr>
          <p:txBody>
            <a:bodyPr wrap="none" rtlCol="0">
              <a:spAutoFit/>
            </a:bodyPr>
            <a:lstStyle/>
            <a:p>
              <a:pPr algn="ctr"/>
              <a:r>
                <a:rPr lang="en-US" b="1" dirty="0">
                  <a:solidFill>
                    <a:schemeClr val="bg1"/>
                  </a:solidFill>
                  <a:latin typeface="+mn-ea"/>
                </a:rPr>
                <a:t>01</a:t>
              </a:r>
            </a:p>
          </p:txBody>
        </p:sp>
        <p:grpSp>
          <p:nvGrpSpPr>
            <p:cNvPr id="6" name="Group 31"/>
            <p:cNvGrpSpPr/>
            <p:nvPr/>
          </p:nvGrpSpPr>
          <p:grpSpPr>
            <a:xfrm>
              <a:off x="6318738" y="1500237"/>
              <a:ext cx="2631394" cy="472424"/>
              <a:chOff x="4423852" y="1471602"/>
              <a:chExt cx="2631394" cy="472424"/>
            </a:xfrm>
          </p:grpSpPr>
          <p:sp>
            <p:nvSpPr>
              <p:cNvPr id="30" name="Text Placeholder 3"/>
              <p:cNvSpPr txBox="1"/>
              <p:nvPr/>
            </p:nvSpPr>
            <p:spPr>
              <a:xfrm>
                <a:off x="4885922" y="1482361"/>
                <a:ext cx="216932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31" name="Rectangle 30"/>
              <p:cNvSpPr/>
              <p:nvPr/>
            </p:nvSpPr>
            <p:spPr>
              <a:xfrm>
                <a:off x="4423852" y="1471602"/>
                <a:ext cx="49" cy="427041"/>
              </a:xfrm>
              <a:prstGeom prst="rect">
                <a:avLst/>
              </a:prstGeom>
            </p:spPr>
            <p:txBody>
              <a:bodyPr wrap="none" lIns="0" tIns="0" rIns="0" bIns="0">
                <a:spAutoFit/>
              </a:bodyPr>
              <a:lstStyle/>
              <a:p>
                <a:endParaRPr lang="en-US" sz="3700" dirty="0">
                  <a:solidFill>
                    <a:schemeClr val="bg1"/>
                  </a:solidFill>
                  <a:latin typeface="+mn-ea"/>
                </a:endParaRPr>
              </a:p>
            </p:txBody>
          </p:sp>
        </p:grpSp>
      </p:grpSp>
      <p:grpSp>
        <p:nvGrpSpPr>
          <p:cNvPr id="7" name="Group 33"/>
          <p:cNvGrpSpPr/>
          <p:nvPr/>
        </p:nvGrpSpPr>
        <p:grpSpPr>
          <a:xfrm>
            <a:off x="5788804" y="2081479"/>
            <a:ext cx="6402405" cy="1152141"/>
            <a:chOff x="4341571" y="1304396"/>
            <a:chExt cx="4802429" cy="864106"/>
          </a:xfrm>
        </p:grpSpPr>
        <p:sp>
          <p:nvSpPr>
            <p:cNvPr id="35" name="Rectangle 34"/>
            <p:cNvSpPr/>
            <p:nvPr/>
          </p:nvSpPr>
          <p:spPr>
            <a:xfrm>
              <a:off x="6242603" y="1304397"/>
              <a:ext cx="2901397" cy="8641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Trapezoid 36"/>
            <p:cNvSpPr/>
            <p:nvPr/>
          </p:nvSpPr>
          <p:spPr>
            <a:xfrm rot="16200000">
              <a:off x="5493712" y="1419610"/>
              <a:ext cx="864105" cy="633678"/>
            </a:xfrm>
            <a:prstGeom prst="trapezoid">
              <a:avLst>
                <a:gd name="adj" fmla="val 29359"/>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8" name="Pentagon 37"/>
            <p:cNvSpPr/>
            <p:nvPr/>
          </p:nvSpPr>
          <p:spPr>
            <a:xfrm rot="10800000">
              <a:off x="4341571" y="1489122"/>
              <a:ext cx="1267353" cy="493776"/>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9" name="TextBox 38"/>
            <p:cNvSpPr txBox="1"/>
            <p:nvPr/>
          </p:nvSpPr>
          <p:spPr>
            <a:xfrm>
              <a:off x="4941948" y="1528438"/>
              <a:ext cx="352546" cy="276999"/>
            </a:xfrm>
            <a:prstGeom prst="rect">
              <a:avLst/>
            </a:prstGeom>
            <a:noFill/>
          </p:spPr>
          <p:txBody>
            <a:bodyPr wrap="none" rtlCol="0">
              <a:spAutoFit/>
            </a:bodyPr>
            <a:lstStyle/>
            <a:p>
              <a:pPr algn="ctr"/>
              <a:r>
                <a:rPr lang="en-US" b="1" dirty="0">
                  <a:solidFill>
                    <a:schemeClr val="bg1"/>
                  </a:solidFill>
                  <a:latin typeface="+mn-ea"/>
                </a:rPr>
                <a:t>02</a:t>
              </a:r>
            </a:p>
          </p:txBody>
        </p:sp>
        <p:grpSp>
          <p:nvGrpSpPr>
            <p:cNvPr id="8" name="Group 39"/>
            <p:cNvGrpSpPr/>
            <p:nvPr/>
          </p:nvGrpSpPr>
          <p:grpSpPr>
            <a:xfrm>
              <a:off x="6395682" y="1500237"/>
              <a:ext cx="2554450" cy="472424"/>
              <a:chOff x="4500796" y="1471602"/>
              <a:chExt cx="2554450" cy="472424"/>
            </a:xfrm>
          </p:grpSpPr>
          <p:sp>
            <p:nvSpPr>
              <p:cNvPr id="41" name="Text Placeholder 3"/>
              <p:cNvSpPr txBox="1"/>
              <p:nvPr/>
            </p:nvSpPr>
            <p:spPr>
              <a:xfrm>
                <a:off x="4885922" y="1482361"/>
                <a:ext cx="216932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42" name="Rectangle 41"/>
              <p:cNvSpPr/>
              <p:nvPr/>
            </p:nvSpPr>
            <p:spPr>
              <a:xfrm>
                <a:off x="4500796" y="1471602"/>
                <a:ext cx="49" cy="427041"/>
              </a:xfrm>
              <a:prstGeom prst="rect">
                <a:avLst/>
              </a:prstGeom>
            </p:spPr>
            <p:txBody>
              <a:bodyPr wrap="none" lIns="0" tIns="0" rIns="0" bIns="0">
                <a:spAutoFit/>
              </a:bodyPr>
              <a:lstStyle/>
              <a:p>
                <a:endParaRPr lang="en-US" sz="3700" dirty="0">
                  <a:solidFill>
                    <a:schemeClr val="bg1"/>
                  </a:solidFill>
                  <a:latin typeface="+mn-ea"/>
                </a:endParaRPr>
              </a:p>
            </p:txBody>
          </p:sp>
        </p:grpSp>
      </p:grpSp>
      <p:grpSp>
        <p:nvGrpSpPr>
          <p:cNvPr id="9" name="Group 42"/>
          <p:cNvGrpSpPr/>
          <p:nvPr/>
        </p:nvGrpSpPr>
        <p:grpSpPr>
          <a:xfrm>
            <a:off x="5788804" y="3336031"/>
            <a:ext cx="6402405" cy="1152141"/>
            <a:chOff x="4341571" y="1304396"/>
            <a:chExt cx="4802429" cy="864106"/>
          </a:xfrm>
        </p:grpSpPr>
        <p:sp>
          <p:nvSpPr>
            <p:cNvPr id="44" name="Rectangle 43"/>
            <p:cNvSpPr/>
            <p:nvPr/>
          </p:nvSpPr>
          <p:spPr>
            <a:xfrm>
              <a:off x="6242603" y="1304397"/>
              <a:ext cx="2901397" cy="8641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Trapezoid 45"/>
            <p:cNvSpPr/>
            <p:nvPr/>
          </p:nvSpPr>
          <p:spPr>
            <a:xfrm rot="16200000">
              <a:off x="5493712" y="1419610"/>
              <a:ext cx="864105" cy="633678"/>
            </a:xfrm>
            <a:prstGeom prst="trapezoid">
              <a:avLst>
                <a:gd name="adj" fmla="val 2935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Pentagon 46"/>
            <p:cNvSpPr/>
            <p:nvPr/>
          </p:nvSpPr>
          <p:spPr>
            <a:xfrm rot="10800000">
              <a:off x="4341571" y="1489122"/>
              <a:ext cx="1267353" cy="493776"/>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8" name="TextBox 47"/>
            <p:cNvSpPr txBox="1"/>
            <p:nvPr/>
          </p:nvSpPr>
          <p:spPr>
            <a:xfrm>
              <a:off x="4941948" y="1528438"/>
              <a:ext cx="352546" cy="276999"/>
            </a:xfrm>
            <a:prstGeom prst="rect">
              <a:avLst/>
            </a:prstGeom>
            <a:noFill/>
          </p:spPr>
          <p:txBody>
            <a:bodyPr wrap="none" rtlCol="0">
              <a:spAutoFit/>
            </a:bodyPr>
            <a:lstStyle/>
            <a:p>
              <a:pPr algn="ctr"/>
              <a:r>
                <a:rPr lang="en-US" b="1" dirty="0">
                  <a:solidFill>
                    <a:schemeClr val="bg1"/>
                  </a:solidFill>
                  <a:latin typeface="+mn-ea"/>
                </a:rPr>
                <a:t>03</a:t>
              </a:r>
            </a:p>
          </p:txBody>
        </p:sp>
        <p:grpSp>
          <p:nvGrpSpPr>
            <p:cNvPr id="10" name="Group 48"/>
            <p:cNvGrpSpPr/>
            <p:nvPr/>
          </p:nvGrpSpPr>
          <p:grpSpPr>
            <a:xfrm>
              <a:off x="6367977" y="1500237"/>
              <a:ext cx="2582155" cy="472424"/>
              <a:chOff x="4473091" y="1471602"/>
              <a:chExt cx="2582155" cy="472424"/>
            </a:xfrm>
          </p:grpSpPr>
          <p:sp>
            <p:nvSpPr>
              <p:cNvPr id="52" name="Text Placeholder 3"/>
              <p:cNvSpPr txBox="1"/>
              <p:nvPr/>
            </p:nvSpPr>
            <p:spPr>
              <a:xfrm>
                <a:off x="4885922" y="1482361"/>
                <a:ext cx="216932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59" name="Rectangle 58"/>
              <p:cNvSpPr/>
              <p:nvPr/>
            </p:nvSpPr>
            <p:spPr>
              <a:xfrm>
                <a:off x="4473091" y="1471602"/>
                <a:ext cx="49" cy="427041"/>
              </a:xfrm>
              <a:prstGeom prst="rect">
                <a:avLst/>
              </a:prstGeom>
            </p:spPr>
            <p:txBody>
              <a:bodyPr wrap="none" lIns="0" tIns="0" rIns="0" bIns="0">
                <a:spAutoFit/>
              </a:bodyPr>
              <a:lstStyle/>
              <a:p>
                <a:endParaRPr lang="en-US" sz="3700" dirty="0">
                  <a:solidFill>
                    <a:schemeClr val="bg1"/>
                  </a:solidFill>
                  <a:latin typeface="+mn-ea"/>
                </a:endParaRPr>
              </a:p>
            </p:txBody>
          </p:sp>
        </p:grpSp>
      </p:grpSp>
      <p:grpSp>
        <p:nvGrpSpPr>
          <p:cNvPr id="11" name="Group 59"/>
          <p:cNvGrpSpPr/>
          <p:nvPr/>
        </p:nvGrpSpPr>
        <p:grpSpPr>
          <a:xfrm>
            <a:off x="5788804" y="4590584"/>
            <a:ext cx="6402405" cy="1152141"/>
            <a:chOff x="4341571" y="1304396"/>
            <a:chExt cx="4802429" cy="864106"/>
          </a:xfrm>
        </p:grpSpPr>
        <p:sp>
          <p:nvSpPr>
            <p:cNvPr id="61" name="Rectangle 60"/>
            <p:cNvSpPr/>
            <p:nvPr/>
          </p:nvSpPr>
          <p:spPr>
            <a:xfrm>
              <a:off x="6242603" y="1304397"/>
              <a:ext cx="2901397" cy="8641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2" name="Trapezoid 61"/>
            <p:cNvSpPr/>
            <p:nvPr/>
          </p:nvSpPr>
          <p:spPr>
            <a:xfrm rot="16200000">
              <a:off x="5493712" y="1419610"/>
              <a:ext cx="864105" cy="633678"/>
            </a:xfrm>
            <a:prstGeom prst="trapezoid">
              <a:avLst>
                <a:gd name="adj" fmla="val 2935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3" name="Pentagon 62"/>
            <p:cNvSpPr/>
            <p:nvPr/>
          </p:nvSpPr>
          <p:spPr>
            <a:xfrm rot="10800000">
              <a:off x="4341571" y="1489122"/>
              <a:ext cx="1267353" cy="493776"/>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64" name="TextBox 63"/>
            <p:cNvSpPr txBox="1"/>
            <p:nvPr/>
          </p:nvSpPr>
          <p:spPr>
            <a:xfrm>
              <a:off x="4941948" y="1528438"/>
              <a:ext cx="352546" cy="276999"/>
            </a:xfrm>
            <a:prstGeom prst="rect">
              <a:avLst/>
            </a:prstGeom>
            <a:noFill/>
          </p:spPr>
          <p:txBody>
            <a:bodyPr wrap="none" rtlCol="0">
              <a:spAutoFit/>
            </a:bodyPr>
            <a:lstStyle/>
            <a:p>
              <a:pPr algn="ctr"/>
              <a:r>
                <a:rPr lang="en-US" b="1" dirty="0">
                  <a:solidFill>
                    <a:schemeClr val="bg1"/>
                  </a:solidFill>
                  <a:latin typeface="+mn-ea"/>
                </a:rPr>
                <a:t>04</a:t>
              </a:r>
            </a:p>
          </p:txBody>
        </p:sp>
        <p:grpSp>
          <p:nvGrpSpPr>
            <p:cNvPr id="12" name="Group 64"/>
            <p:cNvGrpSpPr/>
            <p:nvPr/>
          </p:nvGrpSpPr>
          <p:grpSpPr>
            <a:xfrm>
              <a:off x="6357817" y="1500237"/>
              <a:ext cx="2592315" cy="472424"/>
              <a:chOff x="4462931" y="1471602"/>
              <a:chExt cx="2592315" cy="472424"/>
            </a:xfrm>
          </p:grpSpPr>
          <p:sp>
            <p:nvSpPr>
              <p:cNvPr id="66" name="Text Placeholder 3"/>
              <p:cNvSpPr txBox="1"/>
              <p:nvPr/>
            </p:nvSpPr>
            <p:spPr>
              <a:xfrm>
                <a:off x="4885922" y="1482361"/>
                <a:ext cx="2169324"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bg1"/>
                    </a:solidFill>
                    <a:latin typeface="+mn-ea"/>
                  </a:rPr>
                  <a:t>此处添加详细文本描述，建议与标题相关并符合整体语言风格，语言描述尽量简洁生动。</a:t>
                </a:r>
                <a:endParaRPr lang="en-US" sz="1300" dirty="0">
                  <a:solidFill>
                    <a:schemeClr val="bg1"/>
                  </a:solidFill>
                  <a:latin typeface="+mn-ea"/>
                </a:endParaRPr>
              </a:p>
            </p:txBody>
          </p:sp>
          <p:sp>
            <p:nvSpPr>
              <p:cNvPr id="67" name="Rectangle 66"/>
              <p:cNvSpPr/>
              <p:nvPr/>
            </p:nvSpPr>
            <p:spPr>
              <a:xfrm>
                <a:off x="4462931" y="1471602"/>
                <a:ext cx="49" cy="427041"/>
              </a:xfrm>
              <a:prstGeom prst="rect">
                <a:avLst/>
              </a:prstGeom>
            </p:spPr>
            <p:txBody>
              <a:bodyPr wrap="none" lIns="0" tIns="0" rIns="0" bIns="0">
                <a:spAutoFit/>
              </a:bodyPr>
              <a:lstStyle/>
              <a:p>
                <a:endParaRPr lang="en-US" sz="3700" dirty="0">
                  <a:solidFill>
                    <a:schemeClr val="bg1"/>
                  </a:solidFill>
                  <a:latin typeface="+mn-ea"/>
                </a:endParaRPr>
              </a:p>
            </p:txBody>
          </p:sp>
        </p:grpSp>
      </p:grpSp>
      <p:grpSp>
        <p:nvGrpSpPr>
          <p:cNvPr id="13" name="Group 79"/>
          <p:cNvGrpSpPr/>
          <p:nvPr/>
        </p:nvGrpSpPr>
        <p:grpSpPr>
          <a:xfrm>
            <a:off x="985918" y="2132686"/>
            <a:ext cx="3883692" cy="2414143"/>
            <a:chOff x="596900" y="1822450"/>
            <a:chExt cx="3259138" cy="2025650"/>
          </a:xfrm>
        </p:grpSpPr>
        <p:grpSp>
          <p:nvGrpSpPr>
            <p:cNvPr id="14" name="Group 4"/>
            <p:cNvGrpSpPr>
              <a:grpSpLocks noChangeAspect="1"/>
            </p:cNvGrpSpPr>
            <p:nvPr/>
          </p:nvGrpSpPr>
          <p:grpSpPr bwMode="auto">
            <a:xfrm>
              <a:off x="596900" y="1822450"/>
              <a:ext cx="3259138" cy="2025650"/>
              <a:chOff x="376" y="1148"/>
              <a:chExt cx="2053" cy="1276"/>
            </a:xfrm>
          </p:grpSpPr>
          <p:sp>
            <p:nvSpPr>
              <p:cNvPr id="1027"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91440" tIns="45720" rIns="91440" bIns="45720" numCol="1" anchor="t" anchorCtr="0" compatLnSpc="1"/>
              <a:lstStyle/>
              <a:p>
                <a:endParaRPr lang="en-US">
                  <a:latin typeface="+mn-ea"/>
                </a:endParaRPr>
              </a:p>
            </p:txBody>
          </p:sp>
          <p:sp>
            <p:nvSpPr>
              <p:cNvPr id="1029"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0"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91440" tIns="45720" rIns="91440" bIns="45720" numCol="1" anchor="t" anchorCtr="0" compatLnSpc="1"/>
              <a:lstStyle/>
              <a:p>
                <a:endParaRPr lang="en-US">
                  <a:latin typeface="+mn-ea"/>
                </a:endParaRPr>
              </a:p>
            </p:txBody>
          </p:sp>
          <p:sp>
            <p:nvSpPr>
              <p:cNvPr id="1031"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2"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sp>
            <p:nvSpPr>
              <p:cNvPr id="1033"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4"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5"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91440" tIns="45720" rIns="91440" bIns="45720" numCol="1" anchor="t" anchorCtr="0" compatLnSpc="1"/>
              <a:lstStyle/>
              <a:p>
                <a:endParaRPr lang="en-US">
                  <a:latin typeface="+mn-ea"/>
                </a:endParaRPr>
              </a:p>
            </p:txBody>
          </p:sp>
          <p:sp>
            <p:nvSpPr>
              <p:cNvPr id="1036"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grpSp>
        <p:sp>
          <p:nvSpPr>
            <p:cNvPr id="70" name="Freeform 69"/>
            <p:cNvSpPr/>
            <p:nvPr/>
          </p:nvSpPr>
          <p:spPr>
            <a:xfrm>
              <a:off x="1777224" y="2121054"/>
              <a:ext cx="900552" cy="900552"/>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65000"/>
                <a:lumOff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365760" rIns="226270" bIns="226270" numCol="1" spcCol="1270" anchor="b" anchorCtr="0">
              <a:noAutofit/>
            </a:bodyPr>
            <a:lstStyle/>
            <a:p>
              <a:pPr algn="ctr" defTabSz="1718310">
                <a:lnSpc>
                  <a:spcPct val="90000"/>
                </a:lnSpc>
                <a:spcBef>
                  <a:spcPct val="0"/>
                </a:spcBef>
                <a:spcAft>
                  <a:spcPct val="35000"/>
                </a:spcAft>
              </a:pPr>
              <a:endParaRPr lang="en-US" sz="3200" dirty="0">
                <a:latin typeface="+mn-ea"/>
              </a:endParaRPr>
            </a:p>
          </p:txBody>
        </p:sp>
      </p:grpSp>
      <p:cxnSp>
        <p:nvCxnSpPr>
          <p:cNvPr id="75" name="Elbow Connector 74"/>
          <p:cNvCxnSpPr>
            <a:stCxn id="28" idx="3"/>
          </p:cNvCxnSpPr>
          <p:nvPr/>
        </p:nvCxnSpPr>
        <p:spPr>
          <a:xfrm rot="10800000" flipV="1">
            <a:off x="2927764" y="1402410"/>
            <a:ext cx="2861038" cy="423036"/>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4722078" y="2653416"/>
            <a:ext cx="107518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4722078" y="3921082"/>
            <a:ext cx="1075188"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10800000">
            <a:off x="2927764" y="4744812"/>
            <a:ext cx="2861038" cy="423036"/>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54" name="Freeform 143"/>
          <p:cNvSpPr>
            <a:spLocks noEditPoints="1"/>
          </p:cNvSpPr>
          <p:nvPr/>
        </p:nvSpPr>
        <p:spPr bwMode="auto">
          <a:xfrm>
            <a:off x="8408356" y="1145585"/>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5" name="Freeform 92"/>
          <p:cNvSpPr>
            <a:spLocks noEditPoints="1"/>
          </p:cNvSpPr>
          <p:nvPr/>
        </p:nvSpPr>
        <p:spPr bwMode="auto">
          <a:xfrm>
            <a:off x="8456004" y="2433028"/>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6" name="组合 55"/>
          <p:cNvGrpSpPr/>
          <p:nvPr/>
        </p:nvGrpSpPr>
        <p:grpSpPr>
          <a:xfrm>
            <a:off x="8452953" y="3687743"/>
            <a:ext cx="444423" cy="415877"/>
            <a:chOff x="6661150" y="233363"/>
            <a:chExt cx="320675" cy="300038"/>
          </a:xfrm>
          <a:solidFill>
            <a:schemeClr val="bg1"/>
          </a:solidFill>
        </p:grpSpPr>
        <p:sp>
          <p:nvSpPr>
            <p:cNvPr id="5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68" name="Freeform 140"/>
          <p:cNvSpPr>
            <a:spLocks noEditPoints="1"/>
          </p:cNvSpPr>
          <p:nvPr/>
        </p:nvSpPr>
        <p:spPr bwMode="auto">
          <a:xfrm>
            <a:off x="8376928" y="4914446"/>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9" name="组合 68"/>
          <p:cNvGrpSpPr/>
          <p:nvPr/>
        </p:nvGrpSpPr>
        <p:grpSpPr>
          <a:xfrm>
            <a:off x="2638533" y="2727470"/>
            <a:ext cx="578463" cy="563929"/>
            <a:chOff x="8175625" y="987426"/>
            <a:chExt cx="314325" cy="306388"/>
          </a:xfrm>
          <a:solidFill>
            <a:schemeClr val="bg1"/>
          </a:solidFill>
        </p:grpSpPr>
        <p:sp>
          <p:nvSpPr>
            <p:cNvPr id="71"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2"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3"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4"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6"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2"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strips(downLeft)">
                                      <p:cBhvr>
                                        <p:cTn id="17" dur="500"/>
                                        <p:tgtEl>
                                          <p:spTgt spid="75"/>
                                        </p:tgtEl>
                                      </p:cBhvr>
                                    </p:animEffect>
                                  </p:childTnLst>
                                </p:cTn>
                              </p:par>
                            </p:childTnLst>
                          </p:cTn>
                        </p:par>
                        <p:par>
                          <p:cTn id="18" fill="hold">
                            <p:stCondLst>
                              <p:cond delay="1500"/>
                            </p:stCondLst>
                            <p:childTnLst>
                              <p:par>
                                <p:cTn id="19" presetID="2" presetClass="entr" presetSubtype="2" accel="50000" decel="50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18" presetClass="entr" presetSubtype="12" fill="hold" nodeType="after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strips(downLeft)">
                                      <p:cBhvr>
                                        <p:cTn id="26" dur="500"/>
                                        <p:tgtEl>
                                          <p:spTgt spid="84"/>
                                        </p:tgtEl>
                                      </p:cBhvr>
                                    </p:animEffect>
                                  </p:childTnLst>
                                </p:cTn>
                              </p:par>
                            </p:childTnLst>
                          </p:cTn>
                        </p:par>
                        <p:par>
                          <p:cTn id="27" fill="hold">
                            <p:stCondLst>
                              <p:cond delay="2500"/>
                            </p:stCondLst>
                            <p:childTnLst>
                              <p:par>
                                <p:cTn id="28" presetID="2" presetClass="entr" presetSubtype="2" accel="50000" decel="5000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8" presetClass="entr" presetSubtype="12" fill="hold" nodeType="afterEffect">
                                  <p:stCondLst>
                                    <p:cond delay="0"/>
                                  </p:stCondLst>
                                  <p:childTnLst>
                                    <p:set>
                                      <p:cBhvr>
                                        <p:cTn id="34" dur="1" fill="hold">
                                          <p:stCondLst>
                                            <p:cond delay="0"/>
                                          </p:stCondLst>
                                        </p:cTn>
                                        <p:tgtEl>
                                          <p:spTgt spid="85"/>
                                        </p:tgtEl>
                                        <p:attrNameLst>
                                          <p:attrName>style.visibility</p:attrName>
                                        </p:attrNameLst>
                                      </p:cBhvr>
                                      <p:to>
                                        <p:strVal val="visible"/>
                                      </p:to>
                                    </p:set>
                                    <p:animEffect transition="in" filter="strips(downLeft)">
                                      <p:cBhvr>
                                        <p:cTn id="35" dur="500"/>
                                        <p:tgtEl>
                                          <p:spTgt spid="85"/>
                                        </p:tgtEl>
                                      </p:cBhvr>
                                    </p:animEffect>
                                  </p:childTnLst>
                                </p:cTn>
                              </p:par>
                            </p:childTnLst>
                          </p:cTn>
                        </p:par>
                        <p:par>
                          <p:cTn id="36" fill="hold">
                            <p:stCondLst>
                              <p:cond delay="3500"/>
                            </p:stCondLst>
                            <p:childTnLst>
                              <p:par>
                                <p:cTn id="37" presetID="2" presetClass="entr" presetSubtype="2" accel="50000" decel="5000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1+#ppt_w/2"/>
                                          </p:val>
                                        </p:tav>
                                        <p:tav tm="100000">
                                          <p:val>
                                            <p:strVal val="#ppt_x"/>
                                          </p:val>
                                        </p:tav>
                                      </p:tavLst>
                                    </p:anim>
                                    <p:anim calcmode="lin" valueType="num">
                                      <p:cBhvr additive="base">
                                        <p:cTn id="40" dur="500" fill="hold"/>
                                        <p:tgtEl>
                                          <p:spTgt spid="11"/>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18" presetClass="entr" presetSubtype="12" fill="hold" nodeType="after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strips(downLeft)">
                                      <p:cBhvr>
                                        <p:cTn id="44"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1175616" y="4696831"/>
            <a:ext cx="2518068" cy="584763"/>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endParaRPr lang="en-US" altLang="zh-CN" sz="1200" dirty="0">
              <a:solidFill>
                <a:schemeClr val="tx1">
                  <a:lumMod val="65000"/>
                  <a:lumOff val="35000"/>
                </a:schemeClr>
              </a:solidFill>
              <a:latin typeface="+mn-ea"/>
            </a:endParaRPr>
          </a:p>
        </p:txBody>
      </p:sp>
      <p:sp>
        <p:nvSpPr>
          <p:cNvPr id="55" name="TextBox 54"/>
          <p:cNvSpPr txBox="1"/>
          <p:nvPr/>
        </p:nvSpPr>
        <p:spPr>
          <a:xfrm>
            <a:off x="3672339" y="4101795"/>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6" name="TextBox 55"/>
          <p:cNvSpPr txBox="1"/>
          <p:nvPr/>
        </p:nvSpPr>
        <p:spPr>
          <a:xfrm>
            <a:off x="6169062" y="3454144"/>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sp>
        <p:nvSpPr>
          <p:cNvPr id="57" name="TextBox 56"/>
          <p:cNvSpPr txBox="1"/>
          <p:nvPr/>
        </p:nvSpPr>
        <p:spPr>
          <a:xfrm>
            <a:off x="8665787" y="2733197"/>
            <a:ext cx="2518068" cy="954095"/>
          </a:xfrm>
          <a:prstGeom prst="rect">
            <a:avLst/>
          </a:prstGeom>
          <a:noFill/>
        </p:spPr>
        <p:txBody>
          <a:bodyPr wrap="square" lIns="121908" tIns="60954" rIns="121908" bIns="60954" rtlCol="0">
            <a:spAutoFit/>
          </a:bodyPr>
          <a:lstStyle/>
          <a:p>
            <a:r>
              <a:rPr lang="zh-CN" altLang="en-US" dirty="0">
                <a:solidFill>
                  <a:schemeClr val="tx1">
                    <a:lumMod val="65000"/>
                    <a:lumOff val="35000"/>
                  </a:schemeClr>
                </a:solidFill>
                <a:latin typeface="+mn-ea"/>
              </a:rPr>
              <a:t>添加标题</a:t>
            </a:r>
            <a:endParaRPr lang="en-US" altLang="zh-CN" dirty="0">
              <a:solidFill>
                <a:schemeClr val="tx1">
                  <a:lumMod val="65000"/>
                  <a:lumOff val="35000"/>
                </a:schemeClr>
              </a:solidFill>
              <a:latin typeface="+mn-ea"/>
            </a:endParaRPr>
          </a:p>
          <a:p>
            <a:r>
              <a:rPr lang="zh-CN" altLang="en-US" sz="1200" dirty="0">
                <a:solidFill>
                  <a:schemeClr val="tx1">
                    <a:lumMod val="65000"/>
                    <a:lumOff val="35000"/>
                  </a:schemeClr>
                </a:solidFill>
                <a:latin typeface="+mn-ea"/>
              </a:rPr>
              <a:t>此处添加详细文本描述，建议与标题相关并符合整体语言风格，语言描述尽量简洁生动。</a:t>
            </a:r>
            <a:endParaRPr lang="en-US" altLang="zh-CN" sz="1200" dirty="0">
              <a:solidFill>
                <a:schemeClr val="tx1">
                  <a:lumMod val="65000"/>
                  <a:lumOff val="35000"/>
                </a:schemeClr>
              </a:solidFill>
              <a:latin typeface="+mn-ea"/>
            </a:endParaRPr>
          </a:p>
        </p:txBody>
      </p:sp>
      <p:grpSp>
        <p:nvGrpSpPr>
          <p:cNvPr id="69" name="Group 68"/>
          <p:cNvGrpSpPr/>
          <p:nvPr/>
        </p:nvGrpSpPr>
        <p:grpSpPr>
          <a:xfrm>
            <a:off x="3293216" y="2170623"/>
            <a:ext cx="2826923" cy="1710527"/>
            <a:chOff x="2469637" y="1627966"/>
            <a:chExt cx="2120468" cy="1282895"/>
          </a:xfrm>
        </p:grpSpPr>
        <p:sp>
          <p:nvSpPr>
            <p:cNvPr id="41" name="Flowchart: Data 40"/>
            <p:cNvSpPr/>
            <p:nvPr/>
          </p:nvSpPr>
          <p:spPr>
            <a:xfrm rot="16200000" flipH="1" flipV="1">
              <a:off x="4163077" y="2479936"/>
              <a:ext cx="640080" cy="213975"/>
            </a:xfrm>
            <a:prstGeom prst="flowChartInputOutpu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52" name="Group 51"/>
            <p:cNvGrpSpPr/>
            <p:nvPr/>
          </p:nvGrpSpPr>
          <p:grpSpPr>
            <a:xfrm>
              <a:off x="2469637" y="1627966"/>
              <a:ext cx="2120468" cy="1282895"/>
              <a:chOff x="2460112" y="1455145"/>
              <a:chExt cx="2120468" cy="1282895"/>
            </a:xfrm>
          </p:grpSpPr>
          <p:sp>
            <p:nvSpPr>
              <p:cNvPr id="59" name="Rectangle 58"/>
              <p:cNvSpPr/>
              <p:nvPr/>
            </p:nvSpPr>
            <p:spPr>
              <a:xfrm>
                <a:off x="3626838" y="1455145"/>
                <a:ext cx="49" cy="830997"/>
              </a:xfrm>
              <a:prstGeom prst="rect">
                <a:avLst/>
              </a:prstGeom>
            </p:spPr>
            <p:txBody>
              <a:bodyPr wrap="none" lIns="0" tIns="0" rIns="0" bIns="0">
                <a:spAutoFit/>
              </a:bodyPr>
              <a:lstStyle/>
              <a:p>
                <a:pPr algn="ctr"/>
                <a:endParaRPr lang="en-US" sz="7200" dirty="0">
                  <a:solidFill>
                    <a:schemeClr val="bg2"/>
                  </a:solidFill>
                  <a:latin typeface="+mn-ea"/>
                </a:endParaRPr>
              </a:p>
            </p:txBody>
          </p:sp>
          <p:sp>
            <p:nvSpPr>
              <p:cNvPr id="33" name="Flowchart: Data 32"/>
              <p:cNvSpPr/>
              <p:nvPr/>
            </p:nvSpPr>
            <p:spPr>
              <a:xfrm rot="16200000" flipH="1" flipV="1">
                <a:off x="2247060" y="2307114"/>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5" name="Rectangle 34"/>
              <p:cNvSpPr/>
              <p:nvPr/>
            </p:nvSpPr>
            <p:spPr>
              <a:xfrm>
                <a:off x="2673145" y="2224816"/>
                <a:ext cx="1907435" cy="5132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grpSp>
        <p:nvGrpSpPr>
          <p:cNvPr id="62" name="Group 61"/>
          <p:cNvGrpSpPr/>
          <p:nvPr/>
        </p:nvGrpSpPr>
        <p:grpSpPr>
          <a:xfrm>
            <a:off x="8371286" y="1112021"/>
            <a:ext cx="2828180" cy="1408997"/>
            <a:chOff x="6269161" y="661194"/>
            <a:chExt cx="2121411" cy="1056748"/>
          </a:xfrm>
        </p:grpSpPr>
        <p:sp>
          <p:nvSpPr>
            <p:cNvPr id="61" name="Rectangle 60"/>
            <p:cNvSpPr/>
            <p:nvPr/>
          </p:nvSpPr>
          <p:spPr>
            <a:xfrm>
              <a:off x="7386319" y="661194"/>
              <a:ext cx="49" cy="553998"/>
            </a:xfrm>
            <a:prstGeom prst="rect">
              <a:avLst/>
            </a:prstGeom>
          </p:spPr>
          <p:txBody>
            <a:bodyPr wrap="none" lIns="0" tIns="0" rIns="0" bIns="0">
              <a:spAutoFit/>
            </a:bodyPr>
            <a:lstStyle/>
            <a:p>
              <a:pPr algn="ctr"/>
              <a:endParaRPr lang="en-US" sz="4800" dirty="0">
                <a:solidFill>
                  <a:schemeClr val="accent3"/>
                </a:solidFill>
                <a:latin typeface="+mn-ea"/>
              </a:endParaRPr>
            </a:p>
          </p:txBody>
        </p:sp>
        <p:sp>
          <p:nvSpPr>
            <p:cNvPr id="38" name="Flowchart: Data 37"/>
            <p:cNvSpPr/>
            <p:nvPr/>
          </p:nvSpPr>
          <p:spPr>
            <a:xfrm rot="16200000" flipH="1" flipV="1">
              <a:off x="6056109" y="1287017"/>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0" name="Pentagon 39"/>
            <p:cNvSpPr/>
            <p:nvPr/>
          </p:nvSpPr>
          <p:spPr>
            <a:xfrm>
              <a:off x="6483137" y="1204718"/>
              <a:ext cx="1907435" cy="51322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grpSp>
        <p:nvGrpSpPr>
          <p:cNvPr id="70" name="Group 69"/>
          <p:cNvGrpSpPr/>
          <p:nvPr/>
        </p:nvGrpSpPr>
        <p:grpSpPr>
          <a:xfrm>
            <a:off x="5834874" y="1730592"/>
            <a:ext cx="2828180" cy="1474611"/>
            <a:chOff x="4376129" y="1297943"/>
            <a:chExt cx="2121411" cy="1105958"/>
          </a:xfrm>
        </p:grpSpPr>
        <p:sp>
          <p:nvSpPr>
            <p:cNvPr id="43" name="Flowchart: Data 42"/>
            <p:cNvSpPr/>
            <p:nvPr/>
          </p:nvSpPr>
          <p:spPr>
            <a:xfrm rot="16200000" flipH="1" flipV="1">
              <a:off x="6070512" y="1976873"/>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nvGrpSpPr>
            <p:cNvPr id="53" name="Group 52"/>
            <p:cNvGrpSpPr/>
            <p:nvPr/>
          </p:nvGrpSpPr>
          <p:grpSpPr>
            <a:xfrm>
              <a:off x="4376129" y="1297943"/>
              <a:ext cx="2121411" cy="1099694"/>
              <a:chOff x="4366604" y="1125122"/>
              <a:chExt cx="2121411" cy="1099694"/>
            </a:xfrm>
          </p:grpSpPr>
          <p:sp>
            <p:nvSpPr>
              <p:cNvPr id="60" name="Rectangle 59"/>
              <p:cNvSpPr/>
              <p:nvPr/>
            </p:nvSpPr>
            <p:spPr>
              <a:xfrm>
                <a:off x="5534273" y="1125122"/>
                <a:ext cx="49" cy="553998"/>
              </a:xfrm>
              <a:prstGeom prst="rect">
                <a:avLst/>
              </a:prstGeom>
            </p:spPr>
            <p:txBody>
              <a:bodyPr wrap="none" lIns="0" tIns="0" rIns="0" bIns="0">
                <a:spAutoFit/>
              </a:bodyPr>
              <a:lstStyle/>
              <a:p>
                <a:pPr algn="ctr"/>
                <a:endParaRPr lang="en-US" sz="4800" dirty="0">
                  <a:solidFill>
                    <a:schemeClr val="accent1"/>
                  </a:solidFill>
                  <a:latin typeface="+mn-ea"/>
                </a:endParaRPr>
              </a:p>
            </p:txBody>
          </p:sp>
          <p:sp>
            <p:nvSpPr>
              <p:cNvPr id="45" name="Rectangle 44"/>
              <p:cNvSpPr/>
              <p:nvPr/>
            </p:nvSpPr>
            <p:spPr>
              <a:xfrm>
                <a:off x="4580580" y="1711592"/>
                <a:ext cx="1907435" cy="5132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sp>
            <p:nvSpPr>
              <p:cNvPr id="42" name="Flowchart: Data 41"/>
              <p:cNvSpPr/>
              <p:nvPr/>
            </p:nvSpPr>
            <p:spPr>
              <a:xfrm rot="16200000" flipH="1" flipV="1">
                <a:off x="4153552" y="1797703"/>
                <a:ext cx="640080" cy="213975"/>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grpSp>
      </p:grpSp>
      <p:grpSp>
        <p:nvGrpSpPr>
          <p:cNvPr id="66" name="Group 65"/>
          <p:cNvGrpSpPr/>
          <p:nvPr/>
        </p:nvGrpSpPr>
        <p:grpSpPr>
          <a:xfrm>
            <a:off x="1034306" y="3096251"/>
            <a:ext cx="2544173" cy="1469196"/>
            <a:chOff x="775234" y="2322188"/>
            <a:chExt cx="1908378" cy="1101897"/>
          </a:xfrm>
        </p:grpSpPr>
        <p:sp>
          <p:nvSpPr>
            <p:cNvPr id="27" name="Flowchart: Data 26"/>
            <p:cNvSpPr/>
            <p:nvPr/>
          </p:nvSpPr>
          <p:spPr>
            <a:xfrm rot="16200000" flipH="1" flipV="1">
              <a:off x="2256585" y="2993159"/>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8" name="Rectangle 57"/>
            <p:cNvSpPr/>
            <p:nvPr/>
          </p:nvSpPr>
          <p:spPr>
            <a:xfrm>
              <a:off x="1659668" y="2322188"/>
              <a:ext cx="138566" cy="565540"/>
            </a:xfrm>
            <a:prstGeom prst="rect">
              <a:avLst/>
            </a:prstGeom>
          </p:spPr>
          <p:txBody>
            <a:bodyPr wrap="none">
              <a:spAutoFit/>
            </a:bodyPr>
            <a:lstStyle/>
            <a:p>
              <a:pPr algn="ctr"/>
              <a:endParaRPr lang="en-US" sz="4300" dirty="0">
                <a:solidFill>
                  <a:schemeClr val="tx2">
                    <a:lumMod val="75000"/>
                  </a:schemeClr>
                </a:solidFill>
                <a:latin typeface="+mn-ea"/>
              </a:endParaRPr>
            </a:p>
          </p:txBody>
        </p:sp>
        <p:sp>
          <p:nvSpPr>
            <p:cNvPr id="30" name="Rectangle 29"/>
            <p:cNvSpPr/>
            <p:nvPr/>
          </p:nvSpPr>
          <p:spPr>
            <a:xfrm>
              <a:off x="775234" y="2910861"/>
              <a:ext cx="1907435" cy="51322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1900" b="1" dirty="0">
                  <a:solidFill>
                    <a:schemeClr val="bg1"/>
                  </a:solidFill>
                  <a:latin typeface="+mn-ea"/>
                </a:rPr>
                <a:t>添加副标题</a:t>
              </a:r>
              <a:endParaRPr lang="en-US" sz="1900" b="1" dirty="0">
                <a:solidFill>
                  <a:schemeClr val="bg1"/>
                </a:solidFill>
                <a:latin typeface="+mn-ea"/>
              </a:endParaRPr>
            </a:p>
          </p:txBody>
        </p:sp>
      </p:grpSp>
      <p:sp>
        <p:nvSpPr>
          <p:cNvPr id="50" name="Rectangle 49"/>
          <p:cNvSpPr/>
          <p:nvPr/>
        </p:nvSpPr>
        <p:spPr>
          <a:xfrm>
            <a:off x="1664817" y="4018114"/>
            <a:ext cx="246262" cy="415486"/>
          </a:xfrm>
          <a:prstGeom prst="rect">
            <a:avLst/>
          </a:prstGeom>
        </p:spPr>
        <p:txBody>
          <a:bodyPr wrap="none" lIns="121908" tIns="60954" rIns="121908" bIns="60954">
            <a:spAutoFit/>
          </a:bodyPr>
          <a:lstStyle/>
          <a:p>
            <a:endParaRPr lang="en-US" sz="1900" dirty="0">
              <a:latin typeface="+mn-ea"/>
            </a:endParaRPr>
          </a:p>
        </p:txBody>
      </p:sp>
      <p:sp>
        <p:nvSpPr>
          <p:cNvPr id="31" name="Freeform 143"/>
          <p:cNvSpPr>
            <a:spLocks noEditPoints="1"/>
          </p:cNvSpPr>
          <p:nvPr/>
        </p:nvSpPr>
        <p:spPr bwMode="auto">
          <a:xfrm>
            <a:off x="1934611" y="3119654"/>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121908" tIns="60954" rIns="121908" bIns="60954" numCol="1" anchor="t" anchorCtr="0" compatLnSpc="1"/>
          <a:lstStyle/>
          <a:p>
            <a:endParaRPr lang="en-US">
              <a:latin typeface="+mn-ea"/>
            </a:endParaRPr>
          </a:p>
        </p:txBody>
      </p:sp>
      <p:sp>
        <p:nvSpPr>
          <p:cNvPr id="32" name="Freeform 92"/>
          <p:cNvSpPr>
            <a:spLocks noEditPoints="1"/>
          </p:cNvSpPr>
          <p:nvPr/>
        </p:nvSpPr>
        <p:spPr bwMode="auto">
          <a:xfrm>
            <a:off x="7053743" y="1745571"/>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accent1"/>
          </a:solidFill>
          <a:ln>
            <a:noFill/>
          </a:ln>
        </p:spPr>
        <p:txBody>
          <a:bodyPr vert="horz" wrap="square" lIns="121908" tIns="60954" rIns="121908" bIns="60954" numCol="1" anchor="t" anchorCtr="0" compatLnSpc="1"/>
          <a:lstStyle/>
          <a:p>
            <a:endParaRPr lang="en-US">
              <a:latin typeface="+mn-ea"/>
            </a:endParaRPr>
          </a:p>
        </p:txBody>
      </p:sp>
      <p:grpSp>
        <p:nvGrpSpPr>
          <p:cNvPr id="34" name="组合 33"/>
          <p:cNvGrpSpPr/>
          <p:nvPr/>
        </p:nvGrpSpPr>
        <p:grpSpPr>
          <a:xfrm>
            <a:off x="4523980" y="2431508"/>
            <a:ext cx="545212" cy="510191"/>
            <a:chOff x="6661150" y="233363"/>
            <a:chExt cx="320675" cy="300038"/>
          </a:xfrm>
          <a:solidFill>
            <a:schemeClr val="accent4"/>
          </a:solidFill>
        </p:grpSpPr>
        <p:sp>
          <p:nvSpPr>
            <p:cNvPr id="36"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7"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6" name="Freeform 140"/>
          <p:cNvSpPr>
            <a:spLocks noEditPoints="1"/>
          </p:cNvSpPr>
          <p:nvPr/>
        </p:nvSpPr>
        <p:spPr bwMode="auto">
          <a:xfrm>
            <a:off x="9558170" y="959782"/>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accent3"/>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ppt_x"/>
                                          </p:val>
                                        </p:tav>
                                        <p:tav tm="100000">
                                          <p:val>
                                            <p:strVal val="#ppt_x"/>
                                          </p:val>
                                        </p:tav>
                                      </p:tavLst>
                                    </p:anim>
                                    <p:anim calcmode="lin" valueType="num">
                                      <p:cBhvr additive="base">
                                        <p:cTn id="13" dur="500" fill="hold"/>
                                        <p:tgtEl>
                                          <p:spTgt spid="6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slide(fromBottom)">
                                      <p:cBhvr>
                                        <p:cTn id="17" dur="500"/>
                                        <p:tgtEl>
                                          <p:spTgt spid="54"/>
                                        </p:tgtEl>
                                      </p:cBhvr>
                                    </p:animEffect>
                                  </p:childTnLst>
                                </p:cTn>
                              </p:par>
                            </p:childTnLst>
                          </p:cTn>
                        </p:par>
                        <p:par>
                          <p:cTn id="18" fill="hold">
                            <p:stCondLst>
                              <p:cond delay="1500"/>
                            </p:stCondLst>
                            <p:childTnLst>
                              <p:par>
                                <p:cTn id="19" presetID="2" presetClass="entr" presetSubtype="4" accel="50000" decel="5000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additive="base">
                                        <p:cTn id="21" dur="500" fill="hold"/>
                                        <p:tgtEl>
                                          <p:spTgt spid="34"/>
                                        </p:tgtEl>
                                        <p:attrNameLst>
                                          <p:attrName>ppt_x</p:attrName>
                                        </p:attrNameLst>
                                      </p:cBhvr>
                                      <p:tavLst>
                                        <p:tav tm="0">
                                          <p:val>
                                            <p:strVal val="#ppt_x"/>
                                          </p:val>
                                        </p:tav>
                                        <p:tav tm="100000">
                                          <p:val>
                                            <p:strVal val="#ppt_x"/>
                                          </p:val>
                                        </p:tav>
                                      </p:tavLst>
                                    </p:anim>
                                    <p:anim calcmode="lin" valueType="num">
                                      <p:cBhvr additive="base">
                                        <p:cTn id="22" dur="500" fill="hold"/>
                                        <p:tgtEl>
                                          <p:spTgt spid="34"/>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1" accel="50000" decel="50000" fill="hold" nodeType="afterEffect">
                                  <p:stCondLst>
                                    <p:cond delay="0"/>
                                  </p:stCondLst>
                                  <p:childTnLst>
                                    <p:set>
                                      <p:cBhvr>
                                        <p:cTn id="25" dur="1" fill="hold">
                                          <p:stCondLst>
                                            <p:cond delay="0"/>
                                          </p:stCondLst>
                                        </p:cTn>
                                        <p:tgtEl>
                                          <p:spTgt spid="69"/>
                                        </p:tgtEl>
                                        <p:attrNameLst>
                                          <p:attrName>style.visibility</p:attrName>
                                        </p:attrNameLst>
                                      </p:cBhvr>
                                      <p:to>
                                        <p:strVal val="visible"/>
                                      </p:to>
                                    </p:set>
                                    <p:anim calcmode="lin" valueType="num">
                                      <p:cBhvr additive="base">
                                        <p:cTn id="26" dur="500" fill="hold"/>
                                        <p:tgtEl>
                                          <p:spTgt spid="69"/>
                                        </p:tgtEl>
                                        <p:attrNameLst>
                                          <p:attrName>ppt_x</p:attrName>
                                        </p:attrNameLst>
                                      </p:cBhvr>
                                      <p:tavLst>
                                        <p:tav tm="0">
                                          <p:val>
                                            <p:strVal val="#ppt_x"/>
                                          </p:val>
                                        </p:tav>
                                        <p:tav tm="100000">
                                          <p:val>
                                            <p:strVal val="#ppt_x"/>
                                          </p:val>
                                        </p:tav>
                                      </p:tavLst>
                                    </p:anim>
                                    <p:anim calcmode="lin" valueType="num">
                                      <p:cBhvr additive="base">
                                        <p:cTn id="27" dur="500" fill="hold"/>
                                        <p:tgtEl>
                                          <p:spTgt spid="69"/>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slide(fromBottom)">
                                      <p:cBhvr>
                                        <p:cTn id="31" dur="500"/>
                                        <p:tgtEl>
                                          <p:spTgt spid="55"/>
                                        </p:tgtEl>
                                      </p:cBhvr>
                                    </p:animEffect>
                                  </p:childTnLst>
                                </p:cTn>
                              </p:par>
                            </p:childTnLst>
                          </p:cTn>
                        </p:par>
                        <p:par>
                          <p:cTn id="32" fill="hold">
                            <p:stCondLst>
                              <p:cond delay="3000"/>
                            </p:stCondLst>
                            <p:childTnLst>
                              <p:par>
                                <p:cTn id="33" presetID="2" presetClass="entr" presetSubtype="4" accel="50000" decel="5000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2" accel="50000" decel="50000" fill="hold" nodeType="afterEffect">
                                  <p:stCondLst>
                                    <p:cond delay="0"/>
                                  </p:stCondLst>
                                  <p:childTnLst>
                                    <p:set>
                                      <p:cBhvr>
                                        <p:cTn id="39" dur="1" fill="hold">
                                          <p:stCondLst>
                                            <p:cond delay="0"/>
                                          </p:stCondLst>
                                        </p:cTn>
                                        <p:tgtEl>
                                          <p:spTgt spid="70"/>
                                        </p:tgtEl>
                                        <p:attrNameLst>
                                          <p:attrName>style.visibility</p:attrName>
                                        </p:attrNameLst>
                                      </p:cBhvr>
                                      <p:to>
                                        <p:strVal val="visible"/>
                                      </p:to>
                                    </p:set>
                                    <p:anim calcmode="lin" valueType="num">
                                      <p:cBhvr additive="base">
                                        <p:cTn id="40" dur="500" fill="hold"/>
                                        <p:tgtEl>
                                          <p:spTgt spid="70"/>
                                        </p:tgtEl>
                                        <p:attrNameLst>
                                          <p:attrName>ppt_x</p:attrName>
                                        </p:attrNameLst>
                                      </p:cBhvr>
                                      <p:tavLst>
                                        <p:tav tm="0">
                                          <p:val>
                                            <p:strVal val="1+#ppt_w/2"/>
                                          </p:val>
                                        </p:tav>
                                        <p:tav tm="100000">
                                          <p:val>
                                            <p:strVal val="#ppt_x"/>
                                          </p:val>
                                        </p:tav>
                                      </p:tavLst>
                                    </p:anim>
                                    <p:anim calcmode="lin" valueType="num">
                                      <p:cBhvr additive="base">
                                        <p:cTn id="41" dur="500" fill="hold"/>
                                        <p:tgtEl>
                                          <p:spTgt spid="7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2" presetClass="entr" presetSubtype="4"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slide(fromBottom)">
                                      <p:cBhvr>
                                        <p:cTn id="45" dur="500"/>
                                        <p:tgtEl>
                                          <p:spTgt spid="56"/>
                                        </p:tgtEl>
                                      </p:cBhvr>
                                    </p:animEffect>
                                  </p:childTnLst>
                                </p:cTn>
                              </p:par>
                            </p:childTnLst>
                          </p:cTn>
                        </p:par>
                        <p:par>
                          <p:cTn id="46" fill="hold">
                            <p:stCondLst>
                              <p:cond delay="4500"/>
                            </p:stCondLst>
                            <p:childTnLst>
                              <p:par>
                                <p:cTn id="47" presetID="2" presetClass="entr" presetSubtype="4" accel="50000" decel="50000" fill="hold" grpId="0" nodeType="after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500" fill="hold"/>
                                        <p:tgtEl>
                                          <p:spTgt spid="46"/>
                                        </p:tgtEl>
                                        <p:attrNameLst>
                                          <p:attrName>ppt_x</p:attrName>
                                        </p:attrNameLst>
                                      </p:cBhvr>
                                      <p:tavLst>
                                        <p:tav tm="0">
                                          <p:val>
                                            <p:strVal val="#ppt_x"/>
                                          </p:val>
                                        </p:tav>
                                        <p:tav tm="100000">
                                          <p:val>
                                            <p:strVal val="#ppt_x"/>
                                          </p:val>
                                        </p:tav>
                                      </p:tavLst>
                                    </p:anim>
                                    <p:anim calcmode="lin" valueType="num">
                                      <p:cBhvr additive="base">
                                        <p:cTn id="50" dur="500" fill="hold"/>
                                        <p:tgtEl>
                                          <p:spTgt spid="46"/>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 presetClass="entr" presetSubtype="8" accel="50000" decel="50000" fill="hold"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0-#ppt_w/2"/>
                                          </p:val>
                                        </p:tav>
                                        <p:tav tm="100000">
                                          <p:val>
                                            <p:strVal val="#ppt_x"/>
                                          </p:val>
                                        </p:tav>
                                      </p:tavLst>
                                    </p:anim>
                                    <p:anim calcmode="lin" valueType="num">
                                      <p:cBhvr additive="base">
                                        <p:cTn id="55" dur="5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slide(fromBottom)">
                                      <p:cBhvr>
                                        <p:cTn id="5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31" grpId="0" animBg="1"/>
      <p:bldP spid="32" grpId="0" animBg="1"/>
      <p:bldP spid="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5"/>
          <a:srcRect t="41560" r="583"/>
          <a:stretch/>
        </p:blipFill>
        <p:spPr>
          <a:xfrm>
            <a:off x="4386226" y="0"/>
            <a:ext cx="7805774" cy="5780209"/>
          </a:xfrm>
          <a:prstGeom prst="rect">
            <a:avLst/>
          </a:prstGeom>
        </p:spPr>
      </p:pic>
      <p:sp>
        <p:nvSpPr>
          <p:cNvPr id="35" name="任意多边形 34"/>
          <p:cNvSpPr/>
          <p:nvPr/>
        </p:nvSpPr>
        <p:spPr>
          <a:xfrm>
            <a:off x="0" y="1036319"/>
            <a:ext cx="12184704" cy="4632961"/>
          </a:xfrm>
          <a:custGeom>
            <a:avLst/>
            <a:gdLst>
              <a:gd name="connsiteX0" fmla="*/ 6385560 w 12184704"/>
              <a:gd name="connsiteY0" fmla="*/ 594 h 4089732"/>
              <a:gd name="connsiteX1" fmla="*/ 8016240 w 12184704"/>
              <a:gd name="connsiteY1" fmla="*/ 488274 h 4089732"/>
              <a:gd name="connsiteX2" fmla="*/ 9585960 w 12184704"/>
              <a:gd name="connsiteY2" fmla="*/ 594 h 4089732"/>
              <a:gd name="connsiteX3" fmla="*/ 10988040 w 12184704"/>
              <a:gd name="connsiteY3" fmla="*/ 610194 h 4089732"/>
              <a:gd name="connsiteX4" fmla="*/ 12123227 w 12184704"/>
              <a:gd name="connsiteY4" fmla="*/ 86691 h 4089732"/>
              <a:gd name="connsiteX5" fmla="*/ 12184704 w 12184704"/>
              <a:gd name="connsiteY5" fmla="*/ 53421 h 4089732"/>
              <a:gd name="connsiteX6" fmla="*/ 12184704 w 12184704"/>
              <a:gd name="connsiteY6" fmla="*/ 3966813 h 4089732"/>
              <a:gd name="connsiteX7" fmla="*/ 12158134 w 12184704"/>
              <a:gd name="connsiteY7" fmla="*/ 3953490 h 4089732"/>
              <a:gd name="connsiteX8" fmla="*/ 10942320 w 12184704"/>
              <a:gd name="connsiteY8" fmla="*/ 3586219 h 4089732"/>
              <a:gd name="connsiteX9" fmla="*/ 8930640 w 12184704"/>
              <a:gd name="connsiteY9" fmla="*/ 4073899 h 4089732"/>
              <a:gd name="connsiteX10" fmla="*/ 7330440 w 12184704"/>
              <a:gd name="connsiteY10" fmla="*/ 3510019 h 4089732"/>
              <a:gd name="connsiteX11" fmla="*/ 5852160 w 12184704"/>
              <a:gd name="connsiteY11" fmla="*/ 4089139 h 4089732"/>
              <a:gd name="connsiteX12" fmla="*/ 4221480 w 12184704"/>
              <a:gd name="connsiteY12" fmla="*/ 3601459 h 4089732"/>
              <a:gd name="connsiteX13" fmla="*/ 2651760 w 12184704"/>
              <a:gd name="connsiteY13" fmla="*/ 4089139 h 4089732"/>
              <a:gd name="connsiteX14" fmla="*/ 1249680 w 12184704"/>
              <a:gd name="connsiteY14" fmla="*/ 3479539 h 4089732"/>
              <a:gd name="connsiteX15" fmla="*/ 8117 w 12184704"/>
              <a:gd name="connsiteY15" fmla="*/ 4060611 h 4089732"/>
              <a:gd name="connsiteX16" fmla="*/ 0 w 12184704"/>
              <a:gd name="connsiteY16" fmla="*/ 4064573 h 4089732"/>
              <a:gd name="connsiteX17" fmla="*/ 0 w 12184704"/>
              <a:gd name="connsiteY17" fmla="*/ 96338 h 4089732"/>
              <a:gd name="connsiteX18" fmla="*/ 79586 w 12184704"/>
              <a:gd name="connsiteY18" fmla="*/ 136243 h 4089732"/>
              <a:gd name="connsiteX19" fmla="*/ 1295400 w 12184704"/>
              <a:gd name="connsiteY19" fmla="*/ 503514 h 4089732"/>
              <a:gd name="connsiteX20" fmla="*/ 3307080 w 12184704"/>
              <a:gd name="connsiteY20" fmla="*/ 15834 h 4089732"/>
              <a:gd name="connsiteX21" fmla="*/ 4907280 w 12184704"/>
              <a:gd name="connsiteY21" fmla="*/ 579714 h 4089732"/>
              <a:gd name="connsiteX22" fmla="*/ 6385560 w 12184704"/>
              <a:gd name="connsiteY22" fmla="*/ 594 h 40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84704" h="4089732">
                <a:moveTo>
                  <a:pt x="6385560" y="594"/>
                </a:moveTo>
                <a:cubicBezTo>
                  <a:pt x="6903720" y="-14646"/>
                  <a:pt x="7482840" y="488274"/>
                  <a:pt x="8016240" y="488274"/>
                </a:cubicBezTo>
                <a:cubicBezTo>
                  <a:pt x="8549640" y="488274"/>
                  <a:pt x="9090660" y="-19726"/>
                  <a:pt x="9585960" y="594"/>
                </a:cubicBezTo>
                <a:cubicBezTo>
                  <a:pt x="10081260" y="20914"/>
                  <a:pt x="10480040" y="622894"/>
                  <a:pt x="10988040" y="610194"/>
                </a:cubicBezTo>
                <a:cubicBezTo>
                  <a:pt x="11305540" y="602257"/>
                  <a:pt x="11758970" y="290710"/>
                  <a:pt x="12123227" y="86691"/>
                </a:cubicBezTo>
                <a:lnTo>
                  <a:pt x="12184704" y="53421"/>
                </a:lnTo>
                <a:lnTo>
                  <a:pt x="12184704" y="3966813"/>
                </a:lnTo>
                <a:lnTo>
                  <a:pt x="12158134" y="3953490"/>
                </a:lnTo>
                <a:cubicBezTo>
                  <a:pt x="11757204" y="3760745"/>
                  <a:pt x="11353482" y="3613207"/>
                  <a:pt x="10942320" y="3586219"/>
                </a:cubicBezTo>
                <a:cubicBezTo>
                  <a:pt x="10284460" y="3543039"/>
                  <a:pt x="9532620" y="4086599"/>
                  <a:pt x="8930640" y="4073899"/>
                </a:cubicBezTo>
                <a:cubicBezTo>
                  <a:pt x="8328660" y="4061199"/>
                  <a:pt x="7843520" y="3507479"/>
                  <a:pt x="7330440" y="3510019"/>
                </a:cubicBezTo>
                <a:cubicBezTo>
                  <a:pt x="6817360" y="3512559"/>
                  <a:pt x="6370320" y="4073899"/>
                  <a:pt x="5852160" y="4089139"/>
                </a:cubicBezTo>
                <a:cubicBezTo>
                  <a:pt x="5334000" y="4104379"/>
                  <a:pt x="4754881" y="3601459"/>
                  <a:pt x="4221480" y="3601459"/>
                </a:cubicBezTo>
                <a:cubicBezTo>
                  <a:pt x="3688080" y="3601459"/>
                  <a:pt x="3147060" y="4109459"/>
                  <a:pt x="2651760" y="4089139"/>
                </a:cubicBezTo>
                <a:cubicBezTo>
                  <a:pt x="2156460" y="4068819"/>
                  <a:pt x="1757680" y="3466839"/>
                  <a:pt x="1249680" y="3479539"/>
                </a:cubicBezTo>
                <a:cubicBezTo>
                  <a:pt x="900430" y="3488270"/>
                  <a:pt x="386705" y="3864369"/>
                  <a:pt x="8117" y="4060611"/>
                </a:cubicBezTo>
                <a:lnTo>
                  <a:pt x="0" y="4064573"/>
                </a:lnTo>
                <a:lnTo>
                  <a:pt x="0" y="96338"/>
                </a:lnTo>
                <a:lnTo>
                  <a:pt x="79586" y="136243"/>
                </a:lnTo>
                <a:cubicBezTo>
                  <a:pt x="480516" y="328988"/>
                  <a:pt x="884238" y="476527"/>
                  <a:pt x="1295400" y="503514"/>
                </a:cubicBezTo>
                <a:cubicBezTo>
                  <a:pt x="1953260" y="546694"/>
                  <a:pt x="2705100" y="3134"/>
                  <a:pt x="3307080" y="15834"/>
                </a:cubicBezTo>
                <a:cubicBezTo>
                  <a:pt x="3909060" y="28534"/>
                  <a:pt x="4394200" y="582254"/>
                  <a:pt x="4907280" y="579714"/>
                </a:cubicBezTo>
                <a:cubicBezTo>
                  <a:pt x="5420360" y="577174"/>
                  <a:pt x="5867401" y="15834"/>
                  <a:pt x="6385560" y="594"/>
                </a:cubicBezTo>
                <a:close/>
              </a:path>
            </a:pathLst>
          </a:cu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0" y="1318168"/>
            <a:ext cx="12184704" cy="4089732"/>
          </a:xfrm>
          <a:custGeom>
            <a:avLst/>
            <a:gdLst>
              <a:gd name="connsiteX0" fmla="*/ 6385560 w 12184704"/>
              <a:gd name="connsiteY0" fmla="*/ 594 h 4089732"/>
              <a:gd name="connsiteX1" fmla="*/ 8016240 w 12184704"/>
              <a:gd name="connsiteY1" fmla="*/ 488274 h 4089732"/>
              <a:gd name="connsiteX2" fmla="*/ 9585960 w 12184704"/>
              <a:gd name="connsiteY2" fmla="*/ 594 h 4089732"/>
              <a:gd name="connsiteX3" fmla="*/ 10988040 w 12184704"/>
              <a:gd name="connsiteY3" fmla="*/ 610194 h 4089732"/>
              <a:gd name="connsiteX4" fmla="*/ 12123227 w 12184704"/>
              <a:gd name="connsiteY4" fmla="*/ 86691 h 4089732"/>
              <a:gd name="connsiteX5" fmla="*/ 12184704 w 12184704"/>
              <a:gd name="connsiteY5" fmla="*/ 53421 h 4089732"/>
              <a:gd name="connsiteX6" fmla="*/ 12184704 w 12184704"/>
              <a:gd name="connsiteY6" fmla="*/ 3966813 h 4089732"/>
              <a:gd name="connsiteX7" fmla="*/ 12158134 w 12184704"/>
              <a:gd name="connsiteY7" fmla="*/ 3953490 h 4089732"/>
              <a:gd name="connsiteX8" fmla="*/ 10942320 w 12184704"/>
              <a:gd name="connsiteY8" fmla="*/ 3586219 h 4089732"/>
              <a:gd name="connsiteX9" fmla="*/ 8930640 w 12184704"/>
              <a:gd name="connsiteY9" fmla="*/ 4073899 h 4089732"/>
              <a:gd name="connsiteX10" fmla="*/ 7330440 w 12184704"/>
              <a:gd name="connsiteY10" fmla="*/ 3510019 h 4089732"/>
              <a:gd name="connsiteX11" fmla="*/ 5852160 w 12184704"/>
              <a:gd name="connsiteY11" fmla="*/ 4089139 h 4089732"/>
              <a:gd name="connsiteX12" fmla="*/ 4221480 w 12184704"/>
              <a:gd name="connsiteY12" fmla="*/ 3601459 h 4089732"/>
              <a:gd name="connsiteX13" fmla="*/ 2651760 w 12184704"/>
              <a:gd name="connsiteY13" fmla="*/ 4089139 h 4089732"/>
              <a:gd name="connsiteX14" fmla="*/ 1249680 w 12184704"/>
              <a:gd name="connsiteY14" fmla="*/ 3479539 h 4089732"/>
              <a:gd name="connsiteX15" fmla="*/ 8117 w 12184704"/>
              <a:gd name="connsiteY15" fmla="*/ 4060611 h 4089732"/>
              <a:gd name="connsiteX16" fmla="*/ 0 w 12184704"/>
              <a:gd name="connsiteY16" fmla="*/ 4064573 h 4089732"/>
              <a:gd name="connsiteX17" fmla="*/ 0 w 12184704"/>
              <a:gd name="connsiteY17" fmla="*/ 96338 h 4089732"/>
              <a:gd name="connsiteX18" fmla="*/ 79586 w 12184704"/>
              <a:gd name="connsiteY18" fmla="*/ 136243 h 4089732"/>
              <a:gd name="connsiteX19" fmla="*/ 1295400 w 12184704"/>
              <a:gd name="connsiteY19" fmla="*/ 503514 h 4089732"/>
              <a:gd name="connsiteX20" fmla="*/ 3307080 w 12184704"/>
              <a:gd name="connsiteY20" fmla="*/ 15834 h 4089732"/>
              <a:gd name="connsiteX21" fmla="*/ 4907280 w 12184704"/>
              <a:gd name="connsiteY21" fmla="*/ 579714 h 4089732"/>
              <a:gd name="connsiteX22" fmla="*/ 6385560 w 12184704"/>
              <a:gd name="connsiteY22" fmla="*/ 594 h 408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84704" h="4089732">
                <a:moveTo>
                  <a:pt x="6385560" y="594"/>
                </a:moveTo>
                <a:cubicBezTo>
                  <a:pt x="6903720" y="-14646"/>
                  <a:pt x="7482840" y="488274"/>
                  <a:pt x="8016240" y="488274"/>
                </a:cubicBezTo>
                <a:cubicBezTo>
                  <a:pt x="8549640" y="488274"/>
                  <a:pt x="9090660" y="-19726"/>
                  <a:pt x="9585960" y="594"/>
                </a:cubicBezTo>
                <a:cubicBezTo>
                  <a:pt x="10081260" y="20914"/>
                  <a:pt x="10480040" y="622894"/>
                  <a:pt x="10988040" y="610194"/>
                </a:cubicBezTo>
                <a:cubicBezTo>
                  <a:pt x="11305540" y="602257"/>
                  <a:pt x="11758970" y="290710"/>
                  <a:pt x="12123227" y="86691"/>
                </a:cubicBezTo>
                <a:lnTo>
                  <a:pt x="12184704" y="53421"/>
                </a:lnTo>
                <a:lnTo>
                  <a:pt x="12184704" y="3966813"/>
                </a:lnTo>
                <a:lnTo>
                  <a:pt x="12158134" y="3953490"/>
                </a:lnTo>
                <a:cubicBezTo>
                  <a:pt x="11757204" y="3760745"/>
                  <a:pt x="11353482" y="3613207"/>
                  <a:pt x="10942320" y="3586219"/>
                </a:cubicBezTo>
                <a:cubicBezTo>
                  <a:pt x="10284460" y="3543039"/>
                  <a:pt x="9532620" y="4086599"/>
                  <a:pt x="8930640" y="4073899"/>
                </a:cubicBezTo>
                <a:cubicBezTo>
                  <a:pt x="8328660" y="4061199"/>
                  <a:pt x="7843520" y="3507479"/>
                  <a:pt x="7330440" y="3510019"/>
                </a:cubicBezTo>
                <a:cubicBezTo>
                  <a:pt x="6817360" y="3512559"/>
                  <a:pt x="6370320" y="4073899"/>
                  <a:pt x="5852160" y="4089139"/>
                </a:cubicBezTo>
                <a:cubicBezTo>
                  <a:pt x="5334000" y="4104379"/>
                  <a:pt x="4754881" y="3601459"/>
                  <a:pt x="4221480" y="3601459"/>
                </a:cubicBezTo>
                <a:cubicBezTo>
                  <a:pt x="3688080" y="3601459"/>
                  <a:pt x="3147060" y="4109459"/>
                  <a:pt x="2651760" y="4089139"/>
                </a:cubicBezTo>
                <a:cubicBezTo>
                  <a:pt x="2156460" y="4068819"/>
                  <a:pt x="1757680" y="3466839"/>
                  <a:pt x="1249680" y="3479539"/>
                </a:cubicBezTo>
                <a:cubicBezTo>
                  <a:pt x="900430" y="3488270"/>
                  <a:pt x="386705" y="3864369"/>
                  <a:pt x="8117" y="4060611"/>
                </a:cubicBezTo>
                <a:lnTo>
                  <a:pt x="0" y="4064573"/>
                </a:lnTo>
                <a:lnTo>
                  <a:pt x="0" y="96338"/>
                </a:lnTo>
                <a:lnTo>
                  <a:pt x="79586" y="136243"/>
                </a:lnTo>
                <a:cubicBezTo>
                  <a:pt x="480516" y="328988"/>
                  <a:pt x="884238" y="476527"/>
                  <a:pt x="1295400" y="503514"/>
                </a:cubicBezTo>
                <a:cubicBezTo>
                  <a:pt x="1953260" y="546694"/>
                  <a:pt x="2705100" y="3134"/>
                  <a:pt x="3307080" y="15834"/>
                </a:cubicBezTo>
                <a:cubicBezTo>
                  <a:pt x="3909060" y="28534"/>
                  <a:pt x="4394200" y="582254"/>
                  <a:pt x="4907280" y="579714"/>
                </a:cubicBezTo>
                <a:cubicBezTo>
                  <a:pt x="5420360" y="577174"/>
                  <a:pt x="5867401" y="15834"/>
                  <a:pt x="6385560" y="59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7"/>
          <p:cNvSpPr>
            <a:spLocks noChangeArrowheads="1"/>
          </p:cNvSpPr>
          <p:nvPr>
            <p:custDataLst>
              <p:tags r:id="rId1"/>
            </p:custDataLst>
          </p:nvPr>
        </p:nvSpPr>
        <p:spPr bwMode="auto">
          <a:xfrm>
            <a:off x="2635537" y="2322834"/>
            <a:ext cx="8648312"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谢谢您的观看  </a:t>
            </a:r>
            <a:r>
              <a:rPr lang="en-US" altLang="zh-CN" sz="4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THANKS</a:t>
            </a:r>
            <a:endParaRPr lang="zh-CN" altLang="en-US" sz="48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PA_文本框 7"/>
          <p:cNvSpPr>
            <a:spLocks noChangeArrowheads="1"/>
          </p:cNvSpPr>
          <p:nvPr>
            <p:custDataLst>
              <p:tags r:id="rId2"/>
            </p:custDataLst>
          </p:nvPr>
        </p:nvSpPr>
        <p:spPr bwMode="auto">
          <a:xfrm>
            <a:off x="3378044" y="3240034"/>
            <a:ext cx="5700819" cy="276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框架完整年终</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总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年计</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划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述</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职报</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告 </a:t>
            </a:r>
            <a:r>
              <a:rPr lang="en-US" altLang="zh-CN"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8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工</a:t>
            </a:r>
            <a:r>
              <a:rPr lang="zh-CN" altLang="en-US" sz="18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作汇报模板</a:t>
            </a:r>
          </a:p>
        </p:txBody>
      </p:sp>
      <p:pic>
        <p:nvPicPr>
          <p:cNvPr id="22" name="图片 21"/>
          <p:cNvPicPr>
            <a:picLocks noChangeAspect="1"/>
          </p:cNvPicPr>
          <p:nvPr/>
        </p:nvPicPr>
        <p:blipFill>
          <a:blip r:embed="rId6"/>
          <a:stretch>
            <a:fillRect/>
          </a:stretch>
        </p:blipFill>
        <p:spPr>
          <a:xfrm rot="16200000">
            <a:off x="8547506" y="3253437"/>
            <a:ext cx="2225109" cy="5049286"/>
          </a:xfrm>
          <a:prstGeom prst="rect">
            <a:avLst/>
          </a:prstGeom>
        </p:spPr>
      </p:pic>
      <p:pic>
        <p:nvPicPr>
          <p:cNvPr id="24" name="图片 23"/>
          <p:cNvPicPr>
            <a:picLocks noChangeAspect="1"/>
          </p:cNvPicPr>
          <p:nvPr/>
        </p:nvPicPr>
        <p:blipFill rotWithShape="1">
          <a:blip r:embed="rId7"/>
          <a:srcRect r="8013"/>
          <a:stretch/>
        </p:blipFill>
        <p:spPr>
          <a:xfrm rot="5400000" flipH="1">
            <a:off x="1024307" y="-1039547"/>
            <a:ext cx="1924464" cy="3973078"/>
          </a:xfrm>
          <a:prstGeom prst="rect">
            <a:avLst/>
          </a:prstGeom>
        </p:spPr>
      </p:pic>
      <p:sp>
        <p:nvSpPr>
          <p:cNvPr id="36" name="圆角矩形 35"/>
          <p:cNvSpPr/>
          <p:nvPr/>
        </p:nvSpPr>
        <p:spPr>
          <a:xfrm>
            <a:off x="4499301" y="3901440"/>
            <a:ext cx="3230880" cy="6248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5EB5D3"/>
                </a:solidFill>
              </a:rPr>
              <a:t>汇报人：</a:t>
            </a:r>
            <a:r>
              <a:rPr lang="en-US" altLang="zh-CN" sz="1600" dirty="0" smtClean="0">
                <a:solidFill>
                  <a:srgbClr val="5EB5D3"/>
                </a:solidFill>
              </a:rPr>
              <a:t>51PPT</a:t>
            </a:r>
            <a:r>
              <a:rPr lang="zh-CN" altLang="en-US" sz="1600" dirty="0" smtClean="0">
                <a:solidFill>
                  <a:srgbClr val="5EB5D3"/>
                </a:solidFill>
              </a:rPr>
              <a:t>模板网</a:t>
            </a:r>
            <a:endParaRPr lang="zh-CN" altLang="en-US" sz="1600" dirty="0">
              <a:solidFill>
                <a:srgbClr val="5EB5D3"/>
              </a:solidFill>
            </a:endParaRPr>
          </a:p>
        </p:txBody>
      </p:sp>
    </p:spTree>
    <p:extLst>
      <p:ext uri="{BB962C8B-B14F-4D97-AF65-F5344CB8AC3E}">
        <p14:creationId xmlns:p14="http://schemas.microsoft.com/office/powerpoint/2010/main" val="2476704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p:stCondLst>
                              <p:cond delay="21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by="(-#ppt_w*2)" calcmode="lin" valueType="num">
                                      <p:cBhvr rctx="PPT">
                                        <p:cTn id="14" dur="500" autoRev="1" fill="hold">
                                          <p:stCondLst>
                                            <p:cond delay="0"/>
                                          </p:stCondLst>
                                        </p:cTn>
                                        <p:tgtEl>
                                          <p:spTgt spid="4"/>
                                        </p:tgtEl>
                                        <p:attrNameLst>
                                          <p:attrName>ppt_w</p:attrName>
                                        </p:attrNameLst>
                                      </p:cBhvr>
                                    </p:anim>
                                    <p:anim by="(#ppt_w*0.50)" calcmode="lin" valueType="num">
                                      <p:cBhvr>
                                        <p:cTn id="15" dur="500" decel="50000" autoRev="1" fill="hold">
                                          <p:stCondLst>
                                            <p:cond delay="0"/>
                                          </p:stCondLst>
                                        </p:cTn>
                                        <p:tgtEl>
                                          <p:spTgt spid="4"/>
                                        </p:tgtEl>
                                        <p:attrNameLst>
                                          <p:attrName>ppt_x</p:attrName>
                                        </p:attrNameLst>
                                      </p:cBhvr>
                                    </p:anim>
                                    <p:anim from="(-#ppt_h/2)" to="(#ppt_y)" calcmode="lin" valueType="num">
                                      <p:cBhvr>
                                        <p:cTn id="16" dur="1000" fill="hold">
                                          <p:stCondLst>
                                            <p:cond delay="0"/>
                                          </p:stCondLst>
                                        </p:cTn>
                                        <p:tgtEl>
                                          <p:spTgt spid="4"/>
                                        </p:tgtEl>
                                        <p:attrNameLst>
                                          <p:attrName>ppt_y</p:attrName>
                                        </p:attrNameLst>
                                      </p:cBhvr>
                                    </p:anim>
                                    <p:animRot by="21600000">
                                      <p:cBhvr>
                                        <p:cTn id="17"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59623" y="2646485"/>
            <a:ext cx="4044762" cy="1200329"/>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t>www.51pptmoban.com</a:t>
            </a:r>
          </a:p>
          <a:p>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val="3436787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p:cNvGrpSpPr/>
          <p:nvPr/>
        </p:nvGrpSpPr>
        <p:grpSpPr>
          <a:xfrm>
            <a:off x="4574468" y="1892815"/>
            <a:ext cx="2922893" cy="918447"/>
            <a:chOff x="3430701" y="1419610"/>
            <a:chExt cx="2192455" cy="688835"/>
          </a:xfrm>
        </p:grpSpPr>
        <p:sp>
          <p:nvSpPr>
            <p:cNvPr id="66" name="Text Placeholder 3"/>
            <p:cNvSpPr txBox="1"/>
            <p:nvPr/>
          </p:nvSpPr>
          <p:spPr>
            <a:xfrm>
              <a:off x="385917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02</a:t>
              </a:r>
            </a:p>
          </p:txBody>
        </p:sp>
        <p:sp>
          <p:nvSpPr>
            <p:cNvPr id="67" name="Text Placeholder 3"/>
            <p:cNvSpPr txBox="1"/>
            <p:nvPr/>
          </p:nvSpPr>
          <p:spPr>
            <a:xfrm>
              <a:off x="3434090"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68" name="Text Placeholder 3"/>
            <p:cNvSpPr txBox="1"/>
            <p:nvPr/>
          </p:nvSpPr>
          <p:spPr>
            <a:xfrm>
              <a:off x="3430701"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2"/>
                  </a:solidFill>
                  <a:latin typeface="Agency FB" panose="020B0503020202020204" pitchFamily="34" charset="0"/>
                </a:rPr>
                <a:t>02</a:t>
              </a:r>
            </a:p>
          </p:txBody>
        </p:sp>
      </p:grpSp>
      <p:grpSp>
        <p:nvGrpSpPr>
          <p:cNvPr id="32" name="Group 31"/>
          <p:cNvGrpSpPr/>
          <p:nvPr/>
        </p:nvGrpSpPr>
        <p:grpSpPr>
          <a:xfrm>
            <a:off x="8241865" y="1892815"/>
            <a:ext cx="2922893" cy="918447"/>
            <a:chOff x="6181607" y="1419610"/>
            <a:chExt cx="2192455" cy="688835"/>
          </a:xfrm>
        </p:grpSpPr>
        <p:sp>
          <p:nvSpPr>
            <p:cNvPr id="69" name="Text Placeholder 3"/>
            <p:cNvSpPr txBox="1"/>
            <p:nvPr/>
          </p:nvSpPr>
          <p:spPr>
            <a:xfrm>
              <a:off x="656079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03</a:t>
              </a:r>
            </a:p>
          </p:txBody>
        </p:sp>
        <p:sp>
          <p:nvSpPr>
            <p:cNvPr id="70" name="Text Placeholder 3"/>
            <p:cNvSpPr txBox="1"/>
            <p:nvPr/>
          </p:nvSpPr>
          <p:spPr>
            <a:xfrm>
              <a:off x="6184996"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1" name="Text Placeholder 3"/>
            <p:cNvSpPr txBox="1"/>
            <p:nvPr/>
          </p:nvSpPr>
          <p:spPr>
            <a:xfrm>
              <a:off x="6181607"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1"/>
                  </a:solidFill>
                  <a:latin typeface="Agency FB" panose="020B0503020202020204" pitchFamily="34" charset="0"/>
                </a:rPr>
                <a:t>03</a:t>
              </a:r>
            </a:p>
          </p:txBody>
        </p:sp>
      </p:grpSp>
      <p:grpSp>
        <p:nvGrpSpPr>
          <p:cNvPr id="33" name="Group 32"/>
          <p:cNvGrpSpPr/>
          <p:nvPr/>
        </p:nvGrpSpPr>
        <p:grpSpPr>
          <a:xfrm>
            <a:off x="1061432" y="3505811"/>
            <a:ext cx="2922893" cy="918447"/>
            <a:chOff x="795581" y="2700203"/>
            <a:chExt cx="2192455" cy="688835"/>
          </a:xfrm>
        </p:grpSpPr>
        <p:sp>
          <p:nvSpPr>
            <p:cNvPr id="72" name="Text Placeholder 3"/>
            <p:cNvSpPr txBox="1"/>
            <p:nvPr/>
          </p:nvSpPr>
          <p:spPr>
            <a:xfrm>
              <a:off x="1215612"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2"/>
                  </a:solidFill>
                  <a:latin typeface="+mn-ea"/>
                </a:rPr>
                <a:t>添加副标题</a:t>
              </a:r>
              <a:r>
                <a:rPr lang="en-US" sz="2100" b="1" dirty="0">
                  <a:solidFill>
                    <a:schemeClr val="accent2"/>
                  </a:solidFill>
                  <a:latin typeface="+mn-ea"/>
                </a:rPr>
                <a:t> 04</a:t>
              </a:r>
            </a:p>
          </p:txBody>
        </p:sp>
        <p:sp>
          <p:nvSpPr>
            <p:cNvPr id="73" name="Text Placeholder 3"/>
            <p:cNvSpPr txBox="1"/>
            <p:nvPr/>
          </p:nvSpPr>
          <p:spPr>
            <a:xfrm>
              <a:off x="798970" y="3081261"/>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4" name="Text Placeholder 3"/>
            <p:cNvSpPr txBox="1"/>
            <p:nvPr/>
          </p:nvSpPr>
          <p:spPr>
            <a:xfrm>
              <a:off x="795581"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2"/>
                  </a:solidFill>
                  <a:latin typeface="Agency FB" panose="020B0503020202020204" pitchFamily="34" charset="0"/>
                </a:rPr>
                <a:t>04</a:t>
              </a:r>
            </a:p>
          </p:txBody>
        </p:sp>
      </p:grpSp>
      <p:grpSp>
        <p:nvGrpSpPr>
          <p:cNvPr id="34" name="Group 33"/>
          <p:cNvGrpSpPr/>
          <p:nvPr/>
        </p:nvGrpSpPr>
        <p:grpSpPr>
          <a:xfrm>
            <a:off x="4574468" y="3505811"/>
            <a:ext cx="2922893" cy="918447"/>
            <a:chOff x="3430701" y="2700203"/>
            <a:chExt cx="2192455" cy="688835"/>
          </a:xfrm>
        </p:grpSpPr>
        <p:sp>
          <p:nvSpPr>
            <p:cNvPr id="75" name="Text Placeholder 3"/>
            <p:cNvSpPr txBox="1"/>
            <p:nvPr/>
          </p:nvSpPr>
          <p:spPr>
            <a:xfrm>
              <a:off x="3855169"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05</a:t>
              </a:r>
            </a:p>
          </p:txBody>
        </p:sp>
        <p:sp>
          <p:nvSpPr>
            <p:cNvPr id="76" name="Text Placeholder 3"/>
            <p:cNvSpPr txBox="1"/>
            <p:nvPr/>
          </p:nvSpPr>
          <p:spPr>
            <a:xfrm>
              <a:off x="3434090" y="3081261"/>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77" name="Text Placeholder 3"/>
            <p:cNvSpPr txBox="1"/>
            <p:nvPr/>
          </p:nvSpPr>
          <p:spPr>
            <a:xfrm>
              <a:off x="3430701"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3"/>
                  </a:solidFill>
                  <a:latin typeface="Agency FB" panose="020B0503020202020204" pitchFamily="34" charset="0"/>
                </a:rPr>
                <a:t>05</a:t>
              </a:r>
            </a:p>
          </p:txBody>
        </p:sp>
      </p:grpSp>
      <p:grpSp>
        <p:nvGrpSpPr>
          <p:cNvPr id="35" name="Group 34"/>
          <p:cNvGrpSpPr/>
          <p:nvPr/>
        </p:nvGrpSpPr>
        <p:grpSpPr>
          <a:xfrm>
            <a:off x="8241865" y="3505809"/>
            <a:ext cx="2922893" cy="918448"/>
            <a:chOff x="6181607" y="2700203"/>
            <a:chExt cx="2192455" cy="688836"/>
          </a:xfrm>
        </p:grpSpPr>
        <p:sp>
          <p:nvSpPr>
            <p:cNvPr id="78" name="Text Placeholder 3"/>
            <p:cNvSpPr txBox="1"/>
            <p:nvPr/>
          </p:nvSpPr>
          <p:spPr>
            <a:xfrm>
              <a:off x="6609285" y="2849312"/>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06</a:t>
              </a:r>
            </a:p>
          </p:txBody>
        </p:sp>
        <p:sp>
          <p:nvSpPr>
            <p:cNvPr id="79" name="Text Placeholder 3"/>
            <p:cNvSpPr txBox="1"/>
            <p:nvPr/>
          </p:nvSpPr>
          <p:spPr>
            <a:xfrm>
              <a:off x="6184996" y="3081262"/>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80" name="Text Placeholder 3"/>
            <p:cNvSpPr txBox="1"/>
            <p:nvPr/>
          </p:nvSpPr>
          <p:spPr>
            <a:xfrm>
              <a:off x="6181607" y="2700203"/>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accent3"/>
                  </a:solidFill>
                  <a:latin typeface="Agency FB" panose="020B0503020202020204" pitchFamily="34" charset="0"/>
                </a:rPr>
                <a:t>06</a:t>
              </a:r>
            </a:p>
          </p:txBody>
        </p:sp>
      </p:grpSp>
      <p:grpSp>
        <p:nvGrpSpPr>
          <p:cNvPr id="30" name="Group 29"/>
          <p:cNvGrpSpPr/>
          <p:nvPr/>
        </p:nvGrpSpPr>
        <p:grpSpPr>
          <a:xfrm>
            <a:off x="1065950" y="1892815"/>
            <a:ext cx="2918375" cy="918447"/>
            <a:chOff x="798970" y="1419610"/>
            <a:chExt cx="2189066" cy="688835"/>
          </a:xfrm>
        </p:grpSpPr>
        <p:sp>
          <p:nvSpPr>
            <p:cNvPr id="63" name="Text Placeholder 3"/>
            <p:cNvSpPr txBox="1"/>
            <p:nvPr/>
          </p:nvSpPr>
          <p:spPr>
            <a:xfrm>
              <a:off x="1209531" y="1568719"/>
              <a:ext cx="1340110"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tx2">
                      <a:lumMod val="75000"/>
                    </a:schemeClr>
                  </a:solidFill>
                  <a:latin typeface="+mn-ea"/>
                </a:rPr>
                <a:t>添加副标题</a:t>
              </a:r>
              <a:r>
                <a:rPr lang="en-US" sz="2100" b="1" dirty="0">
                  <a:solidFill>
                    <a:schemeClr val="tx2">
                      <a:lumMod val="75000"/>
                    </a:schemeClr>
                  </a:solidFill>
                  <a:latin typeface="+mn-ea"/>
                </a:rPr>
                <a:t> 01</a:t>
              </a:r>
            </a:p>
          </p:txBody>
        </p:sp>
        <p:sp>
          <p:nvSpPr>
            <p:cNvPr id="64" name="Text Placeholder 3"/>
            <p:cNvSpPr txBox="1"/>
            <p:nvPr/>
          </p:nvSpPr>
          <p:spPr>
            <a:xfrm>
              <a:off x="798970" y="1800668"/>
              <a:ext cx="2189066"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sp>
          <p:nvSpPr>
            <p:cNvPr id="27" name="Text Placeholder 3"/>
            <p:cNvSpPr txBox="1"/>
            <p:nvPr/>
          </p:nvSpPr>
          <p:spPr>
            <a:xfrm>
              <a:off x="798970" y="1419610"/>
              <a:ext cx="365485" cy="430887"/>
            </a:xfrm>
            <a:prstGeom prst="rect">
              <a:avLst/>
            </a:prstGeom>
          </p:spPr>
          <p:txBody>
            <a:bodyPr wrap="squar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3700" dirty="0">
                  <a:solidFill>
                    <a:schemeClr val="tx2">
                      <a:lumMod val="75000"/>
                    </a:schemeClr>
                  </a:solidFill>
                  <a:latin typeface="Agency FB" panose="020B0503020202020204" pitchFamily="34" charset="0"/>
                </a:rPr>
                <a:t>01</a:t>
              </a:r>
            </a:p>
          </p:txBody>
        </p:sp>
      </p:grpSp>
      <p:sp>
        <p:nvSpPr>
          <p:cNvPr id="28" name="TextBox 27"/>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a:t>
            </a:r>
            <a:r>
              <a:rPr lang="zh-CN" altLang="en-US" sz="1300" dirty="0" smtClean="0">
                <a:solidFill>
                  <a:schemeClr val="tx1">
                    <a:lumMod val="50000"/>
                    <a:lumOff val="50000"/>
                  </a:schemeClr>
                </a:solidFill>
                <a:latin typeface="+mn-ea"/>
              </a:rPr>
              <a:t>内。</a:t>
            </a:r>
            <a:endParaRPr lang="zh-CN" altLang="en-US" sz="1300" dirty="0">
              <a:solidFill>
                <a:schemeClr val="tx1">
                  <a:lumMod val="50000"/>
                  <a:lumOff val="50000"/>
                </a:schemeClr>
              </a:solidFill>
              <a:latin typeface="+mn-ea"/>
            </a:endParaRPr>
          </a:p>
        </p:txBody>
      </p:sp>
      <p:cxnSp>
        <p:nvCxnSpPr>
          <p:cNvPr id="29" name="Straight Connector 28"/>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7" name="标题 1"/>
          <p:cNvSpPr>
            <a:spLocks noGrp="1"/>
          </p:cNvSpPr>
          <p:nvPr>
            <p:ph type="title"/>
          </p:nvPr>
        </p:nvSpPr>
        <p:spPr>
          <a:xfrm>
            <a:off x="1863524" y="316999"/>
            <a:ext cx="10515600" cy="404896"/>
          </a:xfrm>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strips(upRight)">
                                      <p:cBhvr>
                                        <p:cTn id="37" dur="500"/>
                                        <p:tgtEl>
                                          <p:spTgt spid="29"/>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027042" y="1915555"/>
            <a:ext cx="4532583" cy="939997"/>
            <a:chOff x="466617" y="210075"/>
            <a:chExt cx="3399880" cy="725775"/>
          </a:xfrm>
        </p:grpSpPr>
        <p:sp>
          <p:nvSpPr>
            <p:cNvPr id="7" name="TextBox 6"/>
            <p:cNvSpPr txBox="1"/>
            <p:nvPr/>
          </p:nvSpPr>
          <p:spPr>
            <a:xfrm>
              <a:off x="1244845" y="210075"/>
              <a:ext cx="913831" cy="225754"/>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全球化业务</a:t>
              </a:r>
              <a:endParaRPr lang="en-US" sz="1900" dirty="0">
                <a:solidFill>
                  <a:schemeClr val="tx1">
                    <a:lumMod val="75000"/>
                    <a:lumOff val="25000"/>
                  </a:schemeClr>
                </a:solidFill>
                <a:latin typeface="+mn-ea"/>
              </a:endParaRPr>
            </a:p>
          </p:txBody>
        </p:sp>
        <p:sp>
          <p:nvSpPr>
            <p:cNvPr id="8" name="TextBox 7"/>
            <p:cNvSpPr txBox="1"/>
            <p:nvPr/>
          </p:nvSpPr>
          <p:spPr>
            <a:xfrm>
              <a:off x="1244845" y="429400"/>
              <a:ext cx="2621652" cy="344571"/>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25" name="Oval 24"/>
            <p:cNvSpPr/>
            <p:nvPr/>
          </p:nvSpPr>
          <p:spPr>
            <a:xfrm>
              <a:off x="466617" y="212055"/>
              <a:ext cx="723797" cy="723795"/>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700" dirty="0">
                <a:solidFill>
                  <a:schemeClr val="bg1"/>
                </a:solidFill>
                <a:latin typeface="+mn-ea"/>
              </a:endParaRPr>
            </a:p>
          </p:txBody>
        </p:sp>
      </p:grpSp>
      <p:grpSp>
        <p:nvGrpSpPr>
          <p:cNvPr id="28" name="Group 27"/>
          <p:cNvGrpSpPr/>
          <p:nvPr/>
        </p:nvGrpSpPr>
        <p:grpSpPr>
          <a:xfrm>
            <a:off x="1027042" y="3260372"/>
            <a:ext cx="4532583" cy="937437"/>
            <a:chOff x="466617" y="212055"/>
            <a:chExt cx="3399880" cy="723795"/>
          </a:xfrm>
        </p:grpSpPr>
        <p:sp>
          <p:nvSpPr>
            <p:cNvPr id="29" name="TextBox 28"/>
            <p:cNvSpPr txBox="1"/>
            <p:nvPr/>
          </p:nvSpPr>
          <p:spPr>
            <a:xfrm>
              <a:off x="1244845" y="220615"/>
              <a:ext cx="2448830" cy="225753"/>
            </a:xfrm>
            <a:prstGeom prst="rect">
              <a:avLst/>
            </a:prstGeom>
            <a:noFill/>
          </p:spPr>
          <p:txBody>
            <a:bodyPr wrap="square" lIns="0" tIns="0" rIns="0" bIns="0" rtlCol="0" anchor="ctr">
              <a:spAutoFit/>
            </a:bodyPr>
            <a:lstStyle/>
            <a:p>
              <a:r>
                <a:rPr lang="zh-CN" altLang="en-US" sz="1900" dirty="0">
                  <a:solidFill>
                    <a:schemeClr val="tx1">
                      <a:lumMod val="75000"/>
                      <a:lumOff val="25000"/>
                    </a:schemeClr>
                  </a:solidFill>
                  <a:latin typeface="+mn-ea"/>
                </a:rPr>
                <a:t>市场规划</a:t>
              </a:r>
              <a:endParaRPr lang="en-US" sz="1900" dirty="0">
                <a:solidFill>
                  <a:schemeClr val="tx1">
                    <a:lumMod val="75000"/>
                    <a:lumOff val="25000"/>
                  </a:schemeClr>
                </a:solidFill>
                <a:latin typeface="+mn-ea"/>
              </a:endParaRPr>
            </a:p>
          </p:txBody>
        </p:sp>
        <p:sp>
          <p:nvSpPr>
            <p:cNvPr id="30" name="TextBox 29"/>
            <p:cNvSpPr txBox="1"/>
            <p:nvPr/>
          </p:nvSpPr>
          <p:spPr>
            <a:xfrm>
              <a:off x="1244844" y="432352"/>
              <a:ext cx="262165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1" name="Oval 30"/>
            <p:cNvSpPr/>
            <p:nvPr/>
          </p:nvSpPr>
          <p:spPr>
            <a:xfrm>
              <a:off x="466617" y="212055"/>
              <a:ext cx="723797" cy="72379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33" name="Group 32"/>
          <p:cNvGrpSpPr/>
          <p:nvPr/>
        </p:nvGrpSpPr>
        <p:grpSpPr>
          <a:xfrm>
            <a:off x="1027042" y="4604534"/>
            <a:ext cx="4532583" cy="937436"/>
            <a:chOff x="466617" y="212055"/>
            <a:chExt cx="3399880" cy="723795"/>
          </a:xfrm>
        </p:grpSpPr>
        <p:sp>
          <p:nvSpPr>
            <p:cNvPr id="34" name="TextBox 33"/>
            <p:cNvSpPr txBox="1"/>
            <p:nvPr/>
          </p:nvSpPr>
          <p:spPr>
            <a:xfrm>
              <a:off x="1244845" y="220615"/>
              <a:ext cx="1096597"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创意解决方案</a:t>
              </a:r>
              <a:endParaRPr lang="en-US" sz="1900" dirty="0">
                <a:solidFill>
                  <a:schemeClr val="tx1">
                    <a:lumMod val="75000"/>
                    <a:lumOff val="25000"/>
                  </a:schemeClr>
                </a:solidFill>
                <a:latin typeface="+mn-ea"/>
              </a:endParaRPr>
            </a:p>
          </p:txBody>
        </p:sp>
        <p:sp>
          <p:nvSpPr>
            <p:cNvPr id="35" name="TextBox 34"/>
            <p:cNvSpPr txBox="1"/>
            <p:nvPr/>
          </p:nvSpPr>
          <p:spPr>
            <a:xfrm>
              <a:off x="1244844" y="442157"/>
              <a:ext cx="262165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36" name="Oval 35"/>
            <p:cNvSpPr/>
            <p:nvPr/>
          </p:nvSpPr>
          <p:spPr>
            <a:xfrm>
              <a:off x="466617" y="212055"/>
              <a:ext cx="723797" cy="72379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latin typeface="+mn-ea"/>
              </a:endParaRPr>
            </a:p>
          </p:txBody>
        </p:sp>
      </p:grpSp>
      <p:grpSp>
        <p:nvGrpSpPr>
          <p:cNvPr id="38" name="Group 37"/>
          <p:cNvGrpSpPr/>
          <p:nvPr/>
        </p:nvGrpSpPr>
        <p:grpSpPr>
          <a:xfrm>
            <a:off x="6440886" y="1916207"/>
            <a:ext cx="4570272" cy="937436"/>
            <a:chOff x="466617" y="212055"/>
            <a:chExt cx="3428150" cy="723795"/>
          </a:xfrm>
        </p:grpSpPr>
        <p:sp>
          <p:nvSpPr>
            <p:cNvPr id="39" name="TextBox 38"/>
            <p:cNvSpPr txBox="1"/>
            <p:nvPr/>
          </p:nvSpPr>
          <p:spPr>
            <a:xfrm>
              <a:off x="1244845" y="220615"/>
              <a:ext cx="731065"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市场调研</a:t>
              </a:r>
              <a:endParaRPr lang="en-US" sz="1900" dirty="0">
                <a:solidFill>
                  <a:schemeClr val="tx1">
                    <a:lumMod val="75000"/>
                    <a:lumOff val="25000"/>
                  </a:schemeClr>
                </a:solidFill>
                <a:latin typeface="+mn-ea"/>
              </a:endParaRPr>
            </a:p>
          </p:txBody>
        </p:sp>
        <p:sp>
          <p:nvSpPr>
            <p:cNvPr id="40" name="TextBox 39"/>
            <p:cNvSpPr txBox="1"/>
            <p:nvPr/>
          </p:nvSpPr>
          <p:spPr>
            <a:xfrm>
              <a:off x="1244844" y="432351"/>
              <a:ext cx="264992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41" name="Oval 40"/>
            <p:cNvSpPr/>
            <p:nvPr/>
          </p:nvSpPr>
          <p:spPr>
            <a:xfrm>
              <a:off x="466617" y="212055"/>
              <a:ext cx="723797" cy="7237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grpSp>
      <p:grpSp>
        <p:nvGrpSpPr>
          <p:cNvPr id="43" name="Group 42"/>
          <p:cNvGrpSpPr/>
          <p:nvPr/>
        </p:nvGrpSpPr>
        <p:grpSpPr>
          <a:xfrm>
            <a:off x="6440886" y="3227978"/>
            <a:ext cx="4570272" cy="969828"/>
            <a:chOff x="466617" y="187044"/>
            <a:chExt cx="3428150" cy="748806"/>
          </a:xfrm>
        </p:grpSpPr>
        <p:sp>
          <p:nvSpPr>
            <p:cNvPr id="44" name="TextBox 43"/>
            <p:cNvSpPr txBox="1"/>
            <p:nvPr/>
          </p:nvSpPr>
          <p:spPr>
            <a:xfrm>
              <a:off x="1244845" y="187044"/>
              <a:ext cx="1096597"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常规技术支持</a:t>
              </a:r>
              <a:endParaRPr lang="en-US" sz="1900" dirty="0">
                <a:solidFill>
                  <a:schemeClr val="tx1">
                    <a:lumMod val="75000"/>
                    <a:lumOff val="25000"/>
                  </a:schemeClr>
                </a:solidFill>
                <a:latin typeface="+mn-ea"/>
              </a:endParaRPr>
            </a:p>
          </p:txBody>
        </p:sp>
        <p:sp>
          <p:nvSpPr>
            <p:cNvPr id="45" name="TextBox 44"/>
            <p:cNvSpPr txBox="1"/>
            <p:nvPr/>
          </p:nvSpPr>
          <p:spPr>
            <a:xfrm>
              <a:off x="1244844" y="432351"/>
              <a:ext cx="2649923" cy="344571"/>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46" name="Oval 45"/>
            <p:cNvSpPr/>
            <p:nvPr/>
          </p:nvSpPr>
          <p:spPr>
            <a:xfrm>
              <a:off x="466617" y="212055"/>
              <a:ext cx="723797" cy="7237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grpSp>
      <p:grpSp>
        <p:nvGrpSpPr>
          <p:cNvPr id="48" name="Group 47"/>
          <p:cNvGrpSpPr/>
          <p:nvPr/>
        </p:nvGrpSpPr>
        <p:grpSpPr>
          <a:xfrm>
            <a:off x="6440886" y="4602919"/>
            <a:ext cx="4570272" cy="939053"/>
            <a:chOff x="466617" y="210807"/>
            <a:chExt cx="3428150" cy="725043"/>
          </a:xfrm>
        </p:grpSpPr>
        <p:sp>
          <p:nvSpPr>
            <p:cNvPr id="49" name="TextBox 48"/>
            <p:cNvSpPr txBox="1"/>
            <p:nvPr/>
          </p:nvSpPr>
          <p:spPr>
            <a:xfrm>
              <a:off x="1244845" y="210807"/>
              <a:ext cx="1096597" cy="225753"/>
            </a:xfrm>
            <a:prstGeom prst="rect">
              <a:avLst/>
            </a:prstGeom>
            <a:noFill/>
          </p:spPr>
          <p:txBody>
            <a:bodyPr wrap="none" lIns="0" tIns="0" rIns="0" bIns="0" rtlCol="0" anchor="ctr">
              <a:spAutoFit/>
            </a:bodyPr>
            <a:lstStyle/>
            <a:p>
              <a:r>
                <a:rPr lang="zh-CN" altLang="en-US" sz="1900" dirty="0">
                  <a:solidFill>
                    <a:schemeClr val="tx1">
                      <a:lumMod val="75000"/>
                      <a:lumOff val="25000"/>
                    </a:schemeClr>
                  </a:solidFill>
                  <a:latin typeface="+mn-ea"/>
                </a:rPr>
                <a:t>产品开发管理</a:t>
              </a:r>
              <a:endParaRPr lang="en-US" sz="1900" dirty="0">
                <a:solidFill>
                  <a:schemeClr val="tx1">
                    <a:lumMod val="75000"/>
                    <a:lumOff val="25000"/>
                  </a:schemeClr>
                </a:solidFill>
                <a:latin typeface="+mn-ea"/>
              </a:endParaRPr>
            </a:p>
          </p:txBody>
        </p:sp>
        <p:sp>
          <p:nvSpPr>
            <p:cNvPr id="50" name="TextBox 49"/>
            <p:cNvSpPr txBox="1"/>
            <p:nvPr/>
          </p:nvSpPr>
          <p:spPr>
            <a:xfrm>
              <a:off x="1244844" y="422546"/>
              <a:ext cx="2649923" cy="344570"/>
            </a:xfrm>
            <a:prstGeom prst="rect">
              <a:avLst/>
            </a:prstGeom>
            <a:noFill/>
          </p:spPr>
          <p:txBody>
            <a:bodyPr wrap="square" lIns="0" tIns="0" rtlCol="0" anchor="t">
              <a:spAutoFit/>
            </a:bodyPr>
            <a:lstStyle/>
            <a:p>
              <a:pP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sp>
          <p:nvSpPr>
            <p:cNvPr id="51" name="Oval 50"/>
            <p:cNvSpPr/>
            <p:nvPr/>
          </p:nvSpPr>
          <p:spPr>
            <a:xfrm>
              <a:off x="466617" y="212055"/>
              <a:ext cx="723797" cy="7237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mn-ea"/>
              </a:endParaRPr>
            </a:p>
          </p:txBody>
        </p:sp>
      </p:grpSp>
      <p:sp>
        <p:nvSpPr>
          <p:cNvPr id="37" name="Freeform 143"/>
          <p:cNvSpPr>
            <a:spLocks noEditPoints="1"/>
          </p:cNvSpPr>
          <p:nvPr/>
        </p:nvSpPr>
        <p:spPr bwMode="auto">
          <a:xfrm>
            <a:off x="1267444" y="2138954"/>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2" name="Freeform 150"/>
          <p:cNvSpPr>
            <a:spLocks noEditPoints="1"/>
          </p:cNvSpPr>
          <p:nvPr/>
        </p:nvSpPr>
        <p:spPr bwMode="auto">
          <a:xfrm>
            <a:off x="1317179" y="3456149"/>
            <a:ext cx="383067" cy="493184"/>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7" name="Freeform 160"/>
          <p:cNvSpPr/>
          <p:nvPr/>
        </p:nvSpPr>
        <p:spPr bwMode="auto">
          <a:xfrm>
            <a:off x="1281431" y="4888471"/>
            <a:ext cx="501585" cy="319617"/>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2" name="Freeform 139"/>
          <p:cNvSpPr/>
          <p:nvPr/>
        </p:nvSpPr>
        <p:spPr bwMode="auto">
          <a:xfrm>
            <a:off x="6670445" y="2205379"/>
            <a:ext cx="505818" cy="383117"/>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3" name="Freeform 144"/>
          <p:cNvSpPr/>
          <p:nvPr/>
        </p:nvSpPr>
        <p:spPr bwMode="auto">
          <a:xfrm>
            <a:off x="6721239" y="3479434"/>
            <a:ext cx="412697" cy="446617"/>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4" name="Freeform 149"/>
          <p:cNvSpPr/>
          <p:nvPr/>
        </p:nvSpPr>
        <p:spPr bwMode="auto">
          <a:xfrm>
            <a:off x="6721239" y="4857683"/>
            <a:ext cx="435977" cy="42756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ppt_x"/>
                                          </p:val>
                                        </p:tav>
                                        <p:tav tm="100000">
                                          <p:val>
                                            <p:strVal val="#ppt_x"/>
                                          </p:val>
                                        </p:tav>
                                      </p:tavLst>
                                    </p:anim>
                                    <p:anim calcmode="lin" valueType="num">
                                      <p:cBhvr additive="base">
                                        <p:cTn id="28" dur="500" fill="hold"/>
                                        <p:tgtEl>
                                          <p:spTgt spid="4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 calcmode="lin" valueType="num">
                                      <p:cBhvr additive="base">
                                        <p:cTn id="32" dur="500" fill="hold"/>
                                        <p:tgtEl>
                                          <p:spTgt spid="48"/>
                                        </p:tgtEl>
                                        <p:attrNameLst>
                                          <p:attrName>ppt_x</p:attrName>
                                        </p:attrNameLst>
                                      </p:cBhvr>
                                      <p:tavLst>
                                        <p:tav tm="0">
                                          <p:val>
                                            <p:strVal val="#ppt_x"/>
                                          </p:val>
                                        </p:tav>
                                        <p:tav tm="100000">
                                          <p:val>
                                            <p:strVal val="#ppt_x"/>
                                          </p:val>
                                        </p:tav>
                                      </p:tavLst>
                                    </p:anim>
                                    <p:anim calcmode="lin" valueType="num">
                                      <p:cBhvr additive="base">
                                        <p:cTn id="3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36"/>
          <p:cNvGrpSpPr/>
          <p:nvPr/>
        </p:nvGrpSpPr>
        <p:grpSpPr>
          <a:xfrm>
            <a:off x="1015940" y="1201371"/>
            <a:ext cx="2438083" cy="4551255"/>
            <a:chOff x="761458" y="1073968"/>
            <a:chExt cx="1828800" cy="3413441"/>
          </a:xfrm>
        </p:grpSpPr>
        <p:sp>
          <p:nvSpPr>
            <p:cNvPr id="111" name="Round Same Side Corner Rectangle 110"/>
            <p:cNvSpPr/>
            <p:nvPr/>
          </p:nvSpPr>
          <p:spPr>
            <a:xfrm>
              <a:off x="761458" y="1525299"/>
              <a:ext cx="1828800" cy="2534709"/>
            </a:xfrm>
            <a:prstGeom prst="round2SameRect">
              <a:avLst>
                <a:gd name="adj1" fmla="val 5209"/>
                <a:gd name="adj2" fmla="val 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0" name="TextBox 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19" name="Rectangle 18"/>
            <p:cNvSpPr/>
            <p:nvPr/>
          </p:nvSpPr>
          <p:spPr>
            <a:xfrm>
              <a:off x="761460" y="4107632"/>
              <a:ext cx="1828797" cy="379777"/>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32" name="Oval 31"/>
            <p:cNvSpPr/>
            <p:nvPr/>
          </p:nvSpPr>
          <p:spPr>
            <a:xfrm>
              <a:off x="1199210" y="1073968"/>
              <a:ext cx="953296" cy="92600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33" name="Rounded Rectangle 3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tx2"/>
                  </a:solidFill>
                  <a:latin typeface="+mn-ea"/>
                </a:rPr>
                <a:t>添加标题</a:t>
              </a:r>
              <a:endParaRPr lang="en-US" altLang="zh-CN" sz="2000" b="1" dirty="0">
                <a:solidFill>
                  <a:schemeClr val="tx2"/>
                </a:solidFill>
                <a:latin typeface="+mn-ea"/>
              </a:endParaRPr>
            </a:p>
          </p:txBody>
        </p:sp>
        <p:sp>
          <p:nvSpPr>
            <p:cNvPr id="34" name="Rectangle 3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tx2">
                      <a:lumMod val="75000"/>
                    </a:schemeClr>
                  </a:solidFill>
                  <a:latin typeface="+mn-ea"/>
                </a:rPr>
                <a:t>$15</a:t>
              </a:r>
            </a:p>
            <a:p>
              <a:pPr algn="ctr"/>
              <a:r>
                <a:rPr lang="zh-CN" altLang="en-US" sz="1500" b="1" dirty="0">
                  <a:solidFill>
                    <a:schemeClr val="tx2">
                      <a:lumMod val="75000"/>
                    </a:schemeClr>
                  </a:solidFill>
                  <a:latin typeface="+mn-ea"/>
                </a:rPr>
                <a:t>每年</a:t>
              </a:r>
              <a:endParaRPr lang="en-US" sz="1500" b="1" dirty="0">
                <a:latin typeface="+mn-ea"/>
              </a:endParaRPr>
            </a:p>
          </p:txBody>
        </p:sp>
      </p:grpSp>
      <p:grpSp>
        <p:nvGrpSpPr>
          <p:cNvPr id="38" name="Group 37"/>
          <p:cNvGrpSpPr/>
          <p:nvPr/>
        </p:nvGrpSpPr>
        <p:grpSpPr>
          <a:xfrm>
            <a:off x="3588354" y="1201371"/>
            <a:ext cx="2438083" cy="4551255"/>
            <a:chOff x="761458" y="1073968"/>
            <a:chExt cx="1828800" cy="3413441"/>
          </a:xfrm>
        </p:grpSpPr>
        <p:sp>
          <p:nvSpPr>
            <p:cNvPr id="39" name="Round Same Side Corner Rectangle 38"/>
            <p:cNvSpPr/>
            <p:nvPr/>
          </p:nvSpPr>
          <p:spPr>
            <a:xfrm>
              <a:off x="761458" y="1525299"/>
              <a:ext cx="1828800" cy="2534709"/>
            </a:xfrm>
            <a:prstGeom prst="round2SameRect">
              <a:avLst>
                <a:gd name="adj1" fmla="val 5209"/>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TextBox 39"/>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1" name="Rectangle 40"/>
            <p:cNvSpPr/>
            <p:nvPr/>
          </p:nvSpPr>
          <p:spPr>
            <a:xfrm>
              <a:off x="761460" y="4107632"/>
              <a:ext cx="1828797" cy="379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2" name="Oval 41"/>
            <p:cNvSpPr/>
            <p:nvPr/>
          </p:nvSpPr>
          <p:spPr>
            <a:xfrm>
              <a:off x="1199210" y="1073968"/>
              <a:ext cx="953296" cy="92600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2"/>
                </a:solidFill>
                <a:latin typeface="+mn-ea"/>
              </a:endParaRPr>
            </a:p>
          </p:txBody>
        </p:sp>
        <p:sp>
          <p:nvSpPr>
            <p:cNvPr id="43" name="Rounded Rectangle 42"/>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3"/>
                  </a:solidFill>
                  <a:latin typeface="+mn-ea"/>
                </a:rPr>
                <a:t>添加标题</a:t>
              </a:r>
              <a:endParaRPr lang="en-US" altLang="zh-CN" sz="2000" b="1" dirty="0">
                <a:solidFill>
                  <a:schemeClr val="accent3"/>
                </a:solidFill>
                <a:latin typeface="+mn-ea"/>
              </a:endParaRPr>
            </a:p>
          </p:txBody>
        </p:sp>
        <p:sp>
          <p:nvSpPr>
            <p:cNvPr id="44" name="Rectangle 43"/>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3"/>
                  </a:solidFill>
                  <a:latin typeface="+mn-ea"/>
                </a:rPr>
                <a:t>$20</a:t>
              </a:r>
            </a:p>
            <a:p>
              <a:pPr algn="ctr"/>
              <a:r>
                <a:rPr lang="zh-CN" altLang="en-US" sz="1500" b="1" dirty="0">
                  <a:solidFill>
                    <a:schemeClr val="accent3"/>
                  </a:solidFill>
                  <a:latin typeface="+mn-ea"/>
                </a:rPr>
                <a:t>每年</a:t>
              </a:r>
              <a:endParaRPr lang="en-US" sz="1500" b="1" dirty="0">
                <a:solidFill>
                  <a:schemeClr val="accent3"/>
                </a:solidFill>
                <a:latin typeface="+mn-ea"/>
              </a:endParaRPr>
            </a:p>
          </p:txBody>
        </p:sp>
      </p:grpSp>
      <p:grpSp>
        <p:nvGrpSpPr>
          <p:cNvPr id="45" name="Group 44"/>
          <p:cNvGrpSpPr/>
          <p:nvPr/>
        </p:nvGrpSpPr>
        <p:grpSpPr>
          <a:xfrm>
            <a:off x="6160769" y="1201371"/>
            <a:ext cx="2438083" cy="4551255"/>
            <a:chOff x="761458" y="1073968"/>
            <a:chExt cx="1828800" cy="3413441"/>
          </a:xfrm>
        </p:grpSpPr>
        <p:sp>
          <p:nvSpPr>
            <p:cNvPr id="46" name="Round Same Side Corner Rectangle 45"/>
            <p:cNvSpPr/>
            <p:nvPr/>
          </p:nvSpPr>
          <p:spPr>
            <a:xfrm>
              <a:off x="761458" y="1525299"/>
              <a:ext cx="1828800" cy="2534709"/>
            </a:xfrm>
            <a:prstGeom prst="round2SameRect">
              <a:avLst>
                <a:gd name="adj1" fmla="val 520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7" name="TextBox 46"/>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48" name="Rectangle 47"/>
            <p:cNvSpPr/>
            <p:nvPr/>
          </p:nvSpPr>
          <p:spPr>
            <a:xfrm>
              <a:off x="761460" y="4107632"/>
              <a:ext cx="1828797" cy="3797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49" name="Oval 48"/>
            <p:cNvSpPr/>
            <p:nvPr/>
          </p:nvSpPr>
          <p:spPr>
            <a:xfrm>
              <a:off x="1199210" y="1073968"/>
              <a:ext cx="953296" cy="92600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0" name="Rounded Rectangle 49"/>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mn-ea"/>
                </a:rPr>
                <a:t>添加标题</a:t>
              </a:r>
              <a:endParaRPr lang="en-US" altLang="zh-CN" sz="2000" b="1" dirty="0">
                <a:solidFill>
                  <a:schemeClr val="accent1"/>
                </a:solidFill>
                <a:latin typeface="+mn-ea"/>
              </a:endParaRPr>
            </a:p>
          </p:txBody>
        </p:sp>
        <p:sp>
          <p:nvSpPr>
            <p:cNvPr id="51" name="Rectangle 50"/>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1"/>
                  </a:solidFill>
                  <a:latin typeface="+mn-ea"/>
                </a:rPr>
                <a:t>$59</a:t>
              </a:r>
            </a:p>
            <a:p>
              <a:pPr algn="ctr"/>
              <a:r>
                <a:rPr lang="zh-CN" altLang="en-US" sz="1500" b="1" dirty="0">
                  <a:solidFill>
                    <a:schemeClr val="accent1"/>
                  </a:solidFill>
                  <a:latin typeface="+mn-ea"/>
                </a:rPr>
                <a:t>每年</a:t>
              </a:r>
              <a:endParaRPr lang="en-US" sz="1500" b="1" dirty="0">
                <a:solidFill>
                  <a:schemeClr val="accent1"/>
                </a:solidFill>
                <a:latin typeface="+mn-ea"/>
              </a:endParaRPr>
            </a:p>
          </p:txBody>
        </p:sp>
      </p:grpSp>
      <p:grpSp>
        <p:nvGrpSpPr>
          <p:cNvPr id="52" name="Group 51"/>
          <p:cNvGrpSpPr/>
          <p:nvPr/>
        </p:nvGrpSpPr>
        <p:grpSpPr>
          <a:xfrm>
            <a:off x="8733185" y="1201371"/>
            <a:ext cx="2438083" cy="4551255"/>
            <a:chOff x="761458" y="1073968"/>
            <a:chExt cx="1828800" cy="3413441"/>
          </a:xfrm>
        </p:grpSpPr>
        <p:sp>
          <p:nvSpPr>
            <p:cNvPr id="53" name="Round Same Side Corner Rectangle 52"/>
            <p:cNvSpPr/>
            <p:nvPr/>
          </p:nvSpPr>
          <p:spPr>
            <a:xfrm>
              <a:off x="761458" y="1525299"/>
              <a:ext cx="1828800" cy="2534709"/>
            </a:xfrm>
            <a:prstGeom prst="round2SameRect">
              <a:avLst>
                <a:gd name="adj1" fmla="val 520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54" name="TextBox 53"/>
            <p:cNvSpPr txBox="1"/>
            <p:nvPr/>
          </p:nvSpPr>
          <p:spPr>
            <a:xfrm>
              <a:off x="880979" y="2468807"/>
              <a:ext cx="1589758" cy="1454244"/>
            </a:xfrm>
            <a:prstGeom prst="rect">
              <a:avLst/>
            </a:prstGeom>
            <a:noFill/>
          </p:spPr>
          <p:txBody>
            <a:bodyPr wrap="square" rtlCol="0">
              <a:spAutoFit/>
            </a:bodyPr>
            <a:lstStyle/>
            <a:p>
              <a:pPr defTabSz="1218565">
                <a:lnSpc>
                  <a:spcPct val="150000"/>
                </a:lnSpc>
                <a:spcBef>
                  <a:spcPct val="20000"/>
                </a:spcBef>
                <a:defRPr/>
              </a:pPr>
              <a:r>
                <a:rPr lang="zh-CN" altLang="en-US" sz="1600" dirty="0">
                  <a:solidFill>
                    <a:schemeClr val="bg1"/>
                  </a:solidFill>
                  <a:latin typeface="+mn-ea"/>
                </a:rPr>
                <a:t>此处添加详细文本描述，建议与标题相关并符合整体语言风格，语言描述尽量简洁生动。</a:t>
              </a:r>
              <a:endParaRPr lang="en-US" altLang="zh-CN" sz="1600" dirty="0">
                <a:solidFill>
                  <a:schemeClr val="bg1"/>
                </a:solidFill>
                <a:latin typeface="+mn-ea"/>
              </a:endParaRPr>
            </a:p>
          </p:txBody>
        </p:sp>
        <p:sp>
          <p:nvSpPr>
            <p:cNvPr id="55" name="Rectangle 54"/>
            <p:cNvSpPr/>
            <p:nvPr/>
          </p:nvSpPr>
          <p:spPr>
            <a:xfrm>
              <a:off x="761460" y="4107632"/>
              <a:ext cx="1828797" cy="3797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mn-ea"/>
                </a:rPr>
                <a:t>更多详情</a:t>
              </a:r>
              <a:endParaRPr lang="en-US" sz="1900" dirty="0">
                <a:solidFill>
                  <a:schemeClr val="bg1"/>
                </a:solidFill>
                <a:latin typeface="+mn-ea"/>
              </a:endParaRPr>
            </a:p>
          </p:txBody>
        </p:sp>
        <p:sp>
          <p:nvSpPr>
            <p:cNvPr id="56" name="Oval 55"/>
            <p:cNvSpPr/>
            <p:nvPr/>
          </p:nvSpPr>
          <p:spPr>
            <a:xfrm>
              <a:off x="1199210" y="1073968"/>
              <a:ext cx="953296" cy="92600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tx2">
                    <a:lumMod val="75000"/>
                  </a:schemeClr>
                </a:solidFill>
                <a:latin typeface="+mn-ea"/>
              </a:endParaRPr>
            </a:p>
          </p:txBody>
        </p:sp>
        <p:sp>
          <p:nvSpPr>
            <p:cNvPr id="57" name="Rounded Rectangle 56"/>
            <p:cNvSpPr/>
            <p:nvPr/>
          </p:nvSpPr>
          <p:spPr>
            <a:xfrm>
              <a:off x="878149" y="2057709"/>
              <a:ext cx="1595419" cy="37977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2"/>
                  </a:solidFill>
                  <a:latin typeface="+mn-ea"/>
                </a:rPr>
                <a:t>添加标题</a:t>
              </a:r>
              <a:endParaRPr lang="en-US" altLang="zh-CN" sz="2000" b="1" dirty="0">
                <a:solidFill>
                  <a:schemeClr val="accent2"/>
                </a:solidFill>
                <a:latin typeface="+mn-ea"/>
              </a:endParaRPr>
            </a:p>
          </p:txBody>
        </p:sp>
        <p:sp>
          <p:nvSpPr>
            <p:cNvPr id="58" name="Rectangle 57"/>
            <p:cNvSpPr/>
            <p:nvPr/>
          </p:nvSpPr>
          <p:spPr>
            <a:xfrm>
              <a:off x="1274146" y="1267666"/>
              <a:ext cx="803425" cy="538609"/>
            </a:xfrm>
            <a:prstGeom prst="rect">
              <a:avLst/>
            </a:prstGeom>
          </p:spPr>
          <p:txBody>
            <a:bodyPr wrap="square" lIns="0" tIns="0" rIns="0" bIns="0">
              <a:spAutoFit/>
            </a:bodyPr>
            <a:lstStyle/>
            <a:p>
              <a:pPr algn="ctr"/>
              <a:r>
                <a:rPr lang="en-US" sz="3200" b="1" dirty="0">
                  <a:solidFill>
                    <a:schemeClr val="accent2"/>
                  </a:solidFill>
                  <a:latin typeface="+mn-ea"/>
                </a:rPr>
                <a:t>$99</a:t>
              </a:r>
            </a:p>
            <a:p>
              <a:pPr algn="ctr"/>
              <a:r>
                <a:rPr lang="zh-CN" altLang="en-US" sz="1500" b="1" dirty="0">
                  <a:solidFill>
                    <a:schemeClr val="accent2"/>
                  </a:solidFill>
                  <a:latin typeface="+mn-ea"/>
                </a:rPr>
                <a:t>每年</a:t>
              </a:r>
              <a:endParaRPr lang="en-US" sz="1500" b="1" dirty="0">
                <a:solidFill>
                  <a:schemeClr val="accent2"/>
                </a:solidFill>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ppt_x"/>
                                          </p:val>
                                        </p:tav>
                                        <p:tav tm="100000">
                                          <p:val>
                                            <p:strVal val="#ppt_x"/>
                                          </p:val>
                                        </p:tav>
                                      </p:tavLst>
                                    </p:anim>
                                    <p:anim calcmode="lin" valueType="num">
                                      <p:cBhvr additive="base">
                                        <p:cTn id="13" dur="500" fill="hold"/>
                                        <p:tgtEl>
                                          <p:spTgt spid="3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ppt_x"/>
                                          </p:val>
                                        </p:tav>
                                        <p:tav tm="100000">
                                          <p:val>
                                            <p:strVal val="#ppt_x"/>
                                          </p:val>
                                        </p:tav>
                                      </p:tavLst>
                                    </p:anim>
                                    <p:anim calcmode="lin" valueType="num">
                                      <p:cBhvr additive="base">
                                        <p:cTn id="18" dur="500" fill="hold"/>
                                        <p:tgtEl>
                                          <p:spTgt spid="4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ppt_x"/>
                                          </p:val>
                                        </p:tav>
                                        <p:tav tm="100000">
                                          <p:val>
                                            <p:strVal val="#ppt_x"/>
                                          </p:val>
                                        </p:tav>
                                      </p:tavLst>
                                    </p:anim>
                                    <p:anim calcmode="lin" valueType="num">
                                      <p:cBhvr additive="base">
                                        <p:cTn id="2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ounded Rectangle 102"/>
          <p:cNvSpPr/>
          <p:nvPr/>
        </p:nvSpPr>
        <p:spPr>
          <a:xfrm>
            <a:off x="1641639" y="1302034"/>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52" name="Group 51"/>
          <p:cNvGrpSpPr/>
          <p:nvPr/>
        </p:nvGrpSpPr>
        <p:grpSpPr>
          <a:xfrm>
            <a:off x="5335120" y="4670862"/>
            <a:ext cx="4983765" cy="773748"/>
            <a:chOff x="4033795" y="1082760"/>
            <a:chExt cx="3738310" cy="580311"/>
          </a:xfrm>
        </p:grpSpPr>
        <p:grpSp>
          <p:nvGrpSpPr>
            <p:cNvPr id="53" name="Group 29"/>
            <p:cNvGrpSpPr/>
            <p:nvPr/>
          </p:nvGrpSpPr>
          <p:grpSpPr>
            <a:xfrm>
              <a:off x="4399178" y="1082760"/>
              <a:ext cx="3372927" cy="548751"/>
              <a:chOff x="798970" y="1771595"/>
              <a:chExt cx="1860430" cy="548751"/>
            </a:xfrm>
          </p:grpSpPr>
          <p:sp>
            <p:nvSpPr>
              <p:cNvPr id="55"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1"/>
                    </a:solidFill>
                    <a:latin typeface="+mn-ea"/>
                  </a:rPr>
                  <a:t>添加副标题</a:t>
                </a:r>
                <a:r>
                  <a:rPr lang="en-US" sz="2100" dirty="0">
                    <a:solidFill>
                      <a:schemeClr val="accent1"/>
                    </a:solidFill>
                    <a:latin typeface="+mn-ea"/>
                  </a:rPr>
                  <a:t> 04</a:t>
                </a:r>
              </a:p>
            </p:txBody>
          </p:sp>
          <p:sp>
            <p:nvSpPr>
              <p:cNvPr id="56" name="Text Placeholder 3"/>
              <p:cNvSpPr txBox="1"/>
              <p:nvPr/>
            </p:nvSpPr>
            <p:spPr>
              <a:xfrm>
                <a:off x="798970" y="2012569"/>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54" name="Rectangle 53"/>
            <p:cNvSpPr/>
            <p:nvPr/>
          </p:nvSpPr>
          <p:spPr>
            <a:xfrm>
              <a:off x="4033795" y="1236031"/>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62" name="Group 61"/>
          <p:cNvGrpSpPr/>
          <p:nvPr/>
        </p:nvGrpSpPr>
        <p:grpSpPr>
          <a:xfrm>
            <a:off x="5335120" y="1648275"/>
            <a:ext cx="4983765" cy="726876"/>
            <a:chOff x="4033795" y="1117914"/>
            <a:chExt cx="3738310" cy="545157"/>
          </a:xfrm>
        </p:grpSpPr>
        <p:grpSp>
          <p:nvGrpSpPr>
            <p:cNvPr id="63" name="Group 29"/>
            <p:cNvGrpSpPr/>
            <p:nvPr/>
          </p:nvGrpSpPr>
          <p:grpSpPr>
            <a:xfrm>
              <a:off x="4399178" y="1117914"/>
              <a:ext cx="3372927" cy="529164"/>
              <a:chOff x="798970" y="1806749"/>
              <a:chExt cx="1860430" cy="529164"/>
            </a:xfrm>
          </p:grpSpPr>
          <p:sp>
            <p:nvSpPr>
              <p:cNvPr id="68" name="Text Placeholder 3"/>
              <p:cNvSpPr txBox="1"/>
              <p:nvPr/>
            </p:nvSpPr>
            <p:spPr>
              <a:xfrm>
                <a:off x="798970" y="1806749"/>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tx2">
                        <a:lumMod val="75000"/>
                      </a:schemeClr>
                    </a:solidFill>
                    <a:latin typeface="+mn-ea"/>
                  </a:rPr>
                  <a:t>添加副标题</a:t>
                </a:r>
                <a:r>
                  <a:rPr lang="en-US" sz="2100" dirty="0">
                    <a:solidFill>
                      <a:schemeClr val="tx2">
                        <a:lumMod val="75000"/>
                      </a:schemeClr>
                    </a:solidFill>
                    <a:latin typeface="+mn-ea"/>
                  </a:rPr>
                  <a:t> 01</a:t>
                </a:r>
              </a:p>
            </p:txBody>
          </p:sp>
          <p:sp>
            <p:nvSpPr>
              <p:cNvPr id="69" name="Text Placeholder 3"/>
              <p:cNvSpPr txBox="1"/>
              <p:nvPr/>
            </p:nvSpPr>
            <p:spPr>
              <a:xfrm>
                <a:off x="798970" y="2028136"/>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64" name="Rectangle 63"/>
            <p:cNvSpPr/>
            <p:nvPr/>
          </p:nvSpPr>
          <p:spPr>
            <a:xfrm>
              <a:off x="4033795" y="1236031"/>
              <a:ext cx="49" cy="427040"/>
            </a:xfrm>
            <a:prstGeom prst="rect">
              <a:avLst/>
            </a:prstGeom>
          </p:spPr>
          <p:txBody>
            <a:bodyPr wrap="none" lIns="0" tIns="0" rIns="0" bIns="0">
              <a:spAutoFit/>
            </a:bodyPr>
            <a:lstStyle/>
            <a:p>
              <a:endParaRPr lang="en-US" sz="3700" dirty="0">
                <a:solidFill>
                  <a:schemeClr val="tx2">
                    <a:lumMod val="75000"/>
                  </a:schemeClr>
                </a:solidFill>
                <a:latin typeface="+mn-ea"/>
              </a:endParaRPr>
            </a:p>
          </p:txBody>
        </p:sp>
      </p:grpSp>
      <p:grpSp>
        <p:nvGrpSpPr>
          <p:cNvPr id="70" name="Group 69"/>
          <p:cNvGrpSpPr/>
          <p:nvPr/>
        </p:nvGrpSpPr>
        <p:grpSpPr>
          <a:xfrm>
            <a:off x="5335120" y="2651805"/>
            <a:ext cx="4983765" cy="772072"/>
            <a:chOff x="4033795" y="1906308"/>
            <a:chExt cx="3738310" cy="579054"/>
          </a:xfrm>
        </p:grpSpPr>
        <p:grpSp>
          <p:nvGrpSpPr>
            <p:cNvPr id="71" name="Group 29"/>
            <p:cNvGrpSpPr/>
            <p:nvPr/>
          </p:nvGrpSpPr>
          <p:grpSpPr>
            <a:xfrm>
              <a:off x="4399178" y="1906308"/>
              <a:ext cx="3372927" cy="547493"/>
              <a:chOff x="798970" y="1772852"/>
              <a:chExt cx="1860430" cy="547493"/>
            </a:xfrm>
          </p:grpSpPr>
          <p:sp>
            <p:nvSpPr>
              <p:cNvPr id="76" name="Text Placeholder 3"/>
              <p:cNvSpPr txBox="1"/>
              <p:nvPr/>
            </p:nvSpPr>
            <p:spPr>
              <a:xfrm>
                <a:off x="798970" y="1772852"/>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3"/>
                    </a:solidFill>
                    <a:latin typeface="+mn-ea"/>
                  </a:rPr>
                  <a:t>添加副标题</a:t>
                </a:r>
                <a:r>
                  <a:rPr lang="en-US" sz="2100" dirty="0">
                    <a:solidFill>
                      <a:schemeClr val="accent3"/>
                    </a:solidFill>
                    <a:latin typeface="+mn-ea"/>
                  </a:rPr>
                  <a:t> 02</a:t>
                </a:r>
              </a:p>
            </p:txBody>
          </p:sp>
          <p:sp>
            <p:nvSpPr>
              <p:cNvPr id="77"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74" name="Rectangle 73"/>
            <p:cNvSpPr/>
            <p:nvPr/>
          </p:nvSpPr>
          <p:spPr>
            <a:xfrm>
              <a:off x="4033795" y="2058322"/>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83" name="Group 82"/>
          <p:cNvGrpSpPr/>
          <p:nvPr/>
        </p:nvGrpSpPr>
        <p:grpSpPr>
          <a:xfrm>
            <a:off x="5335121" y="3702535"/>
            <a:ext cx="4983763" cy="773748"/>
            <a:chOff x="4033795" y="1905051"/>
            <a:chExt cx="3738309" cy="580311"/>
          </a:xfrm>
        </p:grpSpPr>
        <p:grpSp>
          <p:nvGrpSpPr>
            <p:cNvPr id="86" name="Group 29"/>
            <p:cNvGrpSpPr/>
            <p:nvPr/>
          </p:nvGrpSpPr>
          <p:grpSpPr>
            <a:xfrm>
              <a:off x="4399178" y="1905051"/>
              <a:ext cx="3372926" cy="548750"/>
              <a:chOff x="798970" y="1771595"/>
              <a:chExt cx="1860430" cy="548750"/>
            </a:xfrm>
          </p:grpSpPr>
          <p:sp>
            <p:nvSpPr>
              <p:cNvPr id="89" name="Text Placeholder 3"/>
              <p:cNvSpPr txBox="1"/>
              <p:nvPr/>
            </p:nvSpPr>
            <p:spPr>
              <a:xfrm>
                <a:off x="798970" y="1771595"/>
                <a:ext cx="739174"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dirty="0">
                    <a:solidFill>
                      <a:schemeClr val="accent2"/>
                    </a:solidFill>
                    <a:latin typeface="+mn-ea"/>
                  </a:rPr>
                  <a:t>添加副标题</a:t>
                </a:r>
                <a:r>
                  <a:rPr lang="en-US" sz="2100" dirty="0">
                    <a:solidFill>
                      <a:schemeClr val="accent2"/>
                    </a:solidFill>
                    <a:latin typeface="+mn-ea"/>
                  </a:rPr>
                  <a:t> 03</a:t>
                </a:r>
              </a:p>
            </p:txBody>
          </p:sp>
          <p:sp>
            <p:nvSpPr>
              <p:cNvPr id="90" name="Text Placeholder 3"/>
              <p:cNvSpPr txBox="1"/>
              <p:nvPr/>
            </p:nvSpPr>
            <p:spPr>
              <a:xfrm>
                <a:off x="798970" y="2012568"/>
                <a:ext cx="1860430" cy="30777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88" name="Rectangle 87"/>
            <p:cNvSpPr/>
            <p:nvPr/>
          </p:nvSpPr>
          <p:spPr>
            <a:xfrm>
              <a:off x="4033795" y="2058322"/>
              <a:ext cx="49" cy="427040"/>
            </a:xfrm>
            <a:prstGeom prst="rect">
              <a:avLst/>
            </a:prstGeom>
          </p:spPr>
          <p:txBody>
            <a:bodyPr wrap="none" lIns="0" tIns="0" rIns="0" bIns="0">
              <a:spAutoFit/>
            </a:bodyPr>
            <a:lstStyle/>
            <a:p>
              <a:endParaRPr lang="en-US" sz="3700" dirty="0">
                <a:solidFill>
                  <a:schemeClr val="accent1"/>
                </a:solidFill>
                <a:latin typeface="+mn-ea"/>
              </a:endParaRPr>
            </a:p>
          </p:txBody>
        </p:sp>
      </p:grpSp>
      <p:grpSp>
        <p:nvGrpSpPr>
          <p:cNvPr id="91" name="Group 90"/>
          <p:cNvGrpSpPr/>
          <p:nvPr/>
        </p:nvGrpSpPr>
        <p:grpSpPr>
          <a:xfrm flipH="1">
            <a:off x="4303147" y="1877405"/>
            <a:ext cx="743177" cy="192723"/>
            <a:chOff x="3074218" y="1415265"/>
            <a:chExt cx="557455" cy="144542"/>
          </a:xfrm>
        </p:grpSpPr>
        <p:cxnSp>
          <p:nvCxnSpPr>
            <p:cNvPr id="92" name="Straight Connector 91"/>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3" name="Oval 92"/>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4" name="Group 93"/>
          <p:cNvGrpSpPr/>
          <p:nvPr/>
        </p:nvGrpSpPr>
        <p:grpSpPr>
          <a:xfrm flipH="1">
            <a:off x="4303147" y="2905963"/>
            <a:ext cx="743177" cy="192723"/>
            <a:chOff x="3074218" y="1415265"/>
            <a:chExt cx="557455" cy="144542"/>
          </a:xfrm>
        </p:grpSpPr>
        <p:cxnSp>
          <p:nvCxnSpPr>
            <p:cNvPr id="95" name="Straight Connector 94"/>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6" name="Oval 95"/>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97" name="Group 96"/>
          <p:cNvGrpSpPr/>
          <p:nvPr/>
        </p:nvGrpSpPr>
        <p:grpSpPr>
          <a:xfrm flipH="1">
            <a:off x="4303147" y="3946911"/>
            <a:ext cx="743177" cy="192723"/>
            <a:chOff x="3074218" y="1415265"/>
            <a:chExt cx="557455" cy="144542"/>
          </a:xfrm>
        </p:grpSpPr>
        <p:cxnSp>
          <p:nvCxnSpPr>
            <p:cNvPr id="98" name="Straight Connector 97"/>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99" name="Oval 98"/>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0" name="Group 99"/>
          <p:cNvGrpSpPr/>
          <p:nvPr/>
        </p:nvGrpSpPr>
        <p:grpSpPr>
          <a:xfrm flipH="1">
            <a:off x="4303147" y="4933131"/>
            <a:ext cx="743177" cy="192723"/>
            <a:chOff x="3074218" y="1415265"/>
            <a:chExt cx="557455" cy="144542"/>
          </a:xfrm>
        </p:grpSpPr>
        <p:cxnSp>
          <p:nvCxnSpPr>
            <p:cNvPr id="101" name="Straight Connector 10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04" name="Group 103"/>
          <p:cNvGrpSpPr/>
          <p:nvPr/>
        </p:nvGrpSpPr>
        <p:grpSpPr>
          <a:xfrm>
            <a:off x="2025637" y="1524617"/>
            <a:ext cx="1966299" cy="4155551"/>
            <a:chOff x="3834542" y="1171729"/>
            <a:chExt cx="1474916" cy="3116663"/>
          </a:xfrm>
          <a:effectLst/>
        </p:grpSpPr>
        <p:grpSp>
          <p:nvGrpSpPr>
            <p:cNvPr id="105" name="Group 29"/>
            <p:cNvGrpSpPr/>
            <p:nvPr/>
          </p:nvGrpSpPr>
          <p:grpSpPr>
            <a:xfrm>
              <a:off x="3834542" y="1171729"/>
              <a:ext cx="1474916" cy="3116663"/>
              <a:chOff x="3189614" y="1562392"/>
              <a:chExt cx="1474916" cy="3116662"/>
            </a:xfrm>
            <a:effectLst/>
          </p:grpSpPr>
          <p:sp>
            <p:nvSpPr>
              <p:cNvPr id="108" name="Freeform 107"/>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109" name="Group 20"/>
              <p:cNvGrpSpPr/>
              <p:nvPr/>
            </p:nvGrpSpPr>
            <p:grpSpPr>
              <a:xfrm>
                <a:off x="3189614" y="1991493"/>
                <a:ext cx="23662" cy="645898"/>
                <a:chOff x="3392428" y="1951545"/>
                <a:chExt cx="27432" cy="735419"/>
              </a:xfrm>
            </p:grpSpPr>
            <p:sp>
              <p:nvSpPr>
                <p:cNvPr id="115" name="Rectangle 114"/>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6" name="Rectangle 115"/>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7" name="Rectangle 116"/>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10" name="Freeform 109"/>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1" name="Freeform 110"/>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bg2"/>
                  </a:gs>
                  <a:gs pos="50000">
                    <a:schemeClr val="tx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2" name="Freeform 111"/>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3" name="Freeform 112"/>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sp>
            <p:nvSpPr>
              <p:cNvPr id="114" name="Freeform 113"/>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sp>
          <p:nvSpPr>
            <p:cNvPr id="106" name="Rectangle 105"/>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solidFill>
                  <a:latin typeface="+mn-ea"/>
                </a:rPr>
                <a:t>APP </a:t>
              </a:r>
              <a:r>
                <a:rPr lang="zh-CN" altLang="en-US" sz="1600" dirty="0">
                  <a:solidFill>
                    <a:schemeClr val="bg1"/>
                  </a:solidFill>
                  <a:latin typeface="+mn-ea"/>
                </a:rPr>
                <a:t>设计</a:t>
              </a:r>
              <a:endParaRPr lang="en-US" sz="1600" dirty="0">
                <a:solidFill>
                  <a:schemeClr val="bg1"/>
                </a:solidFill>
                <a:latin typeface="+mn-ea"/>
              </a:endParaRPr>
            </a:p>
            <a:p>
              <a:pPr algn="ctr" defTabSz="1218565">
                <a:spcBef>
                  <a:spcPct val="20000"/>
                </a:spcBef>
                <a:defRPr/>
              </a:pPr>
              <a:r>
                <a:rPr lang="zh-CN" altLang="en-US" sz="1300" dirty="0">
                  <a:solidFill>
                    <a:schemeClr val="bg1"/>
                  </a:solidFill>
                  <a:latin typeface="+mn-ea"/>
                </a:rPr>
                <a:t>此处添加详细文本描述，建议与标题相关并符合整体语言风格</a:t>
              </a:r>
              <a:endParaRPr lang="en-US" sz="1300" dirty="0">
                <a:solidFill>
                  <a:schemeClr val="bg1"/>
                </a:solidFill>
                <a:latin typeface="+mn-ea"/>
              </a:endParaRPr>
            </a:p>
          </p:txBody>
        </p:sp>
        <p:sp>
          <p:nvSpPr>
            <p:cNvPr id="107" name="Rectangle 106"/>
            <p:cNvSpPr/>
            <p:nvPr/>
          </p:nvSpPr>
          <p:spPr>
            <a:xfrm>
              <a:off x="4406756" y="1787243"/>
              <a:ext cx="49" cy="923329"/>
            </a:xfrm>
            <a:prstGeom prst="rect">
              <a:avLst/>
            </a:prstGeom>
          </p:spPr>
          <p:txBody>
            <a:bodyPr wrap="none" lIns="0" tIns="0" rIns="0" bIns="0" anchor="ctr">
              <a:spAutoFit/>
            </a:bodyPr>
            <a:lstStyle/>
            <a:p>
              <a:endParaRPr lang="en-US" sz="8000" dirty="0">
                <a:solidFill>
                  <a:schemeClr val="bg1"/>
                </a:solidFill>
                <a:latin typeface="+mn-ea"/>
              </a:endParaRPr>
            </a:p>
          </p:txBody>
        </p:sp>
      </p:grpSp>
      <p:grpSp>
        <p:nvGrpSpPr>
          <p:cNvPr id="57" name="组合 56"/>
          <p:cNvGrpSpPr/>
          <p:nvPr/>
        </p:nvGrpSpPr>
        <p:grpSpPr>
          <a:xfrm>
            <a:off x="5186088" y="1778455"/>
            <a:ext cx="402121" cy="401104"/>
            <a:chOff x="-959970" y="1422605"/>
            <a:chExt cx="596900" cy="595313"/>
          </a:xfrm>
        </p:grpSpPr>
        <p:sp>
          <p:nvSpPr>
            <p:cNvPr id="58" name="Oval 77"/>
            <p:cNvSpPr>
              <a:spLocks noChangeArrowheads="1"/>
            </p:cNvSpPr>
            <p:nvPr/>
          </p:nvSpPr>
          <p:spPr bwMode="auto">
            <a:xfrm>
              <a:off x="-959970" y="1422605"/>
              <a:ext cx="596900" cy="595313"/>
            </a:xfrm>
            <a:prstGeom prst="ellipse">
              <a:avLst/>
            </a:pr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sp>
          <p:nvSpPr>
            <p:cNvPr id="5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0" name="组合 59"/>
          <p:cNvGrpSpPr/>
          <p:nvPr/>
        </p:nvGrpSpPr>
        <p:grpSpPr>
          <a:xfrm>
            <a:off x="5191054" y="2809271"/>
            <a:ext cx="402121" cy="401104"/>
            <a:chOff x="-959970" y="1422605"/>
            <a:chExt cx="596900" cy="595313"/>
          </a:xfrm>
        </p:grpSpPr>
        <p:sp>
          <p:nvSpPr>
            <p:cNvPr id="6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65"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66" name="组合 65"/>
          <p:cNvGrpSpPr/>
          <p:nvPr/>
        </p:nvGrpSpPr>
        <p:grpSpPr>
          <a:xfrm>
            <a:off x="5188381" y="3867298"/>
            <a:ext cx="402121" cy="401104"/>
            <a:chOff x="-959970" y="1422605"/>
            <a:chExt cx="596900" cy="595313"/>
          </a:xfrm>
        </p:grpSpPr>
        <p:sp>
          <p:nvSpPr>
            <p:cNvPr id="67" name="Oval 77"/>
            <p:cNvSpPr>
              <a:spLocks noChangeArrowheads="1"/>
            </p:cNvSpPr>
            <p:nvPr/>
          </p:nvSpPr>
          <p:spPr bwMode="auto">
            <a:xfrm>
              <a:off x="-959970" y="1422605"/>
              <a:ext cx="596900" cy="595313"/>
            </a:xfrm>
            <a:prstGeom prst="ellipse">
              <a:avLst/>
            </a:prstGeom>
            <a:solidFill>
              <a:schemeClr val="accent2"/>
            </a:solidFill>
            <a:ln>
              <a:noFill/>
            </a:ln>
          </p:spPr>
          <p:txBody>
            <a:bodyPr vert="horz" wrap="square" lIns="91440" tIns="45720" rIns="91440" bIns="45720" numCol="1" anchor="t" anchorCtr="0" compatLnSpc="1"/>
            <a:lstStyle/>
            <a:p>
              <a:endParaRPr lang="en-US">
                <a:latin typeface="+mn-ea"/>
              </a:endParaRPr>
            </a:p>
          </p:txBody>
        </p:sp>
        <p:sp>
          <p:nvSpPr>
            <p:cNvPr id="72"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3" name="组合 72"/>
          <p:cNvGrpSpPr/>
          <p:nvPr/>
        </p:nvGrpSpPr>
        <p:grpSpPr>
          <a:xfrm>
            <a:off x="5188381" y="4784446"/>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78"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additive="base">
                                        <p:cTn id="7" dur="500" fill="hold"/>
                                        <p:tgtEl>
                                          <p:spTgt spid="104"/>
                                        </p:tgtEl>
                                        <p:attrNameLst>
                                          <p:attrName>ppt_x</p:attrName>
                                        </p:attrNameLst>
                                      </p:cBhvr>
                                      <p:tavLst>
                                        <p:tav tm="0">
                                          <p:val>
                                            <p:strVal val="#ppt_x"/>
                                          </p:val>
                                        </p:tav>
                                        <p:tav tm="100000">
                                          <p:val>
                                            <p:strVal val="#ppt_x"/>
                                          </p:val>
                                        </p:tav>
                                      </p:tavLst>
                                    </p:anim>
                                    <p:anim calcmode="lin" valueType="num">
                                      <p:cBhvr additive="base">
                                        <p:cTn id="8" dur="500" fill="hold"/>
                                        <p:tgtEl>
                                          <p:spTgt spid="10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500"/>
                                        <p:tgtEl>
                                          <p:spTgt spid="103"/>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91"/>
                                        </p:tgtEl>
                                        <p:attrNameLst>
                                          <p:attrName>style.visibility</p:attrName>
                                        </p:attrNameLst>
                                      </p:cBhvr>
                                      <p:to>
                                        <p:strVal val="visible"/>
                                      </p:to>
                                    </p:set>
                                    <p:animEffect transition="in" filter="slide(fromLeft)">
                                      <p:cBhvr>
                                        <p:cTn id="16" dur="500"/>
                                        <p:tgtEl>
                                          <p:spTgt spid="91"/>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1+#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par>
                                <p:cTn id="22" presetID="2" presetClass="entr" presetSubtype="8" accel="50000" decel="50000" fill="hold" nodeType="with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additive="base">
                                        <p:cTn id="24" dur="500" fill="hold"/>
                                        <p:tgtEl>
                                          <p:spTgt spid="57"/>
                                        </p:tgtEl>
                                        <p:attrNameLst>
                                          <p:attrName>ppt_x</p:attrName>
                                        </p:attrNameLst>
                                      </p:cBhvr>
                                      <p:tavLst>
                                        <p:tav tm="0">
                                          <p:val>
                                            <p:strVal val="0-#ppt_w/2"/>
                                          </p:val>
                                        </p:tav>
                                        <p:tav tm="100000">
                                          <p:val>
                                            <p:strVal val="#ppt_x"/>
                                          </p:val>
                                        </p:tav>
                                      </p:tavLst>
                                    </p:anim>
                                    <p:anim calcmode="lin" valueType="num">
                                      <p:cBhvr additive="base">
                                        <p:cTn id="25" dur="500" fill="hold"/>
                                        <p:tgtEl>
                                          <p:spTgt spid="57"/>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slide(fromLeft)">
                                      <p:cBhvr>
                                        <p:cTn id="29" dur="500"/>
                                        <p:tgtEl>
                                          <p:spTgt spid="94"/>
                                        </p:tgtEl>
                                      </p:cBhvr>
                                    </p:animEffect>
                                  </p:childTnLst>
                                </p:cTn>
                              </p:par>
                            </p:childTnLst>
                          </p:cTn>
                        </p:par>
                        <p:par>
                          <p:cTn id="30" fill="hold">
                            <p:stCondLst>
                              <p:cond delay="2500"/>
                            </p:stCondLst>
                            <p:childTnLst>
                              <p:par>
                                <p:cTn id="31" presetID="2" presetClass="entr" presetSubtype="2" accel="50000" decel="5000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par>
                                <p:cTn id="35" presetID="2" presetClass="entr" presetSubtype="8" accel="50000" decel="5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500" fill="hold"/>
                                        <p:tgtEl>
                                          <p:spTgt spid="60"/>
                                        </p:tgtEl>
                                        <p:attrNameLst>
                                          <p:attrName>ppt_x</p:attrName>
                                        </p:attrNameLst>
                                      </p:cBhvr>
                                      <p:tavLst>
                                        <p:tav tm="0">
                                          <p:val>
                                            <p:strVal val="0-#ppt_w/2"/>
                                          </p:val>
                                        </p:tav>
                                        <p:tav tm="100000">
                                          <p:val>
                                            <p:strVal val="#ppt_x"/>
                                          </p:val>
                                        </p:tav>
                                      </p:tavLst>
                                    </p:anim>
                                    <p:anim calcmode="lin" valueType="num">
                                      <p:cBhvr additive="base">
                                        <p:cTn id="38" dur="500" fill="hold"/>
                                        <p:tgtEl>
                                          <p:spTgt spid="60"/>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12" presetClass="entr" presetSubtype="8" fill="hold" nodeType="afterEffect">
                                  <p:stCondLst>
                                    <p:cond delay="0"/>
                                  </p:stCondLst>
                                  <p:childTnLst>
                                    <p:set>
                                      <p:cBhvr>
                                        <p:cTn id="41" dur="1" fill="hold">
                                          <p:stCondLst>
                                            <p:cond delay="0"/>
                                          </p:stCondLst>
                                        </p:cTn>
                                        <p:tgtEl>
                                          <p:spTgt spid="97"/>
                                        </p:tgtEl>
                                        <p:attrNameLst>
                                          <p:attrName>style.visibility</p:attrName>
                                        </p:attrNameLst>
                                      </p:cBhvr>
                                      <p:to>
                                        <p:strVal val="visible"/>
                                      </p:to>
                                    </p:set>
                                    <p:animEffect transition="in" filter="slide(fromLeft)">
                                      <p:cBhvr>
                                        <p:cTn id="42" dur="500"/>
                                        <p:tgtEl>
                                          <p:spTgt spid="97"/>
                                        </p:tgtEl>
                                      </p:cBhvr>
                                    </p:animEffect>
                                  </p:childTnLst>
                                </p:cTn>
                              </p:par>
                            </p:childTnLst>
                          </p:cTn>
                        </p:par>
                        <p:par>
                          <p:cTn id="43" fill="hold">
                            <p:stCondLst>
                              <p:cond delay="3500"/>
                            </p:stCondLst>
                            <p:childTnLst>
                              <p:par>
                                <p:cTn id="44" presetID="2" presetClass="entr" presetSubtype="2" accel="50000" decel="50000" fill="hold" nodeType="afterEffect">
                                  <p:stCondLst>
                                    <p:cond delay="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500" fill="hold"/>
                                        <p:tgtEl>
                                          <p:spTgt spid="83"/>
                                        </p:tgtEl>
                                        <p:attrNameLst>
                                          <p:attrName>ppt_x</p:attrName>
                                        </p:attrNameLst>
                                      </p:cBhvr>
                                      <p:tavLst>
                                        <p:tav tm="0">
                                          <p:val>
                                            <p:strVal val="1+#ppt_w/2"/>
                                          </p:val>
                                        </p:tav>
                                        <p:tav tm="100000">
                                          <p:val>
                                            <p:strVal val="#ppt_x"/>
                                          </p:val>
                                        </p:tav>
                                      </p:tavLst>
                                    </p:anim>
                                    <p:anim calcmode="lin" valueType="num">
                                      <p:cBhvr additive="base">
                                        <p:cTn id="47" dur="500" fill="hold"/>
                                        <p:tgtEl>
                                          <p:spTgt spid="83"/>
                                        </p:tgtEl>
                                        <p:attrNameLst>
                                          <p:attrName>ppt_y</p:attrName>
                                        </p:attrNameLst>
                                      </p:cBhvr>
                                      <p:tavLst>
                                        <p:tav tm="0">
                                          <p:val>
                                            <p:strVal val="#ppt_y"/>
                                          </p:val>
                                        </p:tav>
                                        <p:tav tm="100000">
                                          <p:val>
                                            <p:strVal val="#ppt_y"/>
                                          </p:val>
                                        </p:tav>
                                      </p:tavLst>
                                    </p:anim>
                                  </p:childTnLst>
                                </p:cTn>
                              </p:par>
                              <p:par>
                                <p:cTn id="48" presetID="2" presetClass="entr" presetSubtype="8" accel="50000" decel="50000"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12" presetClass="entr" presetSubtype="8"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slide(fromLeft)">
                                      <p:cBhvr>
                                        <p:cTn id="55" dur="500"/>
                                        <p:tgtEl>
                                          <p:spTgt spid="100"/>
                                        </p:tgtEl>
                                      </p:cBhvr>
                                    </p:animEffect>
                                  </p:childTnLst>
                                </p:cTn>
                              </p:par>
                            </p:childTnLst>
                          </p:cTn>
                        </p:par>
                        <p:par>
                          <p:cTn id="56" fill="hold">
                            <p:stCondLst>
                              <p:cond delay="4500"/>
                            </p:stCondLst>
                            <p:childTnLst>
                              <p:par>
                                <p:cTn id="57" presetID="2" presetClass="entr" presetSubtype="2" accel="50000" decel="50000"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additive="base">
                                        <p:cTn id="59" dur="500" fill="hold"/>
                                        <p:tgtEl>
                                          <p:spTgt spid="52"/>
                                        </p:tgtEl>
                                        <p:attrNameLst>
                                          <p:attrName>ppt_x</p:attrName>
                                        </p:attrNameLst>
                                      </p:cBhvr>
                                      <p:tavLst>
                                        <p:tav tm="0">
                                          <p:val>
                                            <p:strVal val="1+#ppt_w/2"/>
                                          </p:val>
                                        </p:tav>
                                        <p:tav tm="100000">
                                          <p:val>
                                            <p:strVal val="#ppt_x"/>
                                          </p:val>
                                        </p:tav>
                                      </p:tavLst>
                                    </p:anim>
                                    <p:anim calcmode="lin" valueType="num">
                                      <p:cBhvr additive="base">
                                        <p:cTn id="60" dur="500" fill="hold"/>
                                        <p:tgtEl>
                                          <p:spTgt spid="52"/>
                                        </p:tgtEl>
                                        <p:attrNameLst>
                                          <p:attrName>ppt_y</p:attrName>
                                        </p:attrNameLst>
                                      </p:cBhvr>
                                      <p:tavLst>
                                        <p:tav tm="0">
                                          <p:val>
                                            <p:strVal val="#ppt_y"/>
                                          </p:val>
                                        </p:tav>
                                        <p:tav tm="100000">
                                          <p:val>
                                            <p:strVal val="#ppt_y"/>
                                          </p:val>
                                        </p:tav>
                                      </p:tavLst>
                                    </p:anim>
                                  </p:childTnLst>
                                </p:cTn>
                              </p:par>
                              <p:par>
                                <p:cTn id="61" presetID="2" presetClass="entr" presetSubtype="8" accel="50000" decel="50000" fill="hold" nodeType="withEffect">
                                  <p:stCondLst>
                                    <p:cond delay="0"/>
                                  </p:stCondLst>
                                  <p:childTnLst>
                                    <p:set>
                                      <p:cBhvr>
                                        <p:cTn id="62" dur="1" fill="hold">
                                          <p:stCondLst>
                                            <p:cond delay="0"/>
                                          </p:stCondLst>
                                        </p:cTn>
                                        <p:tgtEl>
                                          <p:spTgt spid="73"/>
                                        </p:tgtEl>
                                        <p:attrNameLst>
                                          <p:attrName>style.visibility</p:attrName>
                                        </p:attrNameLst>
                                      </p:cBhvr>
                                      <p:to>
                                        <p:strVal val="visible"/>
                                      </p:to>
                                    </p:set>
                                    <p:anim calcmode="lin" valueType="num">
                                      <p:cBhvr additive="base">
                                        <p:cTn id="63" dur="500" fill="hold"/>
                                        <p:tgtEl>
                                          <p:spTgt spid="73"/>
                                        </p:tgtEl>
                                        <p:attrNameLst>
                                          <p:attrName>ppt_x</p:attrName>
                                        </p:attrNameLst>
                                      </p:cBhvr>
                                      <p:tavLst>
                                        <p:tav tm="0">
                                          <p:val>
                                            <p:strVal val="0-#ppt_w/2"/>
                                          </p:val>
                                        </p:tav>
                                        <p:tav tm="100000">
                                          <p:val>
                                            <p:strVal val="#ppt_x"/>
                                          </p:val>
                                        </p:tav>
                                      </p:tavLst>
                                    </p:anim>
                                    <p:anim calcmode="lin" valueType="num">
                                      <p:cBhvr additive="base">
                                        <p:cTn id="64" dur="50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Straight Connector 43"/>
          <p:cNvCxnSpPr/>
          <p:nvPr/>
        </p:nvCxnSpPr>
        <p:spPr>
          <a:xfrm>
            <a:off x="1104044" y="3282783"/>
            <a:ext cx="9983914" cy="0"/>
          </a:xfrm>
          <a:prstGeom prst="line">
            <a:avLst/>
          </a:prstGeom>
          <a:ln w="19050">
            <a:solidFill>
              <a:schemeClr val="bg1">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nvGrpSpPr>
          <p:cNvPr id="5" name="Group 88"/>
          <p:cNvGrpSpPr/>
          <p:nvPr/>
        </p:nvGrpSpPr>
        <p:grpSpPr>
          <a:xfrm>
            <a:off x="2602987" y="1327798"/>
            <a:ext cx="1803429" cy="850925"/>
            <a:chOff x="805797" y="661615"/>
            <a:chExt cx="994193" cy="346835"/>
          </a:xfrm>
        </p:grpSpPr>
        <p:sp>
          <p:nvSpPr>
            <p:cNvPr id="76" name="TextBox 75"/>
            <p:cNvSpPr txBox="1"/>
            <p:nvPr/>
          </p:nvSpPr>
          <p:spPr>
            <a:xfrm>
              <a:off x="805797" y="661615"/>
              <a:ext cx="424177" cy="94087"/>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83" name="TextBox 82"/>
            <p:cNvSpPr txBox="1"/>
            <p:nvPr/>
          </p:nvSpPr>
          <p:spPr>
            <a:xfrm>
              <a:off x="805797" y="757552"/>
              <a:ext cx="994193"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 name="Group 88"/>
          <p:cNvGrpSpPr/>
          <p:nvPr/>
        </p:nvGrpSpPr>
        <p:grpSpPr>
          <a:xfrm>
            <a:off x="967121" y="4486904"/>
            <a:ext cx="1826509" cy="850928"/>
            <a:chOff x="690582" y="661615"/>
            <a:chExt cx="1370060" cy="346836"/>
          </a:xfrm>
        </p:grpSpPr>
        <p:sp>
          <p:nvSpPr>
            <p:cNvPr id="48" name="TextBox 47"/>
            <p:cNvSpPr txBox="1"/>
            <p:nvPr/>
          </p:nvSpPr>
          <p:spPr>
            <a:xfrm>
              <a:off x="1483486" y="661615"/>
              <a:ext cx="577156" cy="94087"/>
            </a:xfrm>
            <a:prstGeom prst="rect">
              <a:avLst/>
            </a:prstGeom>
            <a:noFill/>
          </p:spPr>
          <p:txBody>
            <a:bodyPr wrap="none" lIns="0" tIns="0" rIns="0" bIns="0" rtlCol="0" anchor="t">
              <a:spAutoFit/>
            </a:bodyPr>
            <a:lstStyle/>
            <a:p>
              <a:pPr algn="r"/>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49" name="TextBox 48"/>
            <p:cNvSpPr txBox="1"/>
            <p:nvPr/>
          </p:nvSpPr>
          <p:spPr>
            <a:xfrm>
              <a:off x="690582" y="757553"/>
              <a:ext cx="1370060"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7" name="Group 88"/>
          <p:cNvGrpSpPr/>
          <p:nvPr/>
        </p:nvGrpSpPr>
        <p:grpSpPr>
          <a:xfrm>
            <a:off x="5956100" y="1327798"/>
            <a:ext cx="1784654" cy="850925"/>
            <a:chOff x="805796" y="661615"/>
            <a:chExt cx="1338665" cy="346835"/>
          </a:xfrm>
        </p:grpSpPr>
        <p:sp>
          <p:nvSpPr>
            <p:cNvPr id="55" name="TextBox 54"/>
            <p:cNvSpPr txBox="1"/>
            <p:nvPr/>
          </p:nvSpPr>
          <p:spPr>
            <a:xfrm>
              <a:off x="805796" y="661615"/>
              <a:ext cx="577156" cy="94087"/>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56" name="TextBox 55"/>
            <p:cNvSpPr txBox="1"/>
            <p:nvPr/>
          </p:nvSpPr>
          <p:spPr>
            <a:xfrm>
              <a:off x="805796" y="757552"/>
              <a:ext cx="1338665"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 name="Group 88"/>
          <p:cNvGrpSpPr/>
          <p:nvPr/>
        </p:nvGrpSpPr>
        <p:grpSpPr>
          <a:xfrm>
            <a:off x="4403484" y="4486907"/>
            <a:ext cx="1787673" cy="850927"/>
            <a:chOff x="688894" y="661615"/>
            <a:chExt cx="1340929" cy="346836"/>
          </a:xfrm>
        </p:grpSpPr>
        <p:sp>
          <p:nvSpPr>
            <p:cNvPr id="60" name="TextBox 59"/>
            <p:cNvSpPr txBox="1"/>
            <p:nvPr/>
          </p:nvSpPr>
          <p:spPr>
            <a:xfrm>
              <a:off x="1452667" y="661615"/>
              <a:ext cx="577156" cy="94087"/>
            </a:xfrm>
            <a:prstGeom prst="rect">
              <a:avLst/>
            </a:prstGeom>
            <a:noFill/>
          </p:spPr>
          <p:txBody>
            <a:bodyPr wrap="none" lIns="0" tIns="0" rIns="0" bIns="0" rtlCol="0" anchor="t">
              <a:spAutoFit/>
            </a:bodyPr>
            <a:lstStyle/>
            <a:p>
              <a:pPr algn="r"/>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61" name="TextBox 60"/>
            <p:cNvSpPr txBox="1"/>
            <p:nvPr/>
          </p:nvSpPr>
          <p:spPr>
            <a:xfrm>
              <a:off x="688894" y="757553"/>
              <a:ext cx="1340929"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cxnSp>
        <p:nvCxnSpPr>
          <p:cNvPr id="39" name="Straight Connector 38"/>
          <p:cNvCxnSpPr/>
          <p:nvPr/>
        </p:nvCxnSpPr>
        <p:spPr>
          <a:xfrm>
            <a:off x="1880647" y="2388338"/>
            <a:ext cx="0" cy="428948"/>
          </a:xfrm>
          <a:prstGeom prst="line">
            <a:avLst/>
          </a:prstGeom>
          <a:ln w="19050" cap="rnd">
            <a:solidFill>
              <a:schemeClr val="tx2">
                <a:lumMod val="7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1685883" y="3914402"/>
            <a:ext cx="38952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tx2">
                    <a:lumMod val="75000"/>
                  </a:schemeClr>
                </a:solidFill>
                <a:latin typeface="Agency FB" panose="020B0503020202020204" pitchFamily="34" charset="0"/>
              </a:rPr>
              <a:t>2006</a:t>
            </a:r>
          </a:p>
        </p:txBody>
      </p:sp>
      <p:sp>
        <p:nvSpPr>
          <p:cNvPr id="33" name="Freeform 32"/>
          <p:cNvSpPr/>
          <p:nvPr/>
        </p:nvSpPr>
        <p:spPr>
          <a:xfrm>
            <a:off x="1277056" y="1150959"/>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38" name="Oval 37"/>
          <p:cNvSpPr/>
          <p:nvPr/>
        </p:nvSpPr>
        <p:spPr>
          <a:xfrm>
            <a:off x="1459946" y="2902133"/>
            <a:ext cx="841402" cy="841507"/>
          </a:xfrm>
          <a:prstGeom prst="ellipse">
            <a:avLst/>
          </a:prstGeom>
          <a:solidFill>
            <a:schemeClr val="bg1"/>
          </a:solidFill>
          <a:ln w="762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tx2">
                    <a:lumMod val="75000"/>
                  </a:schemeClr>
                </a:solidFill>
                <a:latin typeface="Agency FB" panose="020B0503020202020204" pitchFamily="34" charset="0"/>
              </a:rPr>
              <a:t>01</a:t>
            </a:r>
          </a:p>
        </p:txBody>
      </p:sp>
      <p:cxnSp>
        <p:nvCxnSpPr>
          <p:cNvPr id="51" name="Straight Connector 50"/>
          <p:cNvCxnSpPr/>
          <p:nvPr/>
        </p:nvCxnSpPr>
        <p:spPr>
          <a:xfrm flipV="1">
            <a:off x="3566790" y="3823272"/>
            <a:ext cx="0" cy="434813"/>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7" name="Freeform 36"/>
          <p:cNvSpPr/>
          <p:nvPr/>
        </p:nvSpPr>
        <p:spPr>
          <a:xfrm>
            <a:off x="2963199" y="4291961"/>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0" name="Oval 39"/>
          <p:cNvSpPr/>
          <p:nvPr/>
        </p:nvSpPr>
        <p:spPr>
          <a:xfrm>
            <a:off x="3146089" y="2902133"/>
            <a:ext cx="841402" cy="841507"/>
          </a:xfrm>
          <a:prstGeom prst="ellipse">
            <a:avLst/>
          </a:prstGeom>
          <a:solidFill>
            <a:schemeClr val="bg1"/>
          </a:solid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5"/>
                </a:solidFill>
                <a:latin typeface="Agency FB" panose="020B0503020202020204" pitchFamily="34" charset="0"/>
              </a:rPr>
              <a:t>02</a:t>
            </a:r>
          </a:p>
        </p:txBody>
      </p:sp>
      <p:sp>
        <p:nvSpPr>
          <p:cNvPr id="34" name="TextBox 33"/>
          <p:cNvSpPr txBox="1"/>
          <p:nvPr/>
        </p:nvSpPr>
        <p:spPr>
          <a:xfrm>
            <a:off x="3372026" y="2455025"/>
            <a:ext cx="389529"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bg2"/>
                </a:solidFill>
                <a:latin typeface="Agency FB" panose="020B0503020202020204" pitchFamily="34" charset="0"/>
              </a:rPr>
              <a:t>2009</a:t>
            </a:r>
          </a:p>
        </p:txBody>
      </p:sp>
      <p:cxnSp>
        <p:nvCxnSpPr>
          <p:cNvPr id="58" name="Straight Connector 57"/>
          <p:cNvCxnSpPr/>
          <p:nvPr/>
        </p:nvCxnSpPr>
        <p:spPr>
          <a:xfrm>
            <a:off x="5252933" y="2388338"/>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35"/>
          <p:cNvSpPr/>
          <p:nvPr/>
        </p:nvSpPr>
        <p:spPr>
          <a:xfrm>
            <a:off x="4649342" y="115252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1" name="Oval 40"/>
          <p:cNvSpPr/>
          <p:nvPr/>
        </p:nvSpPr>
        <p:spPr>
          <a:xfrm>
            <a:off x="4832232" y="2902133"/>
            <a:ext cx="841402" cy="841507"/>
          </a:xfrm>
          <a:prstGeom prst="ellipse">
            <a:avLst/>
          </a:prstGeom>
          <a:solidFill>
            <a:schemeClr val="bg1"/>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1"/>
                </a:solidFill>
                <a:latin typeface="Agency FB" panose="020B0503020202020204" pitchFamily="34" charset="0"/>
              </a:rPr>
              <a:t>03</a:t>
            </a:r>
          </a:p>
        </p:txBody>
      </p:sp>
      <p:sp>
        <p:nvSpPr>
          <p:cNvPr id="43" name="TextBox 42"/>
          <p:cNvSpPr txBox="1"/>
          <p:nvPr/>
        </p:nvSpPr>
        <p:spPr>
          <a:xfrm>
            <a:off x="5057367" y="3914402"/>
            <a:ext cx="39113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1"/>
                </a:solidFill>
                <a:latin typeface="Agency FB" panose="020B0503020202020204" pitchFamily="34" charset="0"/>
              </a:rPr>
              <a:t>2008</a:t>
            </a:r>
          </a:p>
        </p:txBody>
      </p:sp>
      <p:cxnSp>
        <p:nvCxnSpPr>
          <p:cNvPr id="62" name="Straight Connector 61"/>
          <p:cNvCxnSpPr/>
          <p:nvPr/>
        </p:nvCxnSpPr>
        <p:spPr>
          <a:xfrm flipV="1">
            <a:off x="6939076" y="3789404"/>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35" name="Freeform 34"/>
          <p:cNvSpPr/>
          <p:nvPr/>
        </p:nvSpPr>
        <p:spPr>
          <a:xfrm>
            <a:off x="6335485" y="4293799"/>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42" name="Oval 41"/>
          <p:cNvSpPr/>
          <p:nvPr/>
        </p:nvSpPr>
        <p:spPr>
          <a:xfrm>
            <a:off x="6518375" y="2902133"/>
            <a:ext cx="841402" cy="841507"/>
          </a:xfrm>
          <a:prstGeom prst="ellipse">
            <a:avLst/>
          </a:prstGeom>
          <a:solidFill>
            <a:schemeClr val="bg1"/>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2"/>
                </a:solidFill>
                <a:latin typeface="Agency FB" panose="020B0503020202020204" pitchFamily="34" charset="0"/>
              </a:rPr>
              <a:t>04</a:t>
            </a:r>
          </a:p>
        </p:txBody>
      </p:sp>
      <p:sp>
        <p:nvSpPr>
          <p:cNvPr id="45" name="TextBox 44"/>
          <p:cNvSpPr txBox="1"/>
          <p:nvPr/>
        </p:nvSpPr>
        <p:spPr>
          <a:xfrm>
            <a:off x="6769960" y="2455025"/>
            <a:ext cx="33823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2"/>
                </a:solidFill>
                <a:latin typeface="Agency FB" panose="020B0503020202020204" pitchFamily="34" charset="0"/>
              </a:rPr>
              <a:t>2010</a:t>
            </a:r>
          </a:p>
        </p:txBody>
      </p:sp>
      <p:grpSp>
        <p:nvGrpSpPr>
          <p:cNvPr id="46" name="Group 88"/>
          <p:cNvGrpSpPr/>
          <p:nvPr/>
        </p:nvGrpSpPr>
        <p:grpSpPr>
          <a:xfrm>
            <a:off x="9321573" y="1327798"/>
            <a:ext cx="1793568" cy="850925"/>
            <a:chOff x="805796" y="661615"/>
            <a:chExt cx="1345351" cy="346835"/>
          </a:xfrm>
        </p:grpSpPr>
        <p:sp>
          <p:nvSpPr>
            <p:cNvPr id="47" name="TextBox 46"/>
            <p:cNvSpPr txBox="1"/>
            <p:nvPr/>
          </p:nvSpPr>
          <p:spPr>
            <a:xfrm>
              <a:off x="805796" y="661615"/>
              <a:ext cx="577156" cy="94087"/>
            </a:xfrm>
            <a:prstGeom prst="rect">
              <a:avLst/>
            </a:prstGeom>
            <a:noFill/>
          </p:spPr>
          <p:txBody>
            <a:bodyPr wrap="none" lIns="0" tIns="0" rIns="0" bIns="0" rtlCol="0" anchor="t">
              <a:spAutoFit/>
            </a:bodyPr>
            <a:lstStyle/>
            <a:p>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50" name="TextBox 49"/>
            <p:cNvSpPr txBox="1"/>
            <p:nvPr/>
          </p:nvSpPr>
          <p:spPr>
            <a:xfrm>
              <a:off x="805796" y="757552"/>
              <a:ext cx="1345351" cy="250898"/>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cxnSp>
        <p:nvCxnSpPr>
          <p:cNvPr id="52" name="Straight Connector 51"/>
          <p:cNvCxnSpPr/>
          <p:nvPr/>
        </p:nvCxnSpPr>
        <p:spPr>
          <a:xfrm>
            <a:off x="8625219" y="2388338"/>
            <a:ext cx="0" cy="42894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53" name="Freeform 52"/>
          <p:cNvSpPr/>
          <p:nvPr/>
        </p:nvSpPr>
        <p:spPr>
          <a:xfrm>
            <a:off x="8021628" y="1152528"/>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365723" numCol="1" spcCol="1693" anchor="ctr" anchorCtr="0">
            <a:noAutofit/>
          </a:bodyPr>
          <a:lstStyle/>
          <a:p>
            <a:pPr algn="ctr" defTabSz="1184910">
              <a:lnSpc>
                <a:spcPct val="90000"/>
              </a:lnSpc>
              <a:spcBef>
                <a:spcPct val="0"/>
              </a:spcBef>
              <a:spcAft>
                <a:spcPct val="35000"/>
              </a:spcAft>
            </a:pPr>
            <a:endParaRPr lang="en-US" sz="5300" dirty="0">
              <a:latin typeface="+mn-ea"/>
            </a:endParaRPr>
          </a:p>
        </p:txBody>
      </p:sp>
      <p:sp>
        <p:nvSpPr>
          <p:cNvPr id="54" name="Oval 53"/>
          <p:cNvSpPr/>
          <p:nvPr/>
        </p:nvSpPr>
        <p:spPr>
          <a:xfrm>
            <a:off x="8204518" y="2902133"/>
            <a:ext cx="841402" cy="841507"/>
          </a:xfrm>
          <a:prstGeom prst="ellipse">
            <a:avLst/>
          </a:prstGeom>
          <a:solidFill>
            <a:schemeClr val="bg1"/>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3"/>
                </a:solidFill>
                <a:latin typeface="Agency FB" panose="020B0503020202020204" pitchFamily="34" charset="0"/>
              </a:rPr>
              <a:t>05</a:t>
            </a:r>
          </a:p>
        </p:txBody>
      </p:sp>
      <p:sp>
        <p:nvSpPr>
          <p:cNvPr id="57" name="TextBox 56"/>
          <p:cNvSpPr txBox="1"/>
          <p:nvPr/>
        </p:nvSpPr>
        <p:spPr>
          <a:xfrm>
            <a:off x="8461713" y="3914402"/>
            <a:ext cx="327013" cy="276999"/>
          </a:xfrm>
          <a:prstGeom prst="rect">
            <a:avLst/>
          </a:prstGeom>
          <a:noFill/>
        </p:spPr>
        <p:txBody>
          <a:bodyPr wrap="none" lIns="0" tIns="0" rIns="0" bIns="0" rtlCol="0" anchor="ctr">
            <a:spAutoFit/>
          </a:bodyPr>
          <a:lstStyle/>
          <a:p>
            <a:pPr algn="ctr" defTabSz="1218565">
              <a:spcBef>
                <a:spcPct val="20000"/>
              </a:spcBef>
              <a:defRPr/>
            </a:pPr>
            <a:r>
              <a:rPr lang="en-US" dirty="0">
                <a:solidFill>
                  <a:schemeClr val="accent3"/>
                </a:solidFill>
                <a:latin typeface="Agency FB" panose="020B0503020202020204" pitchFamily="34" charset="0"/>
              </a:rPr>
              <a:t>2012</a:t>
            </a:r>
          </a:p>
        </p:txBody>
      </p:sp>
      <p:cxnSp>
        <p:nvCxnSpPr>
          <p:cNvPr id="72" name="Straight Connector 71"/>
          <p:cNvCxnSpPr/>
          <p:nvPr/>
        </p:nvCxnSpPr>
        <p:spPr>
          <a:xfrm flipV="1">
            <a:off x="10311360" y="3789404"/>
            <a:ext cx="0" cy="46868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74" name="Freeform 73"/>
          <p:cNvSpPr/>
          <p:nvPr/>
        </p:nvSpPr>
        <p:spPr>
          <a:xfrm>
            <a:off x="9707769" y="4293799"/>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5" name="Oval 74"/>
          <p:cNvSpPr/>
          <p:nvPr/>
        </p:nvSpPr>
        <p:spPr>
          <a:xfrm>
            <a:off x="9890659" y="2902133"/>
            <a:ext cx="841402" cy="841507"/>
          </a:xfrm>
          <a:prstGeom prst="ellipse">
            <a:avLst/>
          </a:prstGeom>
          <a:solidFill>
            <a:schemeClr val="bg1"/>
          </a:solid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dirty="0">
                <a:solidFill>
                  <a:schemeClr val="accent4"/>
                </a:solidFill>
                <a:latin typeface="Agency FB" panose="020B0503020202020204" pitchFamily="34" charset="0"/>
              </a:rPr>
              <a:t>06</a:t>
            </a:r>
          </a:p>
        </p:txBody>
      </p:sp>
      <p:sp>
        <p:nvSpPr>
          <p:cNvPr id="77" name="TextBox 76"/>
          <p:cNvSpPr txBox="1"/>
          <p:nvPr/>
        </p:nvSpPr>
        <p:spPr>
          <a:xfrm>
            <a:off x="10143846" y="2455025"/>
            <a:ext cx="335027" cy="276999"/>
          </a:xfrm>
          <a:prstGeom prst="rect">
            <a:avLst/>
          </a:prstGeom>
          <a:noFill/>
          <a:ln>
            <a:noFill/>
          </a:ln>
        </p:spPr>
        <p:txBody>
          <a:bodyPr wrap="none" lIns="0" tIns="0" rIns="0" bIns="0" rtlCol="0" anchor="ctr">
            <a:spAutoFit/>
          </a:bodyPr>
          <a:lstStyle/>
          <a:p>
            <a:pPr algn="ctr" defTabSz="1218565">
              <a:spcBef>
                <a:spcPct val="20000"/>
              </a:spcBef>
              <a:defRPr/>
            </a:pPr>
            <a:r>
              <a:rPr lang="en-US" altLang="zh-CN" dirty="0">
                <a:solidFill>
                  <a:schemeClr val="accent3"/>
                </a:solidFill>
                <a:latin typeface="Agency FB" panose="020B0503020202020204" pitchFamily="34" charset="0"/>
              </a:rPr>
              <a:t>2016</a:t>
            </a:r>
          </a:p>
        </p:txBody>
      </p:sp>
      <p:grpSp>
        <p:nvGrpSpPr>
          <p:cNvPr id="78" name="Group 88"/>
          <p:cNvGrpSpPr/>
          <p:nvPr/>
        </p:nvGrpSpPr>
        <p:grpSpPr>
          <a:xfrm>
            <a:off x="7785587" y="4486907"/>
            <a:ext cx="1787673" cy="850927"/>
            <a:chOff x="688894" y="661615"/>
            <a:chExt cx="1340929" cy="346836"/>
          </a:xfrm>
        </p:grpSpPr>
        <p:sp>
          <p:nvSpPr>
            <p:cNvPr id="79" name="TextBox 78"/>
            <p:cNvSpPr txBox="1"/>
            <p:nvPr/>
          </p:nvSpPr>
          <p:spPr>
            <a:xfrm>
              <a:off x="1452667" y="661615"/>
              <a:ext cx="577156" cy="94087"/>
            </a:xfrm>
            <a:prstGeom prst="rect">
              <a:avLst/>
            </a:prstGeom>
            <a:noFill/>
          </p:spPr>
          <p:txBody>
            <a:bodyPr wrap="none" lIns="0" tIns="0" rIns="0" bIns="0" rtlCol="0" anchor="t">
              <a:spAutoFit/>
            </a:bodyPr>
            <a:lstStyle/>
            <a:p>
              <a:pPr algn="r"/>
              <a:r>
                <a:rPr lang="zh-CN" altLang="en-US" sz="1500" dirty="0">
                  <a:solidFill>
                    <a:schemeClr val="tx1">
                      <a:lumMod val="75000"/>
                      <a:lumOff val="25000"/>
                    </a:schemeClr>
                  </a:solidFill>
                  <a:latin typeface="+mn-ea"/>
                </a:rPr>
                <a:t>数字图表</a:t>
              </a:r>
              <a:endParaRPr lang="en-US" sz="1500" dirty="0">
                <a:solidFill>
                  <a:schemeClr val="tx1">
                    <a:lumMod val="75000"/>
                    <a:lumOff val="25000"/>
                  </a:schemeClr>
                </a:solidFill>
                <a:latin typeface="+mn-ea"/>
              </a:endParaRPr>
            </a:p>
          </p:txBody>
        </p:sp>
        <p:sp>
          <p:nvSpPr>
            <p:cNvPr id="80" name="TextBox 79"/>
            <p:cNvSpPr txBox="1"/>
            <p:nvPr/>
          </p:nvSpPr>
          <p:spPr>
            <a:xfrm>
              <a:off x="688894" y="757553"/>
              <a:ext cx="1340929" cy="250898"/>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sp>
        <p:nvSpPr>
          <p:cNvPr id="63" name="Freeform 143"/>
          <p:cNvSpPr>
            <a:spLocks noEditPoints="1"/>
          </p:cNvSpPr>
          <p:nvPr/>
        </p:nvSpPr>
        <p:spPr bwMode="auto">
          <a:xfrm>
            <a:off x="1639107" y="1525265"/>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5" name="Freeform 92"/>
          <p:cNvSpPr>
            <a:spLocks noEditPoints="1"/>
          </p:cNvSpPr>
          <p:nvPr/>
        </p:nvSpPr>
        <p:spPr bwMode="auto">
          <a:xfrm>
            <a:off x="3345540" y="466655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7" name="组合 66"/>
          <p:cNvGrpSpPr/>
          <p:nvPr/>
        </p:nvGrpSpPr>
        <p:grpSpPr>
          <a:xfrm>
            <a:off x="5039178" y="1569715"/>
            <a:ext cx="427511" cy="400051"/>
            <a:chOff x="6661150" y="233363"/>
            <a:chExt cx="320675" cy="300038"/>
          </a:xfrm>
          <a:solidFill>
            <a:schemeClr val="bg1"/>
          </a:solidFill>
        </p:grpSpPr>
        <p:sp>
          <p:nvSpPr>
            <p:cNvPr id="68"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9"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0"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71"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73" name="Freeform 140"/>
          <p:cNvSpPr>
            <a:spLocks noEditPoints="1"/>
          </p:cNvSpPr>
          <p:nvPr/>
        </p:nvSpPr>
        <p:spPr bwMode="auto">
          <a:xfrm>
            <a:off x="6656940" y="4607378"/>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81" name="Freeform 190"/>
          <p:cNvSpPr>
            <a:spLocks noEditPoints="1"/>
          </p:cNvSpPr>
          <p:nvPr/>
        </p:nvSpPr>
        <p:spPr bwMode="auto">
          <a:xfrm>
            <a:off x="8429454" y="151256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82" name="组合 81"/>
          <p:cNvGrpSpPr/>
          <p:nvPr/>
        </p:nvGrpSpPr>
        <p:grpSpPr>
          <a:xfrm>
            <a:off x="10101838" y="4721591"/>
            <a:ext cx="419045" cy="408517"/>
            <a:chOff x="8175625" y="987426"/>
            <a:chExt cx="314325" cy="306388"/>
          </a:xfrm>
          <a:solidFill>
            <a:schemeClr val="bg1"/>
          </a:solidFill>
        </p:grpSpPr>
        <p:sp>
          <p:nvSpPr>
            <p:cNvPr id="84"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5"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6"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7"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88"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strips(upRight)">
                                      <p:cBhvr>
                                        <p:cTn id="7" dur="500"/>
                                        <p:tgtEl>
                                          <p:spTgt spid="4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slide(fromBottom)">
                                      <p:cBhvr>
                                        <p:cTn id="16" dur="500"/>
                                        <p:tgtEl>
                                          <p:spTgt spid="66"/>
                                        </p:tgtEl>
                                      </p:cBhvr>
                                    </p:animEffect>
                                  </p:childTnLst>
                                </p:cTn>
                              </p:par>
                            </p:childTnLst>
                          </p:cTn>
                        </p:par>
                        <p:par>
                          <p:cTn id="17" fill="hold">
                            <p:stCondLst>
                              <p:cond delay="1500"/>
                            </p:stCondLst>
                            <p:childTnLst>
                              <p:par>
                                <p:cTn id="18" presetID="23" presetClass="entr" presetSubtype="16"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childTnLst>
                                </p:cTn>
                              </p:par>
                            </p:childTnLst>
                          </p:cTn>
                        </p:par>
                        <p:par>
                          <p:cTn id="22" fill="hold">
                            <p:stCondLst>
                              <p:cond delay="2000"/>
                            </p:stCondLst>
                            <p:childTnLst>
                              <p:par>
                                <p:cTn id="23" presetID="18" presetClass="entr" presetSubtype="12"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strips(downLeft)">
                                      <p:cBhvr>
                                        <p:cTn id="25" dur="500"/>
                                        <p:tgtEl>
                                          <p:spTgt spid="39"/>
                                        </p:tgtEl>
                                      </p:cBhvr>
                                    </p:animEffect>
                                  </p:childTnLst>
                                </p:cTn>
                              </p:par>
                            </p:childTnLst>
                          </p:cTn>
                        </p:par>
                        <p:par>
                          <p:cTn id="26" fill="hold">
                            <p:stCondLst>
                              <p:cond delay="2500"/>
                            </p:stCondLst>
                            <p:childTnLst>
                              <p:par>
                                <p:cTn id="27" presetID="1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slide(fromBottom)">
                                      <p:cBhvr>
                                        <p:cTn id="29" dur="500"/>
                                        <p:tgtEl>
                                          <p:spTgt spid="5"/>
                                        </p:tgtEl>
                                      </p:cBhvr>
                                    </p:animEffect>
                                  </p:childTnLst>
                                </p:cTn>
                              </p:par>
                            </p:childTnLst>
                          </p:cTn>
                        </p:par>
                        <p:par>
                          <p:cTn id="30" fill="hold">
                            <p:stCondLst>
                              <p:cond delay="3000"/>
                            </p:stCondLst>
                            <p:childTnLst>
                              <p:par>
                                <p:cTn id="31" presetID="2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slide(fromBottom)">
                                      <p:cBhvr>
                                        <p:cTn id="38" dur="500"/>
                                        <p:tgtEl>
                                          <p:spTgt spid="34"/>
                                        </p:tgtEl>
                                      </p:cBhvr>
                                    </p:animEffect>
                                  </p:childTnLst>
                                </p:cTn>
                              </p:par>
                            </p:childTnLst>
                          </p:cTn>
                        </p:par>
                        <p:par>
                          <p:cTn id="39" fill="hold">
                            <p:stCondLst>
                              <p:cond delay="4000"/>
                            </p:stCondLst>
                            <p:childTnLst>
                              <p:par>
                                <p:cTn id="40" presetID="23" presetClass="entr" presetSubtype="16"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childTnLst>
                                </p:cTn>
                              </p:par>
                            </p:childTnLst>
                          </p:cTn>
                        </p:par>
                        <p:par>
                          <p:cTn id="44" fill="hold">
                            <p:stCondLst>
                              <p:cond delay="4500"/>
                            </p:stCondLst>
                            <p:childTnLst>
                              <p:par>
                                <p:cTn id="45" presetID="18" presetClass="entr" presetSubtype="3"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strips(upRight)">
                                      <p:cBhvr>
                                        <p:cTn id="47" dur="500"/>
                                        <p:tgtEl>
                                          <p:spTgt spid="51"/>
                                        </p:tgtEl>
                                      </p:cBhvr>
                                    </p:animEffect>
                                  </p:childTnLst>
                                </p:cTn>
                              </p:par>
                            </p:childTnLst>
                          </p:cTn>
                        </p:par>
                        <p:par>
                          <p:cTn id="48" fill="hold">
                            <p:stCondLst>
                              <p:cond delay="5000"/>
                            </p:stCondLst>
                            <p:childTnLst>
                              <p:par>
                                <p:cTn id="49" presetID="12" presetClass="entr" presetSubtype="4"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slide(fromBottom)">
                                      <p:cBhvr>
                                        <p:cTn id="51" dur="500"/>
                                        <p:tgtEl>
                                          <p:spTgt spid="6"/>
                                        </p:tgtEl>
                                      </p:cBhvr>
                                    </p:animEffect>
                                  </p:childTnLst>
                                </p:cTn>
                              </p:par>
                            </p:childTnLst>
                          </p:cTn>
                        </p:par>
                        <p:par>
                          <p:cTn id="52" fill="hold">
                            <p:stCondLst>
                              <p:cond delay="5500"/>
                            </p:stCondLst>
                            <p:childTnLst>
                              <p:par>
                                <p:cTn id="53" presetID="23" presetClass="entr" presetSubtype="16"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childTnLst>
                                </p:cTn>
                              </p:par>
                            </p:childTnLst>
                          </p:cTn>
                        </p:par>
                        <p:par>
                          <p:cTn id="57" fill="hold">
                            <p:stCondLst>
                              <p:cond delay="6000"/>
                            </p:stCondLst>
                            <p:childTnLst>
                              <p:par>
                                <p:cTn id="58" presetID="12" presetClass="entr" presetSubtype="4"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slide(fromBottom)">
                                      <p:cBhvr>
                                        <p:cTn id="60" dur="500"/>
                                        <p:tgtEl>
                                          <p:spTgt spid="43"/>
                                        </p:tgtEl>
                                      </p:cBhvr>
                                    </p:animEffect>
                                  </p:childTnLst>
                                </p:cTn>
                              </p:par>
                            </p:childTnLst>
                          </p:cTn>
                        </p:par>
                        <p:par>
                          <p:cTn id="61" fill="hold">
                            <p:stCondLst>
                              <p:cond delay="6500"/>
                            </p:stCondLst>
                            <p:childTnLst>
                              <p:par>
                                <p:cTn id="62" presetID="23" presetClass="entr" presetSubtype="16"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500" fill="hold"/>
                                        <p:tgtEl>
                                          <p:spTgt spid="36"/>
                                        </p:tgtEl>
                                        <p:attrNameLst>
                                          <p:attrName>ppt_w</p:attrName>
                                        </p:attrNameLst>
                                      </p:cBhvr>
                                      <p:tavLst>
                                        <p:tav tm="0">
                                          <p:val>
                                            <p:fltVal val="0"/>
                                          </p:val>
                                        </p:tav>
                                        <p:tav tm="100000">
                                          <p:val>
                                            <p:strVal val="#ppt_w"/>
                                          </p:val>
                                        </p:tav>
                                      </p:tavLst>
                                    </p:anim>
                                    <p:anim calcmode="lin" valueType="num">
                                      <p:cBhvr>
                                        <p:cTn id="65" dur="500" fill="hold"/>
                                        <p:tgtEl>
                                          <p:spTgt spid="36"/>
                                        </p:tgtEl>
                                        <p:attrNameLst>
                                          <p:attrName>ppt_h</p:attrName>
                                        </p:attrNameLst>
                                      </p:cBhvr>
                                      <p:tavLst>
                                        <p:tav tm="0">
                                          <p:val>
                                            <p:fltVal val="0"/>
                                          </p:val>
                                        </p:tav>
                                        <p:tav tm="100000">
                                          <p:val>
                                            <p:strVal val="#ppt_h"/>
                                          </p:val>
                                        </p:tav>
                                      </p:tavLst>
                                    </p:anim>
                                  </p:childTnLst>
                                </p:cTn>
                              </p:par>
                            </p:childTnLst>
                          </p:cTn>
                        </p:par>
                        <p:par>
                          <p:cTn id="66" fill="hold">
                            <p:stCondLst>
                              <p:cond delay="7000"/>
                            </p:stCondLst>
                            <p:childTnLst>
                              <p:par>
                                <p:cTn id="67" presetID="18" presetClass="entr" presetSubtype="12" fill="hold" nodeType="after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strips(downLeft)">
                                      <p:cBhvr>
                                        <p:cTn id="69" dur="500"/>
                                        <p:tgtEl>
                                          <p:spTgt spid="58"/>
                                        </p:tgtEl>
                                      </p:cBhvr>
                                    </p:animEffect>
                                  </p:childTnLst>
                                </p:cTn>
                              </p:par>
                            </p:childTnLst>
                          </p:cTn>
                        </p:par>
                        <p:par>
                          <p:cTn id="70" fill="hold">
                            <p:stCondLst>
                              <p:cond delay="7500"/>
                            </p:stCondLst>
                            <p:childTnLst>
                              <p:par>
                                <p:cTn id="71" presetID="12" presetClass="entr" presetSubtype="4" fill="hold" nodeType="after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slide(fromBottom)">
                                      <p:cBhvr>
                                        <p:cTn id="73" dur="500"/>
                                        <p:tgtEl>
                                          <p:spTgt spid="7"/>
                                        </p:tgtEl>
                                      </p:cBhvr>
                                    </p:animEffect>
                                  </p:childTnLst>
                                </p:cTn>
                              </p:par>
                            </p:childTnLst>
                          </p:cTn>
                        </p:par>
                        <p:par>
                          <p:cTn id="74" fill="hold">
                            <p:stCondLst>
                              <p:cond delay="8000"/>
                            </p:stCondLst>
                            <p:childTnLst>
                              <p:par>
                                <p:cTn id="75" presetID="23" presetClass="entr" presetSubtype="16"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childTnLst>
                                </p:cTn>
                              </p:par>
                            </p:childTnLst>
                          </p:cTn>
                        </p:par>
                        <p:par>
                          <p:cTn id="79" fill="hold">
                            <p:stCondLst>
                              <p:cond delay="8500"/>
                            </p:stCondLst>
                            <p:childTnLst>
                              <p:par>
                                <p:cTn id="80" presetID="12" presetClass="entr" presetSubtype="4"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slide(fromBottom)">
                                      <p:cBhvr>
                                        <p:cTn id="82" dur="500"/>
                                        <p:tgtEl>
                                          <p:spTgt spid="45"/>
                                        </p:tgtEl>
                                      </p:cBhvr>
                                    </p:animEffect>
                                  </p:childTnLst>
                                </p:cTn>
                              </p:par>
                            </p:childTnLst>
                          </p:cTn>
                        </p:par>
                        <p:par>
                          <p:cTn id="83" fill="hold">
                            <p:stCondLst>
                              <p:cond delay="9000"/>
                            </p:stCondLst>
                            <p:childTnLst>
                              <p:par>
                                <p:cTn id="84" presetID="23" presetClass="entr" presetSubtype="16" fill="hold" grpId="0" nodeType="afterEffect">
                                  <p:stCondLst>
                                    <p:cond delay="0"/>
                                  </p:stCondLst>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ppt_w</p:attrName>
                                        </p:attrNameLst>
                                      </p:cBhvr>
                                      <p:tavLst>
                                        <p:tav tm="0">
                                          <p:val>
                                            <p:fltVal val="0"/>
                                          </p:val>
                                        </p:tav>
                                        <p:tav tm="100000">
                                          <p:val>
                                            <p:strVal val="#ppt_w"/>
                                          </p:val>
                                        </p:tav>
                                      </p:tavLst>
                                    </p:anim>
                                    <p:anim calcmode="lin" valueType="num">
                                      <p:cBhvr>
                                        <p:cTn id="87" dur="500" fill="hold"/>
                                        <p:tgtEl>
                                          <p:spTgt spid="35"/>
                                        </p:tgtEl>
                                        <p:attrNameLst>
                                          <p:attrName>ppt_h</p:attrName>
                                        </p:attrNameLst>
                                      </p:cBhvr>
                                      <p:tavLst>
                                        <p:tav tm="0">
                                          <p:val>
                                            <p:fltVal val="0"/>
                                          </p:val>
                                        </p:tav>
                                        <p:tav tm="100000">
                                          <p:val>
                                            <p:strVal val="#ppt_h"/>
                                          </p:val>
                                        </p:tav>
                                      </p:tavLst>
                                    </p:anim>
                                  </p:childTnLst>
                                </p:cTn>
                              </p:par>
                            </p:childTnLst>
                          </p:cTn>
                        </p:par>
                        <p:par>
                          <p:cTn id="88" fill="hold">
                            <p:stCondLst>
                              <p:cond delay="9500"/>
                            </p:stCondLst>
                            <p:childTnLst>
                              <p:par>
                                <p:cTn id="89" presetID="18" presetClass="entr" presetSubtype="3" fill="hold" nodeType="after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strips(upRight)">
                                      <p:cBhvr>
                                        <p:cTn id="91" dur="500"/>
                                        <p:tgtEl>
                                          <p:spTgt spid="62"/>
                                        </p:tgtEl>
                                      </p:cBhvr>
                                    </p:animEffect>
                                  </p:childTnLst>
                                </p:cTn>
                              </p:par>
                            </p:childTnLst>
                          </p:cTn>
                        </p:par>
                        <p:par>
                          <p:cTn id="92" fill="hold">
                            <p:stCondLst>
                              <p:cond delay="10000"/>
                            </p:stCondLst>
                            <p:childTnLst>
                              <p:par>
                                <p:cTn id="93" presetID="12" presetClass="entr" presetSubtype="4" fill="hold" nodeType="afterEffect">
                                  <p:stCondLst>
                                    <p:cond delay="0"/>
                                  </p:stCondLst>
                                  <p:childTnLst>
                                    <p:set>
                                      <p:cBhvr>
                                        <p:cTn id="94" dur="1" fill="hold">
                                          <p:stCondLst>
                                            <p:cond delay="0"/>
                                          </p:stCondLst>
                                        </p:cTn>
                                        <p:tgtEl>
                                          <p:spTgt spid="8"/>
                                        </p:tgtEl>
                                        <p:attrNameLst>
                                          <p:attrName>style.visibility</p:attrName>
                                        </p:attrNameLst>
                                      </p:cBhvr>
                                      <p:to>
                                        <p:strVal val="visible"/>
                                      </p:to>
                                    </p:set>
                                    <p:animEffect transition="in" filter="slide(fromBottom)">
                                      <p:cBhvr>
                                        <p:cTn id="95" dur="500"/>
                                        <p:tgtEl>
                                          <p:spTgt spid="8"/>
                                        </p:tgtEl>
                                      </p:cBhvr>
                                    </p:animEffect>
                                  </p:childTnLst>
                                </p:cTn>
                              </p:par>
                            </p:childTnLst>
                          </p:cTn>
                        </p:par>
                        <p:par>
                          <p:cTn id="96" fill="hold">
                            <p:stCondLst>
                              <p:cond delay="10500"/>
                            </p:stCondLst>
                            <p:childTnLst>
                              <p:par>
                                <p:cTn id="97" presetID="23" presetClass="entr" presetSubtype="16" fill="hold" grpId="0" nodeType="afterEffect">
                                  <p:stCondLst>
                                    <p:cond delay="0"/>
                                  </p:stCondLst>
                                  <p:childTnLst>
                                    <p:set>
                                      <p:cBhvr>
                                        <p:cTn id="98" dur="1" fill="hold">
                                          <p:stCondLst>
                                            <p:cond delay="0"/>
                                          </p:stCondLst>
                                        </p:cTn>
                                        <p:tgtEl>
                                          <p:spTgt spid="54"/>
                                        </p:tgtEl>
                                        <p:attrNameLst>
                                          <p:attrName>style.visibility</p:attrName>
                                        </p:attrNameLst>
                                      </p:cBhvr>
                                      <p:to>
                                        <p:strVal val="visible"/>
                                      </p:to>
                                    </p:set>
                                    <p:anim calcmode="lin" valueType="num">
                                      <p:cBhvr>
                                        <p:cTn id="99" dur="500" fill="hold"/>
                                        <p:tgtEl>
                                          <p:spTgt spid="54"/>
                                        </p:tgtEl>
                                        <p:attrNameLst>
                                          <p:attrName>ppt_w</p:attrName>
                                        </p:attrNameLst>
                                      </p:cBhvr>
                                      <p:tavLst>
                                        <p:tav tm="0">
                                          <p:val>
                                            <p:fltVal val="0"/>
                                          </p:val>
                                        </p:tav>
                                        <p:tav tm="100000">
                                          <p:val>
                                            <p:strVal val="#ppt_w"/>
                                          </p:val>
                                        </p:tav>
                                      </p:tavLst>
                                    </p:anim>
                                    <p:anim calcmode="lin" valueType="num">
                                      <p:cBhvr>
                                        <p:cTn id="100" dur="500" fill="hold"/>
                                        <p:tgtEl>
                                          <p:spTgt spid="54"/>
                                        </p:tgtEl>
                                        <p:attrNameLst>
                                          <p:attrName>ppt_h</p:attrName>
                                        </p:attrNameLst>
                                      </p:cBhvr>
                                      <p:tavLst>
                                        <p:tav tm="0">
                                          <p:val>
                                            <p:fltVal val="0"/>
                                          </p:val>
                                        </p:tav>
                                        <p:tav tm="100000">
                                          <p:val>
                                            <p:strVal val="#ppt_h"/>
                                          </p:val>
                                        </p:tav>
                                      </p:tavLst>
                                    </p:anim>
                                  </p:childTnLst>
                                </p:cTn>
                              </p:par>
                            </p:childTnLst>
                          </p:cTn>
                        </p:par>
                        <p:par>
                          <p:cTn id="101" fill="hold">
                            <p:stCondLst>
                              <p:cond delay="11000"/>
                            </p:stCondLst>
                            <p:childTnLst>
                              <p:par>
                                <p:cTn id="102" presetID="12" presetClass="entr" presetSubtype="4" fill="hold" grpId="0" nodeType="afterEffect">
                                  <p:stCondLst>
                                    <p:cond delay="0"/>
                                  </p:stCondLst>
                                  <p:childTnLst>
                                    <p:set>
                                      <p:cBhvr>
                                        <p:cTn id="103" dur="1" fill="hold">
                                          <p:stCondLst>
                                            <p:cond delay="0"/>
                                          </p:stCondLst>
                                        </p:cTn>
                                        <p:tgtEl>
                                          <p:spTgt spid="57"/>
                                        </p:tgtEl>
                                        <p:attrNameLst>
                                          <p:attrName>style.visibility</p:attrName>
                                        </p:attrNameLst>
                                      </p:cBhvr>
                                      <p:to>
                                        <p:strVal val="visible"/>
                                      </p:to>
                                    </p:set>
                                    <p:animEffect transition="in" filter="slide(fromBottom)">
                                      <p:cBhvr>
                                        <p:cTn id="104" dur="500"/>
                                        <p:tgtEl>
                                          <p:spTgt spid="57"/>
                                        </p:tgtEl>
                                      </p:cBhvr>
                                    </p:animEffect>
                                  </p:childTnLst>
                                </p:cTn>
                              </p:par>
                            </p:childTnLst>
                          </p:cTn>
                        </p:par>
                        <p:par>
                          <p:cTn id="105" fill="hold">
                            <p:stCondLst>
                              <p:cond delay="11500"/>
                            </p:stCondLst>
                            <p:childTnLst>
                              <p:par>
                                <p:cTn id="106" presetID="23" presetClass="entr" presetSubtype="16" fill="hold" grpId="0" nodeType="afterEffect">
                                  <p:stCondLst>
                                    <p:cond delay="0"/>
                                  </p:stCondLst>
                                  <p:childTnLst>
                                    <p:set>
                                      <p:cBhvr>
                                        <p:cTn id="107" dur="1" fill="hold">
                                          <p:stCondLst>
                                            <p:cond delay="0"/>
                                          </p:stCondLst>
                                        </p:cTn>
                                        <p:tgtEl>
                                          <p:spTgt spid="53"/>
                                        </p:tgtEl>
                                        <p:attrNameLst>
                                          <p:attrName>style.visibility</p:attrName>
                                        </p:attrNameLst>
                                      </p:cBhvr>
                                      <p:to>
                                        <p:strVal val="visible"/>
                                      </p:to>
                                    </p:set>
                                    <p:anim calcmode="lin" valueType="num">
                                      <p:cBhvr>
                                        <p:cTn id="108" dur="500" fill="hold"/>
                                        <p:tgtEl>
                                          <p:spTgt spid="53"/>
                                        </p:tgtEl>
                                        <p:attrNameLst>
                                          <p:attrName>ppt_w</p:attrName>
                                        </p:attrNameLst>
                                      </p:cBhvr>
                                      <p:tavLst>
                                        <p:tav tm="0">
                                          <p:val>
                                            <p:fltVal val="0"/>
                                          </p:val>
                                        </p:tav>
                                        <p:tav tm="100000">
                                          <p:val>
                                            <p:strVal val="#ppt_w"/>
                                          </p:val>
                                        </p:tav>
                                      </p:tavLst>
                                    </p:anim>
                                    <p:anim calcmode="lin" valueType="num">
                                      <p:cBhvr>
                                        <p:cTn id="109" dur="500" fill="hold"/>
                                        <p:tgtEl>
                                          <p:spTgt spid="53"/>
                                        </p:tgtEl>
                                        <p:attrNameLst>
                                          <p:attrName>ppt_h</p:attrName>
                                        </p:attrNameLst>
                                      </p:cBhvr>
                                      <p:tavLst>
                                        <p:tav tm="0">
                                          <p:val>
                                            <p:fltVal val="0"/>
                                          </p:val>
                                        </p:tav>
                                        <p:tav tm="100000">
                                          <p:val>
                                            <p:strVal val="#ppt_h"/>
                                          </p:val>
                                        </p:tav>
                                      </p:tavLst>
                                    </p:anim>
                                  </p:childTnLst>
                                </p:cTn>
                              </p:par>
                            </p:childTnLst>
                          </p:cTn>
                        </p:par>
                        <p:par>
                          <p:cTn id="110" fill="hold">
                            <p:stCondLst>
                              <p:cond delay="12000"/>
                            </p:stCondLst>
                            <p:childTnLst>
                              <p:par>
                                <p:cTn id="111" presetID="18" presetClass="entr" presetSubtype="12"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strips(downLeft)">
                                      <p:cBhvr>
                                        <p:cTn id="113" dur="500"/>
                                        <p:tgtEl>
                                          <p:spTgt spid="52"/>
                                        </p:tgtEl>
                                      </p:cBhvr>
                                    </p:animEffect>
                                  </p:childTnLst>
                                </p:cTn>
                              </p:par>
                            </p:childTnLst>
                          </p:cTn>
                        </p:par>
                        <p:par>
                          <p:cTn id="114" fill="hold">
                            <p:stCondLst>
                              <p:cond delay="12500"/>
                            </p:stCondLst>
                            <p:childTnLst>
                              <p:par>
                                <p:cTn id="115" presetID="12" presetClass="entr" presetSubtype="4" fill="hold" nodeType="after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slide(fromBottom)">
                                      <p:cBhvr>
                                        <p:cTn id="117" dur="500"/>
                                        <p:tgtEl>
                                          <p:spTgt spid="46"/>
                                        </p:tgtEl>
                                      </p:cBhvr>
                                    </p:animEffect>
                                  </p:childTnLst>
                                </p:cTn>
                              </p:par>
                            </p:childTnLst>
                          </p:cTn>
                        </p:par>
                        <p:par>
                          <p:cTn id="118" fill="hold">
                            <p:stCondLst>
                              <p:cond delay="13000"/>
                            </p:stCondLst>
                            <p:childTnLst>
                              <p:par>
                                <p:cTn id="119" presetID="23" presetClass="entr" presetSubtype="16" fill="hold" grpId="0" nodeType="afterEffect">
                                  <p:stCondLst>
                                    <p:cond delay="0"/>
                                  </p:stCondLst>
                                  <p:childTnLst>
                                    <p:set>
                                      <p:cBhvr>
                                        <p:cTn id="120" dur="1" fill="hold">
                                          <p:stCondLst>
                                            <p:cond delay="0"/>
                                          </p:stCondLst>
                                        </p:cTn>
                                        <p:tgtEl>
                                          <p:spTgt spid="75"/>
                                        </p:tgtEl>
                                        <p:attrNameLst>
                                          <p:attrName>style.visibility</p:attrName>
                                        </p:attrNameLst>
                                      </p:cBhvr>
                                      <p:to>
                                        <p:strVal val="visible"/>
                                      </p:to>
                                    </p:set>
                                    <p:anim calcmode="lin" valueType="num">
                                      <p:cBhvr>
                                        <p:cTn id="121" dur="500" fill="hold"/>
                                        <p:tgtEl>
                                          <p:spTgt spid="75"/>
                                        </p:tgtEl>
                                        <p:attrNameLst>
                                          <p:attrName>ppt_w</p:attrName>
                                        </p:attrNameLst>
                                      </p:cBhvr>
                                      <p:tavLst>
                                        <p:tav tm="0">
                                          <p:val>
                                            <p:fltVal val="0"/>
                                          </p:val>
                                        </p:tav>
                                        <p:tav tm="100000">
                                          <p:val>
                                            <p:strVal val="#ppt_w"/>
                                          </p:val>
                                        </p:tav>
                                      </p:tavLst>
                                    </p:anim>
                                    <p:anim calcmode="lin" valueType="num">
                                      <p:cBhvr>
                                        <p:cTn id="122" dur="500" fill="hold"/>
                                        <p:tgtEl>
                                          <p:spTgt spid="75"/>
                                        </p:tgtEl>
                                        <p:attrNameLst>
                                          <p:attrName>ppt_h</p:attrName>
                                        </p:attrNameLst>
                                      </p:cBhvr>
                                      <p:tavLst>
                                        <p:tav tm="0">
                                          <p:val>
                                            <p:fltVal val="0"/>
                                          </p:val>
                                        </p:tav>
                                        <p:tav tm="100000">
                                          <p:val>
                                            <p:strVal val="#ppt_h"/>
                                          </p:val>
                                        </p:tav>
                                      </p:tavLst>
                                    </p:anim>
                                  </p:childTnLst>
                                </p:cTn>
                              </p:par>
                            </p:childTnLst>
                          </p:cTn>
                        </p:par>
                        <p:par>
                          <p:cTn id="123" fill="hold">
                            <p:stCondLst>
                              <p:cond delay="13500"/>
                            </p:stCondLst>
                            <p:childTnLst>
                              <p:par>
                                <p:cTn id="124" presetID="12" presetClass="entr" presetSubtype="4" fill="hold" grpId="0" nodeType="afterEffect">
                                  <p:stCondLst>
                                    <p:cond delay="0"/>
                                  </p:stCondLst>
                                  <p:childTnLst>
                                    <p:set>
                                      <p:cBhvr>
                                        <p:cTn id="125" dur="1" fill="hold">
                                          <p:stCondLst>
                                            <p:cond delay="0"/>
                                          </p:stCondLst>
                                        </p:cTn>
                                        <p:tgtEl>
                                          <p:spTgt spid="77"/>
                                        </p:tgtEl>
                                        <p:attrNameLst>
                                          <p:attrName>style.visibility</p:attrName>
                                        </p:attrNameLst>
                                      </p:cBhvr>
                                      <p:to>
                                        <p:strVal val="visible"/>
                                      </p:to>
                                    </p:set>
                                    <p:animEffect transition="in" filter="slide(fromBottom)">
                                      <p:cBhvr>
                                        <p:cTn id="126" dur="500"/>
                                        <p:tgtEl>
                                          <p:spTgt spid="77"/>
                                        </p:tgtEl>
                                      </p:cBhvr>
                                    </p:animEffect>
                                  </p:childTnLst>
                                </p:cTn>
                              </p:par>
                            </p:childTnLst>
                          </p:cTn>
                        </p:par>
                        <p:par>
                          <p:cTn id="127" fill="hold">
                            <p:stCondLst>
                              <p:cond delay="14000"/>
                            </p:stCondLst>
                            <p:childTnLst>
                              <p:par>
                                <p:cTn id="128" presetID="23" presetClass="entr" presetSubtype="16" fill="hold" grpId="0" nodeType="afterEffect">
                                  <p:stCondLst>
                                    <p:cond delay="0"/>
                                  </p:stCondLst>
                                  <p:childTnLst>
                                    <p:set>
                                      <p:cBhvr>
                                        <p:cTn id="129" dur="1" fill="hold">
                                          <p:stCondLst>
                                            <p:cond delay="0"/>
                                          </p:stCondLst>
                                        </p:cTn>
                                        <p:tgtEl>
                                          <p:spTgt spid="74"/>
                                        </p:tgtEl>
                                        <p:attrNameLst>
                                          <p:attrName>style.visibility</p:attrName>
                                        </p:attrNameLst>
                                      </p:cBhvr>
                                      <p:to>
                                        <p:strVal val="visible"/>
                                      </p:to>
                                    </p:set>
                                    <p:anim calcmode="lin" valueType="num">
                                      <p:cBhvr>
                                        <p:cTn id="130" dur="500" fill="hold"/>
                                        <p:tgtEl>
                                          <p:spTgt spid="74"/>
                                        </p:tgtEl>
                                        <p:attrNameLst>
                                          <p:attrName>ppt_w</p:attrName>
                                        </p:attrNameLst>
                                      </p:cBhvr>
                                      <p:tavLst>
                                        <p:tav tm="0">
                                          <p:val>
                                            <p:fltVal val="0"/>
                                          </p:val>
                                        </p:tav>
                                        <p:tav tm="100000">
                                          <p:val>
                                            <p:strVal val="#ppt_w"/>
                                          </p:val>
                                        </p:tav>
                                      </p:tavLst>
                                    </p:anim>
                                    <p:anim calcmode="lin" valueType="num">
                                      <p:cBhvr>
                                        <p:cTn id="131" dur="500" fill="hold"/>
                                        <p:tgtEl>
                                          <p:spTgt spid="74"/>
                                        </p:tgtEl>
                                        <p:attrNameLst>
                                          <p:attrName>ppt_h</p:attrName>
                                        </p:attrNameLst>
                                      </p:cBhvr>
                                      <p:tavLst>
                                        <p:tav tm="0">
                                          <p:val>
                                            <p:fltVal val="0"/>
                                          </p:val>
                                        </p:tav>
                                        <p:tav tm="100000">
                                          <p:val>
                                            <p:strVal val="#ppt_h"/>
                                          </p:val>
                                        </p:tav>
                                      </p:tavLst>
                                    </p:anim>
                                  </p:childTnLst>
                                </p:cTn>
                              </p:par>
                            </p:childTnLst>
                          </p:cTn>
                        </p:par>
                        <p:par>
                          <p:cTn id="132" fill="hold">
                            <p:stCondLst>
                              <p:cond delay="14500"/>
                            </p:stCondLst>
                            <p:childTnLst>
                              <p:par>
                                <p:cTn id="133" presetID="18" presetClass="entr" presetSubtype="3" fill="hold" nodeType="afterEffect">
                                  <p:stCondLst>
                                    <p:cond delay="0"/>
                                  </p:stCondLst>
                                  <p:childTnLst>
                                    <p:set>
                                      <p:cBhvr>
                                        <p:cTn id="134" dur="1" fill="hold">
                                          <p:stCondLst>
                                            <p:cond delay="0"/>
                                          </p:stCondLst>
                                        </p:cTn>
                                        <p:tgtEl>
                                          <p:spTgt spid="72"/>
                                        </p:tgtEl>
                                        <p:attrNameLst>
                                          <p:attrName>style.visibility</p:attrName>
                                        </p:attrNameLst>
                                      </p:cBhvr>
                                      <p:to>
                                        <p:strVal val="visible"/>
                                      </p:to>
                                    </p:set>
                                    <p:animEffect transition="in" filter="strips(upRight)">
                                      <p:cBhvr>
                                        <p:cTn id="135" dur="500"/>
                                        <p:tgtEl>
                                          <p:spTgt spid="72"/>
                                        </p:tgtEl>
                                      </p:cBhvr>
                                    </p:animEffect>
                                  </p:childTnLst>
                                </p:cTn>
                              </p:par>
                            </p:childTnLst>
                          </p:cTn>
                        </p:par>
                        <p:par>
                          <p:cTn id="136" fill="hold">
                            <p:stCondLst>
                              <p:cond delay="15000"/>
                            </p:stCondLst>
                            <p:childTnLst>
                              <p:par>
                                <p:cTn id="137" presetID="12" presetClass="entr" presetSubtype="4" fill="hold" nodeType="afterEffect">
                                  <p:stCondLst>
                                    <p:cond delay="0"/>
                                  </p:stCondLst>
                                  <p:childTnLst>
                                    <p:set>
                                      <p:cBhvr>
                                        <p:cTn id="138" dur="1" fill="hold">
                                          <p:stCondLst>
                                            <p:cond delay="0"/>
                                          </p:stCondLst>
                                        </p:cTn>
                                        <p:tgtEl>
                                          <p:spTgt spid="78"/>
                                        </p:tgtEl>
                                        <p:attrNameLst>
                                          <p:attrName>style.visibility</p:attrName>
                                        </p:attrNameLst>
                                      </p:cBhvr>
                                      <p:to>
                                        <p:strVal val="visible"/>
                                      </p:to>
                                    </p:set>
                                    <p:animEffect transition="in" filter="slide(fromBottom)">
                                      <p:cBhvr>
                                        <p:cTn id="13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33" grpId="0" animBg="1"/>
      <p:bldP spid="38" grpId="0" animBg="1"/>
      <p:bldP spid="37" grpId="0" animBg="1"/>
      <p:bldP spid="40" grpId="0" animBg="1"/>
      <p:bldP spid="34" grpId="0"/>
      <p:bldP spid="36" grpId="0" animBg="1"/>
      <p:bldP spid="41" grpId="0" animBg="1"/>
      <p:bldP spid="43" grpId="0"/>
      <p:bldP spid="35" grpId="0" animBg="1"/>
      <p:bldP spid="42" grpId="0" animBg="1"/>
      <p:bldP spid="45" grpId="0"/>
      <p:bldP spid="53" grpId="0" animBg="1"/>
      <p:bldP spid="54" grpId="0" animBg="1"/>
      <p:bldP spid="57" grpId="0"/>
      <p:bldP spid="74" grpId="0" animBg="1"/>
      <p:bldP spid="75" grpId="0" animBg="1"/>
      <p:bldP spid="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62"/>
          <p:cNvGrpSpPr/>
          <p:nvPr/>
        </p:nvGrpSpPr>
        <p:grpSpPr>
          <a:xfrm>
            <a:off x="3327362" y="2960781"/>
            <a:ext cx="1655666" cy="1655667"/>
            <a:chOff x="4993868" y="2326868"/>
            <a:chExt cx="2204265" cy="2204265"/>
          </a:xfrm>
          <a:effectLst>
            <a:outerShdw blurRad="292100" dist="114300" dir="2700000" algn="tl" rotWithShape="0">
              <a:prstClr val="black">
                <a:alpha val="25000"/>
              </a:prstClr>
            </a:outerShdw>
          </a:effectLst>
        </p:grpSpPr>
        <p:sp>
          <p:nvSpPr>
            <p:cNvPr id="74" name="任意多边形 60"/>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75" name="椭圆 5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76" name="椭圆 61"/>
            <p:cNvSpPr/>
            <p:nvPr/>
          </p:nvSpPr>
          <p:spPr>
            <a:xfrm>
              <a:off x="5370108" y="2708871"/>
              <a:ext cx="1451783" cy="1451783"/>
            </a:xfrm>
            <a:prstGeom prst="ellipse">
              <a:avLst/>
            </a:prstGeom>
            <a:solidFill>
              <a:schemeClr val="accent1"/>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grpSp>
      <p:grpSp>
        <p:nvGrpSpPr>
          <p:cNvPr id="80" name="组合 63"/>
          <p:cNvGrpSpPr/>
          <p:nvPr/>
        </p:nvGrpSpPr>
        <p:grpSpPr>
          <a:xfrm>
            <a:off x="4568655" y="2015941"/>
            <a:ext cx="1655666" cy="1655667"/>
            <a:chOff x="4993868" y="2326868"/>
            <a:chExt cx="2204265" cy="2204265"/>
          </a:xfrm>
          <a:effectLst>
            <a:outerShdw blurRad="292100" dist="114300" dir="2700000" algn="tl" rotWithShape="0">
              <a:prstClr val="black">
                <a:alpha val="25000"/>
              </a:prstClr>
            </a:outerShdw>
          </a:effectLst>
        </p:grpSpPr>
        <p:sp>
          <p:nvSpPr>
            <p:cNvPr id="84" name="任意多边形 64"/>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87" name="椭圆 6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92" name="椭圆 66"/>
            <p:cNvSpPr/>
            <p:nvPr/>
          </p:nvSpPr>
          <p:spPr>
            <a:xfrm>
              <a:off x="5370108" y="2708871"/>
              <a:ext cx="1451783" cy="1451783"/>
            </a:xfrm>
            <a:prstGeom prst="ellipse">
              <a:avLst/>
            </a:prstGeom>
            <a:solidFill>
              <a:schemeClr val="accent2"/>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grpSp>
      <p:grpSp>
        <p:nvGrpSpPr>
          <p:cNvPr id="93" name="组合 71"/>
          <p:cNvGrpSpPr/>
          <p:nvPr/>
        </p:nvGrpSpPr>
        <p:grpSpPr>
          <a:xfrm>
            <a:off x="5868132" y="2960781"/>
            <a:ext cx="1655666" cy="1655667"/>
            <a:chOff x="4993868" y="2326868"/>
            <a:chExt cx="2204265" cy="2204265"/>
          </a:xfrm>
          <a:effectLst>
            <a:outerShdw blurRad="292100" dist="114300" dir="2700000" algn="tl" rotWithShape="0">
              <a:prstClr val="black">
                <a:alpha val="25000"/>
              </a:prstClr>
            </a:outerShdw>
          </a:effectLst>
        </p:grpSpPr>
        <p:sp>
          <p:nvSpPr>
            <p:cNvPr id="94" name="任意多边形 7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95" name="椭圆 7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96" name="椭圆 74"/>
            <p:cNvSpPr/>
            <p:nvPr/>
          </p:nvSpPr>
          <p:spPr>
            <a:xfrm>
              <a:off x="5370108" y="2708871"/>
              <a:ext cx="1451783" cy="1451783"/>
            </a:xfrm>
            <a:prstGeom prst="ellipse">
              <a:avLst/>
            </a:prstGeom>
            <a:solidFill>
              <a:schemeClr val="accent3"/>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grpSp>
      <p:grpSp>
        <p:nvGrpSpPr>
          <p:cNvPr id="97" name="组合 75"/>
          <p:cNvGrpSpPr/>
          <p:nvPr/>
        </p:nvGrpSpPr>
        <p:grpSpPr>
          <a:xfrm>
            <a:off x="7132795" y="2015941"/>
            <a:ext cx="1655666" cy="1655667"/>
            <a:chOff x="4993868" y="2326868"/>
            <a:chExt cx="2204265" cy="2204265"/>
          </a:xfrm>
          <a:effectLst>
            <a:outerShdw blurRad="292100" dist="114300" dir="2700000" algn="tl" rotWithShape="0">
              <a:prstClr val="black">
                <a:alpha val="25000"/>
              </a:prstClr>
            </a:outerShdw>
          </a:effectLst>
        </p:grpSpPr>
        <p:sp>
          <p:nvSpPr>
            <p:cNvPr id="98" name="任意多边形 7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99" name="椭圆 7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sp>
          <p:nvSpPr>
            <p:cNvPr id="100" name="椭圆 78"/>
            <p:cNvSpPr/>
            <p:nvPr/>
          </p:nvSpPr>
          <p:spPr>
            <a:xfrm>
              <a:off x="5370108" y="2708871"/>
              <a:ext cx="1451783" cy="1451783"/>
            </a:xfrm>
            <a:prstGeom prst="ellipse">
              <a:avLst/>
            </a:prstGeom>
            <a:solidFill>
              <a:schemeClr val="accent4"/>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3200" dirty="0">
                <a:solidFill>
                  <a:prstClr val="white"/>
                </a:solidFill>
                <a:latin typeface="Calibri" panose="020F0502020204030204"/>
                <a:ea typeface="宋体" panose="02010600030101010101" pitchFamily="2" charset="-122"/>
              </a:endParaRPr>
            </a:p>
          </p:txBody>
        </p:sp>
      </p:grpSp>
      <p:grpSp>
        <p:nvGrpSpPr>
          <p:cNvPr id="101" name="组合 80"/>
          <p:cNvGrpSpPr/>
          <p:nvPr/>
        </p:nvGrpSpPr>
        <p:grpSpPr>
          <a:xfrm>
            <a:off x="8299475" y="1487957"/>
            <a:ext cx="3484642" cy="935669"/>
            <a:chOff x="5947699" y="908862"/>
            <a:chExt cx="3485550" cy="935912"/>
          </a:xfrm>
        </p:grpSpPr>
        <p:grpSp>
          <p:nvGrpSpPr>
            <p:cNvPr id="102" name="组合 81"/>
            <p:cNvGrpSpPr/>
            <p:nvPr/>
          </p:nvGrpSpPr>
          <p:grpSpPr>
            <a:xfrm flipV="1">
              <a:off x="5947699" y="1317986"/>
              <a:ext cx="2684915" cy="333365"/>
              <a:chOff x="5272248" y="4626108"/>
              <a:chExt cx="2684915" cy="333365"/>
            </a:xfrm>
          </p:grpSpPr>
          <p:sp>
            <p:nvSpPr>
              <p:cNvPr id="105" name="椭圆 8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任意多边形 8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3" name="文本框 82"/>
            <p:cNvSpPr txBox="1"/>
            <p:nvPr/>
          </p:nvSpPr>
          <p:spPr>
            <a:xfrm>
              <a:off x="6852147" y="908862"/>
              <a:ext cx="1780467" cy="379562"/>
            </a:xfrm>
            <a:prstGeom prst="rect">
              <a:avLst/>
            </a:prstGeom>
            <a:noFill/>
          </p:spPr>
          <p:txBody>
            <a:bodyPr wrap="square" rtlCol="0">
              <a:spAutoFit/>
            </a:bodyPr>
            <a:lstStyle/>
            <a:p>
              <a:pPr algn="r">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4" name="文本框 83"/>
            <p:cNvSpPr txBox="1"/>
            <p:nvPr/>
          </p:nvSpPr>
          <p:spPr>
            <a:xfrm>
              <a:off x="6290682" y="1331295"/>
              <a:ext cx="3142567" cy="513479"/>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07" name="组合 86"/>
          <p:cNvGrpSpPr/>
          <p:nvPr/>
        </p:nvGrpSpPr>
        <p:grpSpPr>
          <a:xfrm flipV="1">
            <a:off x="7047748" y="4376001"/>
            <a:ext cx="3619063" cy="859847"/>
            <a:chOff x="5947699" y="822281"/>
            <a:chExt cx="3620006" cy="860070"/>
          </a:xfrm>
        </p:grpSpPr>
        <p:grpSp>
          <p:nvGrpSpPr>
            <p:cNvPr id="108" name="组合 87"/>
            <p:cNvGrpSpPr/>
            <p:nvPr/>
          </p:nvGrpSpPr>
          <p:grpSpPr>
            <a:xfrm flipV="1">
              <a:off x="5947699" y="1317986"/>
              <a:ext cx="2684915" cy="333365"/>
              <a:chOff x="5272248" y="4626108"/>
              <a:chExt cx="2684915" cy="333365"/>
            </a:xfrm>
          </p:grpSpPr>
          <p:sp>
            <p:nvSpPr>
              <p:cNvPr id="117" name="椭圆 9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0" name="任意多边形 9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1" name="文本框 88"/>
            <p:cNvSpPr txBox="1"/>
            <p:nvPr/>
          </p:nvSpPr>
          <p:spPr>
            <a:xfrm flipV="1">
              <a:off x="6852147" y="1302790"/>
              <a:ext cx="1780467" cy="379561"/>
            </a:xfrm>
            <a:prstGeom prst="rect">
              <a:avLst/>
            </a:prstGeom>
            <a:noFill/>
          </p:spPr>
          <p:txBody>
            <a:bodyPr wrap="square" rtlCol="0">
              <a:spAutoFit/>
            </a:bodyPr>
            <a:lstStyle/>
            <a:p>
              <a:pPr algn="r">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4" name="文本框 89"/>
            <p:cNvSpPr txBox="1"/>
            <p:nvPr/>
          </p:nvSpPr>
          <p:spPr>
            <a:xfrm flipV="1">
              <a:off x="6290683" y="822281"/>
              <a:ext cx="3277022" cy="513479"/>
            </a:xfrm>
            <a:prstGeom prst="rect">
              <a:avLst/>
            </a:prstGeom>
            <a:noFill/>
          </p:spPr>
          <p:txBody>
            <a:bodyPr wrap="square" rtlCol="0">
              <a:spAutoFit/>
            </a:bodyPr>
            <a:lstStyle/>
            <a:p>
              <a:pP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33" name="组合 92"/>
          <p:cNvGrpSpPr/>
          <p:nvPr/>
        </p:nvGrpSpPr>
        <p:grpSpPr>
          <a:xfrm flipH="1">
            <a:off x="712603" y="1489761"/>
            <a:ext cx="4341204" cy="935669"/>
            <a:chOff x="5947699" y="908862"/>
            <a:chExt cx="4342335" cy="935912"/>
          </a:xfrm>
        </p:grpSpPr>
        <p:grpSp>
          <p:nvGrpSpPr>
            <p:cNvPr id="138" name="组合 93"/>
            <p:cNvGrpSpPr/>
            <p:nvPr/>
          </p:nvGrpSpPr>
          <p:grpSpPr>
            <a:xfrm flipV="1">
              <a:off x="5947699" y="1317986"/>
              <a:ext cx="2684915" cy="333365"/>
              <a:chOff x="5272248" y="4626108"/>
              <a:chExt cx="2684915" cy="333365"/>
            </a:xfrm>
          </p:grpSpPr>
          <p:sp>
            <p:nvSpPr>
              <p:cNvPr id="159" name="椭圆 9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任意多边形 9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8" name="文本框 94"/>
            <p:cNvSpPr txBox="1"/>
            <p:nvPr/>
          </p:nvSpPr>
          <p:spPr>
            <a:xfrm>
              <a:off x="6852146" y="908862"/>
              <a:ext cx="2117088" cy="400214"/>
            </a:xfrm>
            <a:prstGeom prst="rect">
              <a:avLst/>
            </a:prstGeom>
            <a:noFill/>
          </p:spPr>
          <p:txBody>
            <a:bodyPr wrap="square" rtlCol="0">
              <a:spAutoFit/>
            </a:bodyPr>
            <a:lstStyle/>
            <a:p>
              <a:pPr algn="r">
                <a:defRPr/>
              </a:pP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8" name="文本框 95"/>
            <p:cNvSpPr txBox="1"/>
            <p:nvPr/>
          </p:nvSpPr>
          <p:spPr>
            <a:xfrm>
              <a:off x="6290682" y="1331295"/>
              <a:ext cx="3999352" cy="513479"/>
            </a:xfrm>
            <a:prstGeom prst="rect">
              <a:avLst/>
            </a:prstGeom>
            <a:noFill/>
          </p:spPr>
          <p:txBody>
            <a:bodyPr wrap="square" rtlCol="0">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61" name="组合 104"/>
          <p:cNvGrpSpPr/>
          <p:nvPr/>
        </p:nvGrpSpPr>
        <p:grpSpPr>
          <a:xfrm flipH="1" flipV="1">
            <a:off x="407882" y="4360129"/>
            <a:ext cx="3433012" cy="859847"/>
            <a:chOff x="5947699" y="822281"/>
            <a:chExt cx="3433907" cy="860070"/>
          </a:xfrm>
        </p:grpSpPr>
        <p:grpSp>
          <p:nvGrpSpPr>
            <p:cNvPr id="162" name="组合 105"/>
            <p:cNvGrpSpPr/>
            <p:nvPr/>
          </p:nvGrpSpPr>
          <p:grpSpPr>
            <a:xfrm flipV="1">
              <a:off x="5947699" y="1317986"/>
              <a:ext cx="2684915" cy="333365"/>
              <a:chOff x="5272248" y="4626108"/>
              <a:chExt cx="2684915" cy="333365"/>
            </a:xfrm>
          </p:grpSpPr>
          <p:sp>
            <p:nvSpPr>
              <p:cNvPr id="165" name="椭圆 10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6" name="任意多边形 10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8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63" name="文本框 106"/>
            <p:cNvSpPr txBox="1"/>
            <p:nvPr/>
          </p:nvSpPr>
          <p:spPr>
            <a:xfrm flipV="1">
              <a:off x="6852146" y="1302789"/>
              <a:ext cx="1780467" cy="379562"/>
            </a:xfrm>
            <a:prstGeom prst="rect">
              <a:avLst/>
            </a:prstGeom>
            <a:noFill/>
          </p:spPr>
          <p:txBody>
            <a:bodyPr wrap="square" rtlCol="0">
              <a:spAutoFit/>
            </a:bodyPr>
            <a:lstStyle/>
            <a:p>
              <a:pPr algn="r">
                <a:defRPr/>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4" name="文本框 107"/>
            <p:cNvSpPr txBox="1"/>
            <p:nvPr/>
          </p:nvSpPr>
          <p:spPr>
            <a:xfrm flipV="1">
              <a:off x="6290682" y="822281"/>
              <a:ext cx="3090924" cy="513479"/>
            </a:xfrm>
            <a:prstGeom prst="rect">
              <a:avLst/>
            </a:prstGeom>
            <a:noFill/>
          </p:spPr>
          <p:txBody>
            <a:bodyPr wrap="square" rtlCol="0">
              <a:spAutoFit/>
            </a:bodyPr>
            <a:lstStyle/>
            <a:p>
              <a:pPr algn="r">
                <a:lnSpc>
                  <a:spcPct val="114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此处输入您的文本请在此处输入您的文本此处输入您的文本此处输入您的文本</a:t>
              </a:r>
            </a:p>
          </p:txBody>
        </p:sp>
      </p:grpSp>
      <p:grpSp>
        <p:nvGrpSpPr>
          <p:cNvPr id="167" name="Group 36"/>
          <p:cNvGrpSpPr>
            <a:grpSpLocks noChangeAspect="1"/>
          </p:cNvGrpSpPr>
          <p:nvPr/>
        </p:nvGrpSpPr>
        <p:grpSpPr bwMode="auto">
          <a:xfrm>
            <a:off x="4163582" y="1459083"/>
            <a:ext cx="435481" cy="376137"/>
            <a:chOff x="3321" y="1710"/>
            <a:chExt cx="1042" cy="900"/>
          </a:xfrm>
          <a:solidFill>
            <a:schemeClr val="accent2">
              <a:alpha val="40000"/>
            </a:schemeClr>
          </a:solidFill>
        </p:grpSpPr>
        <p:sp>
          <p:nvSpPr>
            <p:cNvPr id="168" name="Freeform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69" name="Rectangle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70" name="Rectangle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71" name="Freeform 42"/>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grpSp>
      <p:sp>
        <p:nvSpPr>
          <p:cNvPr id="172" name="Freeform 53"/>
          <p:cNvSpPr>
            <a:spLocks noEditPoints="1"/>
          </p:cNvSpPr>
          <p:nvPr/>
        </p:nvSpPr>
        <p:spPr bwMode="auto">
          <a:xfrm>
            <a:off x="2907882" y="4282310"/>
            <a:ext cx="405772" cy="405772"/>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accent1">
              <a:alpha val="40000"/>
            </a:schemeClr>
          </a:solidFill>
          <a:ln>
            <a:noFill/>
          </a:ln>
        </p:spPr>
        <p:txBody>
          <a:bodyPr vert="horz" wrap="square" lIns="91416" tIns="45708" rIns="91416" bIns="45708"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grpSp>
        <p:nvGrpSpPr>
          <p:cNvPr id="173" name="Group 46"/>
          <p:cNvGrpSpPr>
            <a:grpSpLocks noChangeAspect="1"/>
          </p:cNvGrpSpPr>
          <p:nvPr/>
        </p:nvGrpSpPr>
        <p:grpSpPr bwMode="auto">
          <a:xfrm>
            <a:off x="8659633" y="1500585"/>
            <a:ext cx="513260" cy="317764"/>
            <a:chOff x="3098" y="1701"/>
            <a:chExt cx="1486" cy="920"/>
          </a:xfrm>
          <a:solidFill>
            <a:schemeClr val="accent4">
              <a:alpha val="40000"/>
            </a:schemeClr>
          </a:solidFill>
        </p:grpSpPr>
        <p:sp>
          <p:nvSpPr>
            <p:cNvPr id="174"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75"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76"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grpSp>
      <p:sp>
        <p:nvSpPr>
          <p:cNvPr id="177" name="Freeform 57"/>
          <p:cNvSpPr>
            <a:spLocks noEditPoints="1"/>
          </p:cNvSpPr>
          <p:nvPr/>
        </p:nvSpPr>
        <p:spPr bwMode="auto">
          <a:xfrm>
            <a:off x="7553582" y="4347074"/>
            <a:ext cx="358521" cy="359212"/>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accent3">
              <a:alpha val="40000"/>
            </a:schemeClr>
          </a:solidFill>
          <a:ln>
            <a:noFill/>
          </a:ln>
        </p:spPr>
        <p:txBody>
          <a:bodyPr vert="horz" wrap="square" lIns="91416" tIns="45708" rIns="91416" bIns="45708" numCol="1" anchor="t" anchorCtr="0" compatLnSpc="1"/>
          <a:lstStyle/>
          <a:p>
            <a:pPr>
              <a:defRPr/>
            </a:pPr>
            <a:endParaRPr lang="zh-CN" altLang="en-US" sz="3200" dirty="0">
              <a:solidFill>
                <a:prstClr val="black"/>
              </a:solidFill>
              <a:latin typeface="Calibri" panose="020F0502020204030204"/>
              <a:ea typeface="宋体" panose="02010600030101010101" pitchFamily="2" charset="-122"/>
            </a:endParaRPr>
          </a:p>
        </p:txBody>
      </p:sp>
      <p:sp>
        <p:nvSpPr>
          <p:cNvPr id="179" name="文本框 122"/>
          <p:cNvSpPr txBox="1"/>
          <p:nvPr/>
        </p:nvSpPr>
        <p:spPr>
          <a:xfrm>
            <a:off x="3649542" y="3442077"/>
            <a:ext cx="999857" cy="707758"/>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01</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182" name="文本框 125"/>
          <p:cNvSpPr txBox="1"/>
          <p:nvPr/>
        </p:nvSpPr>
        <p:spPr>
          <a:xfrm>
            <a:off x="4899265" y="2468484"/>
            <a:ext cx="999857" cy="707758"/>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02</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185" name="文本框 128"/>
          <p:cNvSpPr txBox="1"/>
          <p:nvPr/>
        </p:nvSpPr>
        <p:spPr>
          <a:xfrm>
            <a:off x="7471137" y="2527915"/>
            <a:ext cx="999857" cy="707758"/>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04</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188" name="文本框 131"/>
          <p:cNvSpPr txBox="1"/>
          <p:nvPr/>
        </p:nvSpPr>
        <p:spPr>
          <a:xfrm>
            <a:off x="6196035" y="3410221"/>
            <a:ext cx="999857" cy="707758"/>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03</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2" name="标题 1"/>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 calcmode="lin" valueType="num">
                                      <p:cBhvr>
                                        <p:cTn id="9" dur="500" fill="hold"/>
                                        <p:tgtEl>
                                          <p:spTgt spid="72"/>
                                        </p:tgtEl>
                                        <p:attrNameLst>
                                          <p:attrName>style.rotation</p:attrName>
                                        </p:attrNameLst>
                                      </p:cBhvr>
                                      <p:tavLst>
                                        <p:tav tm="0">
                                          <p:val>
                                            <p:fltVal val="360"/>
                                          </p:val>
                                        </p:tav>
                                        <p:tav tm="100000">
                                          <p:val>
                                            <p:fltVal val="0"/>
                                          </p:val>
                                        </p:tav>
                                      </p:tavLst>
                                    </p:anim>
                                    <p:animEffect transition="in" filter="fade">
                                      <p:cBhvr>
                                        <p:cTn id="10" dur="500"/>
                                        <p:tgtEl>
                                          <p:spTgt spid="72"/>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80"/>
                                        </p:tgtEl>
                                        <p:attrNameLst>
                                          <p:attrName>style.visibility</p:attrName>
                                        </p:attrNameLst>
                                      </p:cBhvr>
                                      <p:to>
                                        <p:strVal val="visible"/>
                                      </p:to>
                                    </p:set>
                                    <p:anim calcmode="lin" valueType="num">
                                      <p:cBhvr>
                                        <p:cTn id="14" dur="500" fill="hold"/>
                                        <p:tgtEl>
                                          <p:spTgt spid="80"/>
                                        </p:tgtEl>
                                        <p:attrNameLst>
                                          <p:attrName>ppt_w</p:attrName>
                                        </p:attrNameLst>
                                      </p:cBhvr>
                                      <p:tavLst>
                                        <p:tav tm="0">
                                          <p:val>
                                            <p:fltVal val="0"/>
                                          </p:val>
                                        </p:tav>
                                        <p:tav tm="100000">
                                          <p:val>
                                            <p:strVal val="#ppt_w"/>
                                          </p:val>
                                        </p:tav>
                                      </p:tavLst>
                                    </p:anim>
                                    <p:anim calcmode="lin" valueType="num">
                                      <p:cBhvr>
                                        <p:cTn id="15" dur="500" fill="hold"/>
                                        <p:tgtEl>
                                          <p:spTgt spid="80"/>
                                        </p:tgtEl>
                                        <p:attrNameLst>
                                          <p:attrName>ppt_h</p:attrName>
                                        </p:attrNameLst>
                                      </p:cBhvr>
                                      <p:tavLst>
                                        <p:tav tm="0">
                                          <p:val>
                                            <p:fltVal val="0"/>
                                          </p:val>
                                        </p:tav>
                                        <p:tav tm="100000">
                                          <p:val>
                                            <p:strVal val="#ppt_h"/>
                                          </p:val>
                                        </p:tav>
                                      </p:tavLst>
                                    </p:anim>
                                    <p:anim calcmode="lin" valueType="num">
                                      <p:cBhvr>
                                        <p:cTn id="16" dur="500" fill="hold"/>
                                        <p:tgtEl>
                                          <p:spTgt spid="80"/>
                                        </p:tgtEl>
                                        <p:attrNameLst>
                                          <p:attrName>style.rotation</p:attrName>
                                        </p:attrNameLst>
                                      </p:cBhvr>
                                      <p:tavLst>
                                        <p:tav tm="0">
                                          <p:val>
                                            <p:fltVal val="360"/>
                                          </p:val>
                                        </p:tav>
                                        <p:tav tm="100000">
                                          <p:val>
                                            <p:fltVal val="0"/>
                                          </p:val>
                                        </p:tav>
                                      </p:tavLst>
                                    </p:anim>
                                    <p:animEffect transition="in" filter="fade">
                                      <p:cBhvr>
                                        <p:cTn id="17" dur="500"/>
                                        <p:tgtEl>
                                          <p:spTgt spid="80"/>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93"/>
                                        </p:tgtEl>
                                        <p:attrNameLst>
                                          <p:attrName>style.visibility</p:attrName>
                                        </p:attrNameLst>
                                      </p:cBhvr>
                                      <p:to>
                                        <p:strVal val="visible"/>
                                      </p:to>
                                    </p:set>
                                    <p:anim calcmode="lin" valueType="num">
                                      <p:cBhvr>
                                        <p:cTn id="21" dur="500" fill="hold"/>
                                        <p:tgtEl>
                                          <p:spTgt spid="93"/>
                                        </p:tgtEl>
                                        <p:attrNameLst>
                                          <p:attrName>ppt_w</p:attrName>
                                        </p:attrNameLst>
                                      </p:cBhvr>
                                      <p:tavLst>
                                        <p:tav tm="0">
                                          <p:val>
                                            <p:fltVal val="0"/>
                                          </p:val>
                                        </p:tav>
                                        <p:tav tm="100000">
                                          <p:val>
                                            <p:strVal val="#ppt_w"/>
                                          </p:val>
                                        </p:tav>
                                      </p:tavLst>
                                    </p:anim>
                                    <p:anim calcmode="lin" valueType="num">
                                      <p:cBhvr>
                                        <p:cTn id="22" dur="500" fill="hold"/>
                                        <p:tgtEl>
                                          <p:spTgt spid="93"/>
                                        </p:tgtEl>
                                        <p:attrNameLst>
                                          <p:attrName>ppt_h</p:attrName>
                                        </p:attrNameLst>
                                      </p:cBhvr>
                                      <p:tavLst>
                                        <p:tav tm="0">
                                          <p:val>
                                            <p:fltVal val="0"/>
                                          </p:val>
                                        </p:tav>
                                        <p:tav tm="100000">
                                          <p:val>
                                            <p:strVal val="#ppt_h"/>
                                          </p:val>
                                        </p:tav>
                                      </p:tavLst>
                                    </p:anim>
                                    <p:anim calcmode="lin" valueType="num">
                                      <p:cBhvr>
                                        <p:cTn id="23" dur="500" fill="hold"/>
                                        <p:tgtEl>
                                          <p:spTgt spid="93"/>
                                        </p:tgtEl>
                                        <p:attrNameLst>
                                          <p:attrName>style.rotation</p:attrName>
                                        </p:attrNameLst>
                                      </p:cBhvr>
                                      <p:tavLst>
                                        <p:tav tm="0">
                                          <p:val>
                                            <p:fltVal val="360"/>
                                          </p:val>
                                        </p:tav>
                                        <p:tav tm="100000">
                                          <p:val>
                                            <p:fltVal val="0"/>
                                          </p:val>
                                        </p:tav>
                                      </p:tavLst>
                                    </p:anim>
                                    <p:animEffect transition="in" filter="fade">
                                      <p:cBhvr>
                                        <p:cTn id="24" dur="500"/>
                                        <p:tgtEl>
                                          <p:spTgt spid="93"/>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97"/>
                                        </p:tgtEl>
                                        <p:attrNameLst>
                                          <p:attrName>style.visibility</p:attrName>
                                        </p:attrNameLst>
                                      </p:cBhvr>
                                      <p:to>
                                        <p:strVal val="visible"/>
                                      </p:to>
                                    </p:set>
                                    <p:anim calcmode="lin" valueType="num">
                                      <p:cBhvr>
                                        <p:cTn id="28" dur="500" fill="hold"/>
                                        <p:tgtEl>
                                          <p:spTgt spid="97"/>
                                        </p:tgtEl>
                                        <p:attrNameLst>
                                          <p:attrName>ppt_w</p:attrName>
                                        </p:attrNameLst>
                                      </p:cBhvr>
                                      <p:tavLst>
                                        <p:tav tm="0">
                                          <p:val>
                                            <p:fltVal val="0"/>
                                          </p:val>
                                        </p:tav>
                                        <p:tav tm="100000">
                                          <p:val>
                                            <p:strVal val="#ppt_w"/>
                                          </p:val>
                                        </p:tav>
                                      </p:tavLst>
                                    </p:anim>
                                    <p:anim calcmode="lin" valueType="num">
                                      <p:cBhvr>
                                        <p:cTn id="29" dur="500" fill="hold"/>
                                        <p:tgtEl>
                                          <p:spTgt spid="97"/>
                                        </p:tgtEl>
                                        <p:attrNameLst>
                                          <p:attrName>ppt_h</p:attrName>
                                        </p:attrNameLst>
                                      </p:cBhvr>
                                      <p:tavLst>
                                        <p:tav tm="0">
                                          <p:val>
                                            <p:fltVal val="0"/>
                                          </p:val>
                                        </p:tav>
                                        <p:tav tm="100000">
                                          <p:val>
                                            <p:strVal val="#ppt_h"/>
                                          </p:val>
                                        </p:tav>
                                      </p:tavLst>
                                    </p:anim>
                                    <p:anim calcmode="lin" valueType="num">
                                      <p:cBhvr>
                                        <p:cTn id="30" dur="500" fill="hold"/>
                                        <p:tgtEl>
                                          <p:spTgt spid="97"/>
                                        </p:tgtEl>
                                        <p:attrNameLst>
                                          <p:attrName>style.rotation</p:attrName>
                                        </p:attrNameLst>
                                      </p:cBhvr>
                                      <p:tavLst>
                                        <p:tav tm="0">
                                          <p:val>
                                            <p:fltVal val="360"/>
                                          </p:val>
                                        </p:tav>
                                        <p:tav tm="100000">
                                          <p:val>
                                            <p:fltVal val="0"/>
                                          </p:val>
                                        </p:tav>
                                      </p:tavLst>
                                    </p:anim>
                                    <p:animEffect transition="in" filter="fade">
                                      <p:cBhvr>
                                        <p:cTn id="31" dur="500"/>
                                        <p:tgtEl>
                                          <p:spTgt spid="97"/>
                                        </p:tgtEl>
                                      </p:cBhvr>
                                    </p:animEffect>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179"/>
                                        </p:tgtEl>
                                        <p:attrNameLst>
                                          <p:attrName>style.visibility</p:attrName>
                                        </p:attrNameLst>
                                      </p:cBhvr>
                                      <p:to>
                                        <p:strVal val="visible"/>
                                      </p:to>
                                    </p:set>
                                    <p:anim calcmode="lin" valueType="num">
                                      <p:cBhvr>
                                        <p:cTn id="35" dur="500" fill="hold"/>
                                        <p:tgtEl>
                                          <p:spTgt spid="179"/>
                                        </p:tgtEl>
                                        <p:attrNameLst>
                                          <p:attrName>ppt_w</p:attrName>
                                        </p:attrNameLst>
                                      </p:cBhvr>
                                      <p:tavLst>
                                        <p:tav tm="0">
                                          <p:val>
                                            <p:fltVal val="0"/>
                                          </p:val>
                                        </p:tav>
                                        <p:tav tm="100000">
                                          <p:val>
                                            <p:strVal val="#ppt_w"/>
                                          </p:val>
                                        </p:tav>
                                      </p:tavLst>
                                    </p:anim>
                                    <p:anim calcmode="lin" valueType="num">
                                      <p:cBhvr>
                                        <p:cTn id="36" dur="500" fill="hold"/>
                                        <p:tgtEl>
                                          <p:spTgt spid="179"/>
                                        </p:tgtEl>
                                        <p:attrNameLst>
                                          <p:attrName>ppt_h</p:attrName>
                                        </p:attrNameLst>
                                      </p:cBhvr>
                                      <p:tavLst>
                                        <p:tav tm="0">
                                          <p:val>
                                            <p:fltVal val="0"/>
                                          </p:val>
                                        </p:tav>
                                        <p:tav tm="100000">
                                          <p:val>
                                            <p:strVal val="#ppt_h"/>
                                          </p:val>
                                        </p:tav>
                                      </p:tavLst>
                                    </p:anim>
                                    <p:anim calcmode="lin" valueType="num">
                                      <p:cBhvr>
                                        <p:cTn id="37" dur="500" fill="hold"/>
                                        <p:tgtEl>
                                          <p:spTgt spid="179"/>
                                        </p:tgtEl>
                                        <p:attrNameLst>
                                          <p:attrName>style.rotation</p:attrName>
                                        </p:attrNameLst>
                                      </p:cBhvr>
                                      <p:tavLst>
                                        <p:tav tm="0">
                                          <p:val>
                                            <p:fltVal val="360"/>
                                          </p:val>
                                        </p:tav>
                                        <p:tav tm="100000">
                                          <p:val>
                                            <p:fltVal val="0"/>
                                          </p:val>
                                        </p:tav>
                                      </p:tavLst>
                                    </p:anim>
                                    <p:animEffect transition="in" filter="fade">
                                      <p:cBhvr>
                                        <p:cTn id="38" dur="500"/>
                                        <p:tgtEl>
                                          <p:spTgt spid="179"/>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82"/>
                                        </p:tgtEl>
                                        <p:attrNameLst>
                                          <p:attrName>style.visibility</p:attrName>
                                        </p:attrNameLst>
                                      </p:cBhvr>
                                      <p:to>
                                        <p:strVal val="visible"/>
                                      </p:to>
                                    </p:set>
                                    <p:anim calcmode="lin" valueType="num">
                                      <p:cBhvr>
                                        <p:cTn id="41" dur="500" fill="hold"/>
                                        <p:tgtEl>
                                          <p:spTgt spid="182"/>
                                        </p:tgtEl>
                                        <p:attrNameLst>
                                          <p:attrName>ppt_w</p:attrName>
                                        </p:attrNameLst>
                                      </p:cBhvr>
                                      <p:tavLst>
                                        <p:tav tm="0">
                                          <p:val>
                                            <p:fltVal val="0"/>
                                          </p:val>
                                        </p:tav>
                                        <p:tav tm="100000">
                                          <p:val>
                                            <p:strVal val="#ppt_w"/>
                                          </p:val>
                                        </p:tav>
                                      </p:tavLst>
                                    </p:anim>
                                    <p:anim calcmode="lin" valueType="num">
                                      <p:cBhvr>
                                        <p:cTn id="42" dur="500" fill="hold"/>
                                        <p:tgtEl>
                                          <p:spTgt spid="182"/>
                                        </p:tgtEl>
                                        <p:attrNameLst>
                                          <p:attrName>ppt_h</p:attrName>
                                        </p:attrNameLst>
                                      </p:cBhvr>
                                      <p:tavLst>
                                        <p:tav tm="0">
                                          <p:val>
                                            <p:fltVal val="0"/>
                                          </p:val>
                                        </p:tav>
                                        <p:tav tm="100000">
                                          <p:val>
                                            <p:strVal val="#ppt_h"/>
                                          </p:val>
                                        </p:tav>
                                      </p:tavLst>
                                    </p:anim>
                                    <p:anim calcmode="lin" valueType="num">
                                      <p:cBhvr>
                                        <p:cTn id="43" dur="500" fill="hold"/>
                                        <p:tgtEl>
                                          <p:spTgt spid="182"/>
                                        </p:tgtEl>
                                        <p:attrNameLst>
                                          <p:attrName>style.rotation</p:attrName>
                                        </p:attrNameLst>
                                      </p:cBhvr>
                                      <p:tavLst>
                                        <p:tav tm="0">
                                          <p:val>
                                            <p:fltVal val="360"/>
                                          </p:val>
                                        </p:tav>
                                        <p:tav tm="100000">
                                          <p:val>
                                            <p:fltVal val="0"/>
                                          </p:val>
                                        </p:tav>
                                      </p:tavLst>
                                    </p:anim>
                                    <p:animEffect transition="in" filter="fade">
                                      <p:cBhvr>
                                        <p:cTn id="44" dur="500"/>
                                        <p:tgtEl>
                                          <p:spTgt spid="182"/>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88"/>
                                        </p:tgtEl>
                                        <p:attrNameLst>
                                          <p:attrName>style.visibility</p:attrName>
                                        </p:attrNameLst>
                                      </p:cBhvr>
                                      <p:to>
                                        <p:strVal val="visible"/>
                                      </p:to>
                                    </p:set>
                                    <p:anim calcmode="lin" valueType="num">
                                      <p:cBhvr>
                                        <p:cTn id="47" dur="500" fill="hold"/>
                                        <p:tgtEl>
                                          <p:spTgt spid="188"/>
                                        </p:tgtEl>
                                        <p:attrNameLst>
                                          <p:attrName>ppt_w</p:attrName>
                                        </p:attrNameLst>
                                      </p:cBhvr>
                                      <p:tavLst>
                                        <p:tav tm="0">
                                          <p:val>
                                            <p:fltVal val="0"/>
                                          </p:val>
                                        </p:tav>
                                        <p:tav tm="100000">
                                          <p:val>
                                            <p:strVal val="#ppt_w"/>
                                          </p:val>
                                        </p:tav>
                                      </p:tavLst>
                                    </p:anim>
                                    <p:anim calcmode="lin" valueType="num">
                                      <p:cBhvr>
                                        <p:cTn id="48" dur="500" fill="hold"/>
                                        <p:tgtEl>
                                          <p:spTgt spid="188"/>
                                        </p:tgtEl>
                                        <p:attrNameLst>
                                          <p:attrName>ppt_h</p:attrName>
                                        </p:attrNameLst>
                                      </p:cBhvr>
                                      <p:tavLst>
                                        <p:tav tm="0">
                                          <p:val>
                                            <p:fltVal val="0"/>
                                          </p:val>
                                        </p:tav>
                                        <p:tav tm="100000">
                                          <p:val>
                                            <p:strVal val="#ppt_h"/>
                                          </p:val>
                                        </p:tav>
                                      </p:tavLst>
                                    </p:anim>
                                    <p:anim calcmode="lin" valueType="num">
                                      <p:cBhvr>
                                        <p:cTn id="49" dur="500" fill="hold"/>
                                        <p:tgtEl>
                                          <p:spTgt spid="188"/>
                                        </p:tgtEl>
                                        <p:attrNameLst>
                                          <p:attrName>style.rotation</p:attrName>
                                        </p:attrNameLst>
                                      </p:cBhvr>
                                      <p:tavLst>
                                        <p:tav tm="0">
                                          <p:val>
                                            <p:fltVal val="360"/>
                                          </p:val>
                                        </p:tav>
                                        <p:tav tm="100000">
                                          <p:val>
                                            <p:fltVal val="0"/>
                                          </p:val>
                                        </p:tav>
                                      </p:tavLst>
                                    </p:anim>
                                    <p:animEffect transition="in" filter="fade">
                                      <p:cBhvr>
                                        <p:cTn id="50" dur="500"/>
                                        <p:tgtEl>
                                          <p:spTgt spid="188"/>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185"/>
                                        </p:tgtEl>
                                        <p:attrNameLst>
                                          <p:attrName>style.visibility</p:attrName>
                                        </p:attrNameLst>
                                      </p:cBhvr>
                                      <p:to>
                                        <p:strVal val="visible"/>
                                      </p:to>
                                    </p:set>
                                    <p:anim calcmode="lin" valueType="num">
                                      <p:cBhvr>
                                        <p:cTn id="53" dur="500" fill="hold"/>
                                        <p:tgtEl>
                                          <p:spTgt spid="185"/>
                                        </p:tgtEl>
                                        <p:attrNameLst>
                                          <p:attrName>ppt_w</p:attrName>
                                        </p:attrNameLst>
                                      </p:cBhvr>
                                      <p:tavLst>
                                        <p:tav tm="0">
                                          <p:val>
                                            <p:fltVal val="0"/>
                                          </p:val>
                                        </p:tav>
                                        <p:tav tm="100000">
                                          <p:val>
                                            <p:strVal val="#ppt_w"/>
                                          </p:val>
                                        </p:tav>
                                      </p:tavLst>
                                    </p:anim>
                                    <p:anim calcmode="lin" valueType="num">
                                      <p:cBhvr>
                                        <p:cTn id="54" dur="500" fill="hold"/>
                                        <p:tgtEl>
                                          <p:spTgt spid="185"/>
                                        </p:tgtEl>
                                        <p:attrNameLst>
                                          <p:attrName>ppt_h</p:attrName>
                                        </p:attrNameLst>
                                      </p:cBhvr>
                                      <p:tavLst>
                                        <p:tav tm="0">
                                          <p:val>
                                            <p:fltVal val="0"/>
                                          </p:val>
                                        </p:tav>
                                        <p:tav tm="100000">
                                          <p:val>
                                            <p:strVal val="#ppt_h"/>
                                          </p:val>
                                        </p:tav>
                                      </p:tavLst>
                                    </p:anim>
                                    <p:anim calcmode="lin" valueType="num">
                                      <p:cBhvr>
                                        <p:cTn id="55" dur="500" fill="hold"/>
                                        <p:tgtEl>
                                          <p:spTgt spid="185"/>
                                        </p:tgtEl>
                                        <p:attrNameLst>
                                          <p:attrName>style.rotation</p:attrName>
                                        </p:attrNameLst>
                                      </p:cBhvr>
                                      <p:tavLst>
                                        <p:tav tm="0">
                                          <p:val>
                                            <p:fltVal val="360"/>
                                          </p:val>
                                        </p:tav>
                                        <p:tav tm="100000">
                                          <p:val>
                                            <p:fltVal val="0"/>
                                          </p:val>
                                        </p:tav>
                                      </p:tavLst>
                                    </p:anim>
                                    <p:animEffect transition="in" filter="fade">
                                      <p:cBhvr>
                                        <p:cTn id="56" dur="500"/>
                                        <p:tgtEl>
                                          <p:spTgt spid="185"/>
                                        </p:tgtEl>
                                      </p:cBhvr>
                                    </p:animEffect>
                                  </p:childTnLst>
                                </p:cTn>
                              </p:par>
                            </p:childTnLst>
                          </p:cTn>
                        </p:par>
                        <p:par>
                          <p:cTn id="57" fill="hold">
                            <p:stCondLst>
                              <p:cond delay="2500"/>
                            </p:stCondLst>
                            <p:childTnLst>
                              <p:par>
                                <p:cTn id="58" presetID="42" presetClass="entr" presetSubtype="0" fill="hold" nodeType="afterEffect">
                                  <p:stCondLst>
                                    <p:cond delay="0"/>
                                  </p:stCondLst>
                                  <p:childTnLst>
                                    <p:set>
                                      <p:cBhvr>
                                        <p:cTn id="59" dur="1" fill="hold">
                                          <p:stCondLst>
                                            <p:cond delay="0"/>
                                          </p:stCondLst>
                                        </p:cTn>
                                        <p:tgtEl>
                                          <p:spTgt spid="161"/>
                                        </p:tgtEl>
                                        <p:attrNameLst>
                                          <p:attrName>style.visibility</p:attrName>
                                        </p:attrNameLst>
                                      </p:cBhvr>
                                      <p:to>
                                        <p:strVal val="visible"/>
                                      </p:to>
                                    </p:set>
                                    <p:animEffect transition="in" filter="fade">
                                      <p:cBhvr>
                                        <p:cTn id="60" dur="1000"/>
                                        <p:tgtEl>
                                          <p:spTgt spid="161"/>
                                        </p:tgtEl>
                                      </p:cBhvr>
                                    </p:animEffect>
                                    <p:anim calcmode="lin" valueType="num">
                                      <p:cBhvr>
                                        <p:cTn id="61" dur="1000" fill="hold"/>
                                        <p:tgtEl>
                                          <p:spTgt spid="161"/>
                                        </p:tgtEl>
                                        <p:attrNameLst>
                                          <p:attrName>ppt_x</p:attrName>
                                        </p:attrNameLst>
                                      </p:cBhvr>
                                      <p:tavLst>
                                        <p:tav tm="0">
                                          <p:val>
                                            <p:strVal val="#ppt_x"/>
                                          </p:val>
                                        </p:tav>
                                        <p:tav tm="100000">
                                          <p:val>
                                            <p:strVal val="#ppt_x"/>
                                          </p:val>
                                        </p:tav>
                                      </p:tavLst>
                                    </p:anim>
                                    <p:anim calcmode="lin" valueType="num">
                                      <p:cBhvr>
                                        <p:cTn id="62" dur="1000" fill="hold"/>
                                        <p:tgtEl>
                                          <p:spTgt spid="16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72"/>
                                        </p:tgtEl>
                                        <p:attrNameLst>
                                          <p:attrName>style.visibility</p:attrName>
                                        </p:attrNameLst>
                                      </p:cBhvr>
                                      <p:to>
                                        <p:strVal val="visible"/>
                                      </p:to>
                                    </p:set>
                                    <p:animEffect transition="in" filter="fade">
                                      <p:cBhvr>
                                        <p:cTn id="65" dur="1000"/>
                                        <p:tgtEl>
                                          <p:spTgt spid="172"/>
                                        </p:tgtEl>
                                      </p:cBhvr>
                                    </p:animEffect>
                                    <p:anim calcmode="lin" valueType="num">
                                      <p:cBhvr>
                                        <p:cTn id="66" dur="1000" fill="hold"/>
                                        <p:tgtEl>
                                          <p:spTgt spid="172"/>
                                        </p:tgtEl>
                                        <p:attrNameLst>
                                          <p:attrName>ppt_x</p:attrName>
                                        </p:attrNameLst>
                                      </p:cBhvr>
                                      <p:tavLst>
                                        <p:tav tm="0">
                                          <p:val>
                                            <p:strVal val="#ppt_x"/>
                                          </p:val>
                                        </p:tav>
                                        <p:tav tm="100000">
                                          <p:val>
                                            <p:strVal val="#ppt_x"/>
                                          </p:val>
                                        </p:tav>
                                      </p:tavLst>
                                    </p:anim>
                                    <p:anim calcmode="lin" valueType="num">
                                      <p:cBhvr>
                                        <p:cTn id="67" dur="1000" fill="hold"/>
                                        <p:tgtEl>
                                          <p:spTgt spid="172"/>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133"/>
                                        </p:tgtEl>
                                        <p:attrNameLst>
                                          <p:attrName>style.visibility</p:attrName>
                                        </p:attrNameLst>
                                      </p:cBhvr>
                                      <p:to>
                                        <p:strVal val="visible"/>
                                      </p:to>
                                    </p:set>
                                    <p:animEffect transition="in" filter="fade">
                                      <p:cBhvr>
                                        <p:cTn id="70" dur="1000"/>
                                        <p:tgtEl>
                                          <p:spTgt spid="133"/>
                                        </p:tgtEl>
                                      </p:cBhvr>
                                    </p:animEffect>
                                    <p:anim calcmode="lin" valueType="num">
                                      <p:cBhvr>
                                        <p:cTn id="71" dur="1000" fill="hold"/>
                                        <p:tgtEl>
                                          <p:spTgt spid="133"/>
                                        </p:tgtEl>
                                        <p:attrNameLst>
                                          <p:attrName>ppt_x</p:attrName>
                                        </p:attrNameLst>
                                      </p:cBhvr>
                                      <p:tavLst>
                                        <p:tav tm="0">
                                          <p:val>
                                            <p:strVal val="#ppt_x"/>
                                          </p:val>
                                        </p:tav>
                                        <p:tav tm="100000">
                                          <p:val>
                                            <p:strVal val="#ppt_x"/>
                                          </p:val>
                                        </p:tav>
                                      </p:tavLst>
                                    </p:anim>
                                    <p:anim calcmode="lin" valueType="num">
                                      <p:cBhvr>
                                        <p:cTn id="72" dur="1000" fill="hold"/>
                                        <p:tgtEl>
                                          <p:spTgt spid="133"/>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67"/>
                                        </p:tgtEl>
                                        <p:attrNameLst>
                                          <p:attrName>style.visibility</p:attrName>
                                        </p:attrNameLst>
                                      </p:cBhvr>
                                      <p:to>
                                        <p:strVal val="visible"/>
                                      </p:to>
                                    </p:set>
                                    <p:animEffect transition="in" filter="fade">
                                      <p:cBhvr>
                                        <p:cTn id="75" dur="1000"/>
                                        <p:tgtEl>
                                          <p:spTgt spid="167"/>
                                        </p:tgtEl>
                                      </p:cBhvr>
                                    </p:animEffect>
                                    <p:anim calcmode="lin" valueType="num">
                                      <p:cBhvr>
                                        <p:cTn id="76" dur="1000" fill="hold"/>
                                        <p:tgtEl>
                                          <p:spTgt spid="167"/>
                                        </p:tgtEl>
                                        <p:attrNameLst>
                                          <p:attrName>ppt_x</p:attrName>
                                        </p:attrNameLst>
                                      </p:cBhvr>
                                      <p:tavLst>
                                        <p:tav tm="0">
                                          <p:val>
                                            <p:strVal val="#ppt_x"/>
                                          </p:val>
                                        </p:tav>
                                        <p:tav tm="100000">
                                          <p:val>
                                            <p:strVal val="#ppt_x"/>
                                          </p:val>
                                        </p:tav>
                                      </p:tavLst>
                                    </p:anim>
                                    <p:anim calcmode="lin" valueType="num">
                                      <p:cBhvr>
                                        <p:cTn id="77" dur="1000" fill="hold"/>
                                        <p:tgtEl>
                                          <p:spTgt spid="167"/>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101"/>
                                        </p:tgtEl>
                                        <p:attrNameLst>
                                          <p:attrName>style.visibility</p:attrName>
                                        </p:attrNameLst>
                                      </p:cBhvr>
                                      <p:to>
                                        <p:strVal val="visible"/>
                                      </p:to>
                                    </p:set>
                                    <p:animEffect transition="in" filter="fade">
                                      <p:cBhvr>
                                        <p:cTn id="80" dur="1000"/>
                                        <p:tgtEl>
                                          <p:spTgt spid="101"/>
                                        </p:tgtEl>
                                      </p:cBhvr>
                                    </p:animEffect>
                                    <p:anim calcmode="lin" valueType="num">
                                      <p:cBhvr>
                                        <p:cTn id="81" dur="1000" fill="hold"/>
                                        <p:tgtEl>
                                          <p:spTgt spid="101"/>
                                        </p:tgtEl>
                                        <p:attrNameLst>
                                          <p:attrName>ppt_x</p:attrName>
                                        </p:attrNameLst>
                                      </p:cBhvr>
                                      <p:tavLst>
                                        <p:tav tm="0">
                                          <p:val>
                                            <p:strVal val="#ppt_x"/>
                                          </p:val>
                                        </p:tav>
                                        <p:tav tm="100000">
                                          <p:val>
                                            <p:strVal val="#ppt_x"/>
                                          </p:val>
                                        </p:tav>
                                      </p:tavLst>
                                    </p:anim>
                                    <p:anim calcmode="lin" valueType="num">
                                      <p:cBhvr>
                                        <p:cTn id="82" dur="1000" fill="hold"/>
                                        <p:tgtEl>
                                          <p:spTgt spid="101"/>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173"/>
                                        </p:tgtEl>
                                        <p:attrNameLst>
                                          <p:attrName>style.visibility</p:attrName>
                                        </p:attrNameLst>
                                      </p:cBhvr>
                                      <p:to>
                                        <p:strVal val="visible"/>
                                      </p:to>
                                    </p:set>
                                    <p:animEffect transition="in" filter="fade">
                                      <p:cBhvr>
                                        <p:cTn id="85" dur="1000"/>
                                        <p:tgtEl>
                                          <p:spTgt spid="173"/>
                                        </p:tgtEl>
                                      </p:cBhvr>
                                    </p:animEffect>
                                    <p:anim calcmode="lin" valueType="num">
                                      <p:cBhvr>
                                        <p:cTn id="86" dur="1000" fill="hold"/>
                                        <p:tgtEl>
                                          <p:spTgt spid="173"/>
                                        </p:tgtEl>
                                        <p:attrNameLst>
                                          <p:attrName>ppt_x</p:attrName>
                                        </p:attrNameLst>
                                      </p:cBhvr>
                                      <p:tavLst>
                                        <p:tav tm="0">
                                          <p:val>
                                            <p:strVal val="#ppt_x"/>
                                          </p:val>
                                        </p:tav>
                                        <p:tav tm="100000">
                                          <p:val>
                                            <p:strVal val="#ppt_x"/>
                                          </p:val>
                                        </p:tav>
                                      </p:tavLst>
                                    </p:anim>
                                    <p:anim calcmode="lin" valueType="num">
                                      <p:cBhvr>
                                        <p:cTn id="87" dur="1000" fill="hold"/>
                                        <p:tgtEl>
                                          <p:spTgt spid="173"/>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107"/>
                                        </p:tgtEl>
                                        <p:attrNameLst>
                                          <p:attrName>style.visibility</p:attrName>
                                        </p:attrNameLst>
                                      </p:cBhvr>
                                      <p:to>
                                        <p:strVal val="visible"/>
                                      </p:to>
                                    </p:set>
                                    <p:animEffect transition="in" filter="fade">
                                      <p:cBhvr>
                                        <p:cTn id="90" dur="1000"/>
                                        <p:tgtEl>
                                          <p:spTgt spid="107"/>
                                        </p:tgtEl>
                                      </p:cBhvr>
                                    </p:animEffect>
                                    <p:anim calcmode="lin" valueType="num">
                                      <p:cBhvr>
                                        <p:cTn id="91" dur="1000" fill="hold"/>
                                        <p:tgtEl>
                                          <p:spTgt spid="107"/>
                                        </p:tgtEl>
                                        <p:attrNameLst>
                                          <p:attrName>ppt_x</p:attrName>
                                        </p:attrNameLst>
                                      </p:cBhvr>
                                      <p:tavLst>
                                        <p:tav tm="0">
                                          <p:val>
                                            <p:strVal val="#ppt_x"/>
                                          </p:val>
                                        </p:tav>
                                        <p:tav tm="100000">
                                          <p:val>
                                            <p:strVal val="#ppt_x"/>
                                          </p:val>
                                        </p:tav>
                                      </p:tavLst>
                                    </p:anim>
                                    <p:anim calcmode="lin" valueType="num">
                                      <p:cBhvr>
                                        <p:cTn id="92" dur="1000" fill="hold"/>
                                        <p:tgtEl>
                                          <p:spTgt spid="107"/>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177"/>
                                        </p:tgtEl>
                                        <p:attrNameLst>
                                          <p:attrName>style.visibility</p:attrName>
                                        </p:attrNameLst>
                                      </p:cBhvr>
                                      <p:to>
                                        <p:strVal val="visible"/>
                                      </p:to>
                                    </p:set>
                                    <p:animEffect transition="in" filter="fade">
                                      <p:cBhvr>
                                        <p:cTn id="95" dur="1000"/>
                                        <p:tgtEl>
                                          <p:spTgt spid="177"/>
                                        </p:tgtEl>
                                      </p:cBhvr>
                                    </p:animEffect>
                                    <p:anim calcmode="lin" valueType="num">
                                      <p:cBhvr>
                                        <p:cTn id="96" dur="1000" fill="hold"/>
                                        <p:tgtEl>
                                          <p:spTgt spid="177"/>
                                        </p:tgtEl>
                                        <p:attrNameLst>
                                          <p:attrName>ppt_x</p:attrName>
                                        </p:attrNameLst>
                                      </p:cBhvr>
                                      <p:tavLst>
                                        <p:tav tm="0">
                                          <p:val>
                                            <p:strVal val="#ppt_x"/>
                                          </p:val>
                                        </p:tav>
                                        <p:tav tm="100000">
                                          <p:val>
                                            <p:strVal val="#ppt_x"/>
                                          </p:val>
                                        </p:tav>
                                      </p:tavLst>
                                    </p:anim>
                                    <p:anim calcmode="lin" valueType="num">
                                      <p:cBhvr>
                                        <p:cTn id="97" dur="1000" fill="hold"/>
                                        <p:tgtEl>
                                          <p:spTgt spid="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7" grpId="0" animBg="1"/>
      <p:bldP spid="179" grpId="0"/>
      <p:bldP spid="182" grpId="0"/>
      <p:bldP spid="185" grpId="0"/>
      <p:bldP spid="188"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heme/theme1.xml><?xml version="1.0" encoding="utf-8"?>
<a:theme xmlns:a="http://schemas.openxmlformats.org/drawingml/2006/main" name="Office 主题">
  <a:themeElements>
    <a:clrScheme name="自定义 776">
      <a:dk1>
        <a:sysClr val="windowText" lastClr="000000"/>
      </a:dk1>
      <a:lt1>
        <a:sysClr val="window" lastClr="FFFFFF"/>
      </a:lt1>
      <a:dk2>
        <a:srgbClr val="39B6D6"/>
      </a:dk2>
      <a:lt2>
        <a:srgbClr val="E7E6E6"/>
      </a:lt2>
      <a:accent1>
        <a:srgbClr val="7CCEA9"/>
      </a:accent1>
      <a:accent2>
        <a:srgbClr val="39B6D6"/>
      </a:accent2>
      <a:accent3>
        <a:srgbClr val="7CCEA9"/>
      </a:accent3>
      <a:accent4>
        <a:srgbClr val="39B6D6"/>
      </a:accent4>
      <a:accent5>
        <a:srgbClr val="7CCEA9"/>
      </a:accent5>
      <a:accent6>
        <a:srgbClr val="39B6D6"/>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TotalTime>
  <Words>5532</Words>
  <Application>Microsoft Office PowerPoint</Application>
  <PresentationFormat>宽屏</PresentationFormat>
  <Paragraphs>442</Paragraphs>
  <Slides>34</Slides>
  <Notes>29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34</vt:i4>
      </vt:variant>
    </vt:vector>
  </HeadingPairs>
  <TitlesOfParts>
    <vt:vector size="50" baseType="lpstr">
      <vt:lpstr>Agency FB</vt:lpstr>
      <vt:lpstr>Helvetica Light</vt:lpstr>
      <vt:lpstr>Helvetica Neue</vt:lpstr>
      <vt:lpstr>Microsoft JhengHei Light</vt:lpstr>
      <vt:lpstr>Roboto Condensed</vt:lpstr>
      <vt:lpstr>Roboto Regular</vt:lpstr>
      <vt:lpstr>华文黑体</vt:lpstr>
      <vt:lpstr>华文宋体</vt:lpstr>
      <vt:lpstr>宋体</vt:lpstr>
      <vt:lpstr>微软雅黑</vt:lpstr>
      <vt:lpstr>Arial</vt:lpstr>
      <vt:lpstr>Arial Black</vt:lpstr>
      <vt:lpstr>Calibri</vt:lpstr>
      <vt:lpstr>Corbel</vt:lpstr>
      <vt:lpstr>Impact</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51PPT</dc:creator>
  <cp:keywords>51PPT模板网</cp:keywords>
  <dc:description>www.51pptmoban.com</dc:description>
  <cp:lastModifiedBy>阳光 男孩</cp:lastModifiedBy>
  <cp:revision>61</cp:revision>
  <dcterms:created xsi:type="dcterms:W3CDTF">2015-05-05T08:02:00Z</dcterms:created>
  <dcterms:modified xsi:type="dcterms:W3CDTF">2020-03-02T12:14:25Z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2052-10.1.0.6390</vt:lpwstr>
  </property>
</Properties>
</file>