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28"/>
  </p:notesMasterIdLst>
  <p:sldIdLst>
    <p:sldId id="289" r:id="rId2"/>
    <p:sldId id="283" r:id="rId3"/>
    <p:sldId id="284" r:id="rId4"/>
    <p:sldId id="262" r:id="rId5"/>
    <p:sldId id="272" r:id="rId6"/>
    <p:sldId id="276" r:id="rId7"/>
    <p:sldId id="263" r:id="rId8"/>
    <p:sldId id="287" r:id="rId9"/>
    <p:sldId id="261" r:id="rId10"/>
    <p:sldId id="274" r:id="rId11"/>
    <p:sldId id="270" r:id="rId12"/>
    <p:sldId id="268" r:id="rId13"/>
    <p:sldId id="269" r:id="rId14"/>
    <p:sldId id="286" r:id="rId15"/>
    <p:sldId id="277" r:id="rId16"/>
    <p:sldId id="264" r:id="rId17"/>
    <p:sldId id="267" r:id="rId18"/>
    <p:sldId id="265" r:id="rId19"/>
    <p:sldId id="271" r:id="rId20"/>
    <p:sldId id="285" r:id="rId21"/>
    <p:sldId id="260" r:id="rId22"/>
    <p:sldId id="266" r:id="rId23"/>
    <p:sldId id="273" r:id="rId24"/>
    <p:sldId id="275" r:id="rId25"/>
    <p:sldId id="288" r:id="rId26"/>
    <p:sldId id="290"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85" autoAdjust="0"/>
    <p:restoredTop sz="95317" autoAdjust="0"/>
  </p:normalViewPr>
  <p:slideViewPr>
    <p:cSldViewPr snapToGrid="0">
      <p:cViewPr varScale="1">
        <p:scale>
          <a:sx n="102" d="100"/>
          <a:sy n="102" d="100"/>
        </p:scale>
        <p:origin x="132" y="29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DD2-4CCA-A43D-D2D5D3C562F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DD2-4CCA-A43D-D2D5D3C562F4}"/>
            </c:ext>
          </c:extLst>
        </c:ser>
        <c:ser>
          <c:idx val="2"/>
          <c:order val="2"/>
          <c:tx>
            <c:strRef>
              <c:f>Sheet1!$D$1</c:f>
              <c:strCache>
                <c:ptCount val="1"/>
                <c:pt idx="0">
                  <c:v>系列 3</c:v>
                </c:pt>
              </c:strCache>
            </c:strRef>
          </c:tx>
          <c:spPr>
            <a:solidFill>
              <a:schemeClr val="tx1">
                <a:lumMod val="50000"/>
                <a:lumOff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DD2-4CCA-A43D-D2D5D3C562F4}"/>
            </c:ext>
          </c:extLst>
        </c:ser>
        <c:dLbls>
          <c:showLegendKey val="0"/>
          <c:showVal val="0"/>
          <c:showCatName val="0"/>
          <c:showSerName val="0"/>
          <c:showPercent val="0"/>
          <c:showBubbleSize val="0"/>
        </c:dLbls>
        <c:gapWidth val="75"/>
        <c:overlap val="100"/>
        <c:axId val="1967275024"/>
        <c:axId val="1967269040"/>
      </c:barChart>
      <c:catAx>
        <c:axId val="19672750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967269040"/>
        <c:crosses val="autoZero"/>
        <c:auto val="1"/>
        <c:lblAlgn val="ctr"/>
        <c:lblOffset val="100"/>
        <c:noMultiLvlLbl val="0"/>
      </c:catAx>
      <c:valAx>
        <c:axId val="19672690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67275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2.5</c:v>
                </c:pt>
                <c:pt idx="1">
                  <c:v>3</c:v>
                </c:pt>
                <c:pt idx="2">
                  <c:v>4</c:v>
                </c:pt>
                <c:pt idx="3">
                  <c:v>3</c:v>
                </c:pt>
              </c:numCache>
            </c:numRef>
          </c:val>
          <c:extLst xmlns:c16r2="http://schemas.microsoft.com/office/drawing/2015/06/chart">
            <c:ext xmlns:c16="http://schemas.microsoft.com/office/drawing/2014/chart" uri="{C3380CC4-5D6E-409C-BE32-E72D297353CC}">
              <c16:uniqueId val="{00000000-A64E-4B32-9F25-B721EB58FA6A}"/>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3</c:v>
                </c:pt>
                <c:pt idx="2">
                  <c:v>3.2</c:v>
                </c:pt>
                <c:pt idx="3">
                  <c:v>2</c:v>
                </c:pt>
              </c:numCache>
            </c:numRef>
          </c:val>
          <c:extLst xmlns:c16r2="http://schemas.microsoft.com/office/drawing/2015/06/chart">
            <c:ext xmlns:c16="http://schemas.microsoft.com/office/drawing/2014/chart" uri="{C3380CC4-5D6E-409C-BE32-E72D297353CC}">
              <c16:uniqueId val="{00000001-A64E-4B32-9F25-B721EB58FA6A}"/>
            </c:ext>
          </c:extLst>
        </c:ser>
        <c:ser>
          <c:idx val="2"/>
          <c:order val="2"/>
          <c:tx>
            <c:strRef>
              <c:f>Sheet1!$D$1</c:f>
              <c:strCache>
                <c:ptCount val="1"/>
                <c:pt idx="0">
                  <c:v>系列 3</c:v>
                </c:pt>
              </c:strCache>
            </c:strRef>
          </c:tx>
          <c:spPr>
            <a:solidFill>
              <a:schemeClr val="tx1">
                <a:lumMod val="50000"/>
                <a:lumOff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5</c:v>
                </c:pt>
                <c:pt idx="1">
                  <c:v>3</c:v>
                </c:pt>
                <c:pt idx="2">
                  <c:v>2</c:v>
                </c:pt>
                <c:pt idx="3">
                  <c:v>1</c:v>
                </c:pt>
              </c:numCache>
            </c:numRef>
          </c:val>
          <c:extLst xmlns:c16r2="http://schemas.microsoft.com/office/drawing/2015/06/chart">
            <c:ext xmlns:c16="http://schemas.microsoft.com/office/drawing/2014/chart" uri="{C3380CC4-5D6E-409C-BE32-E72D297353CC}">
              <c16:uniqueId val="{00000002-A64E-4B32-9F25-B721EB58FA6A}"/>
            </c:ext>
          </c:extLst>
        </c:ser>
        <c:dLbls>
          <c:showLegendKey val="0"/>
          <c:showVal val="0"/>
          <c:showCatName val="0"/>
          <c:showSerName val="0"/>
          <c:showPercent val="0"/>
          <c:showBubbleSize val="0"/>
        </c:dLbls>
        <c:gapWidth val="75"/>
        <c:overlap val="100"/>
        <c:axId val="1967270672"/>
        <c:axId val="1967270128"/>
      </c:barChart>
      <c:catAx>
        <c:axId val="19672706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967270128"/>
        <c:crosses val="autoZero"/>
        <c:auto val="1"/>
        <c:lblAlgn val="ctr"/>
        <c:lblOffset val="100"/>
        <c:noMultiLvlLbl val="0"/>
      </c:catAx>
      <c:valAx>
        <c:axId val="1967270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67270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06C37E-11D3-4DB8-A57E-70919EAB46C6}" type="datetimeFigureOut">
              <a:rPr lang="zh-CN" altLang="en-US" smtClean="0"/>
              <a:t>2020/3/3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8152D9-5CC7-4E9D-A5C4-B9CCFF0E5EE8}" type="slidenum">
              <a:rPr lang="zh-CN" altLang="en-US" smtClean="0"/>
              <a:t>‹#›</a:t>
            </a:fld>
            <a:endParaRPr lang="zh-CN" altLang="en-US"/>
          </a:p>
        </p:txBody>
      </p:sp>
    </p:spTree>
    <p:extLst>
      <p:ext uri="{BB962C8B-B14F-4D97-AF65-F5344CB8AC3E}">
        <p14:creationId xmlns:p14="http://schemas.microsoft.com/office/powerpoint/2010/main" val="1277055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1</a:t>
            </a:fld>
            <a:endParaRPr lang="zh-CN" altLang="en-US"/>
          </a:p>
        </p:txBody>
      </p:sp>
    </p:spTree>
    <p:extLst>
      <p:ext uri="{BB962C8B-B14F-4D97-AF65-F5344CB8AC3E}">
        <p14:creationId xmlns:p14="http://schemas.microsoft.com/office/powerpoint/2010/main" val="3257624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t>10</a:t>
            </a:fld>
            <a:endParaRPr lang="zh-CN" altLang="en-US"/>
          </a:p>
        </p:txBody>
      </p:sp>
    </p:spTree>
    <p:extLst>
      <p:ext uri="{BB962C8B-B14F-4D97-AF65-F5344CB8AC3E}">
        <p14:creationId xmlns:p14="http://schemas.microsoft.com/office/powerpoint/2010/main" val="2590228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7F6AE7-3555-47AF-9DDF-A6E6AF0CA1ED}" type="slidenum">
              <a:rPr lang="zh-CN" altLang="en-US" smtClean="0"/>
              <a:t>11</a:t>
            </a:fld>
            <a:endParaRPr lang="zh-CN" altLang="en-US"/>
          </a:p>
        </p:txBody>
      </p:sp>
    </p:spTree>
    <p:extLst>
      <p:ext uri="{BB962C8B-B14F-4D97-AF65-F5344CB8AC3E}">
        <p14:creationId xmlns:p14="http://schemas.microsoft.com/office/powerpoint/2010/main" val="2358542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12</a:t>
            </a:fld>
            <a:endParaRPr lang="zh-CN" altLang="en-US"/>
          </a:p>
        </p:txBody>
      </p:sp>
    </p:spTree>
    <p:extLst>
      <p:ext uri="{BB962C8B-B14F-4D97-AF65-F5344CB8AC3E}">
        <p14:creationId xmlns:p14="http://schemas.microsoft.com/office/powerpoint/2010/main" val="1364672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AC6A9B-126A-4E6D-AAF1-1109D0968196}" type="slidenum">
              <a:rPr lang="zh-CN" altLang="en-US" smtClean="0"/>
              <a:t>13</a:t>
            </a:fld>
            <a:endParaRPr lang="zh-CN" altLang="en-US"/>
          </a:p>
        </p:txBody>
      </p:sp>
    </p:spTree>
    <p:extLst>
      <p:ext uri="{BB962C8B-B14F-4D97-AF65-F5344CB8AC3E}">
        <p14:creationId xmlns:p14="http://schemas.microsoft.com/office/powerpoint/2010/main" val="409624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14</a:t>
            </a:fld>
            <a:endParaRPr lang="zh-CN" altLang="en-US"/>
          </a:p>
        </p:txBody>
      </p:sp>
    </p:spTree>
    <p:extLst>
      <p:ext uri="{BB962C8B-B14F-4D97-AF65-F5344CB8AC3E}">
        <p14:creationId xmlns:p14="http://schemas.microsoft.com/office/powerpoint/2010/main" val="2590448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15</a:t>
            </a:fld>
            <a:endParaRPr lang="zh-CN" altLang="en-US"/>
          </a:p>
        </p:txBody>
      </p:sp>
    </p:spTree>
    <p:extLst>
      <p:ext uri="{BB962C8B-B14F-4D97-AF65-F5344CB8AC3E}">
        <p14:creationId xmlns:p14="http://schemas.microsoft.com/office/powerpoint/2010/main" val="2940691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16</a:t>
            </a:fld>
            <a:endParaRPr lang="zh-CN" altLang="en-US"/>
          </a:p>
        </p:txBody>
      </p:sp>
    </p:spTree>
    <p:extLst>
      <p:ext uri="{BB962C8B-B14F-4D97-AF65-F5344CB8AC3E}">
        <p14:creationId xmlns:p14="http://schemas.microsoft.com/office/powerpoint/2010/main" val="4121319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17</a:t>
            </a:fld>
            <a:endParaRPr lang="zh-CN" altLang="en-US"/>
          </a:p>
        </p:txBody>
      </p:sp>
    </p:spTree>
    <p:extLst>
      <p:ext uri="{BB962C8B-B14F-4D97-AF65-F5344CB8AC3E}">
        <p14:creationId xmlns:p14="http://schemas.microsoft.com/office/powerpoint/2010/main" val="2579455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18</a:t>
            </a:fld>
            <a:endParaRPr lang="zh-CN" altLang="en-US"/>
          </a:p>
        </p:txBody>
      </p:sp>
    </p:spTree>
    <p:extLst>
      <p:ext uri="{BB962C8B-B14F-4D97-AF65-F5344CB8AC3E}">
        <p14:creationId xmlns:p14="http://schemas.microsoft.com/office/powerpoint/2010/main" val="4250566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19</a:t>
            </a:fld>
            <a:endParaRPr lang="zh-CN" altLang="en-US"/>
          </a:p>
        </p:txBody>
      </p:sp>
    </p:spTree>
    <p:extLst>
      <p:ext uri="{BB962C8B-B14F-4D97-AF65-F5344CB8AC3E}">
        <p14:creationId xmlns:p14="http://schemas.microsoft.com/office/powerpoint/2010/main" val="381222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2</a:t>
            </a:fld>
            <a:endParaRPr lang="zh-CN" altLang="en-US"/>
          </a:p>
        </p:txBody>
      </p:sp>
    </p:spTree>
    <p:extLst>
      <p:ext uri="{BB962C8B-B14F-4D97-AF65-F5344CB8AC3E}">
        <p14:creationId xmlns:p14="http://schemas.microsoft.com/office/powerpoint/2010/main" val="3729427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20</a:t>
            </a:fld>
            <a:endParaRPr lang="zh-CN" altLang="en-US"/>
          </a:p>
        </p:txBody>
      </p:sp>
    </p:spTree>
    <p:extLst>
      <p:ext uri="{BB962C8B-B14F-4D97-AF65-F5344CB8AC3E}">
        <p14:creationId xmlns:p14="http://schemas.microsoft.com/office/powerpoint/2010/main" val="1551019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21</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767444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22</a:t>
            </a:fld>
            <a:endParaRPr lang="zh-CN" altLang="en-US"/>
          </a:p>
        </p:txBody>
      </p:sp>
    </p:spTree>
    <p:extLst>
      <p:ext uri="{BB962C8B-B14F-4D97-AF65-F5344CB8AC3E}">
        <p14:creationId xmlns:p14="http://schemas.microsoft.com/office/powerpoint/2010/main" val="2430895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23</a:t>
            </a:fld>
            <a:endParaRPr lang="zh-CN" altLang="en-US"/>
          </a:p>
        </p:txBody>
      </p:sp>
    </p:spTree>
    <p:extLst>
      <p:ext uri="{BB962C8B-B14F-4D97-AF65-F5344CB8AC3E}">
        <p14:creationId xmlns:p14="http://schemas.microsoft.com/office/powerpoint/2010/main" val="2063565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24</a:t>
            </a:fld>
            <a:endParaRPr lang="zh-CN" altLang="en-US"/>
          </a:p>
        </p:txBody>
      </p:sp>
    </p:spTree>
    <p:extLst>
      <p:ext uri="{BB962C8B-B14F-4D97-AF65-F5344CB8AC3E}">
        <p14:creationId xmlns:p14="http://schemas.microsoft.com/office/powerpoint/2010/main" val="3913586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25</a:t>
            </a:fld>
            <a:endParaRPr lang="zh-CN" altLang="en-US"/>
          </a:p>
        </p:txBody>
      </p:sp>
    </p:spTree>
    <p:extLst>
      <p:ext uri="{BB962C8B-B14F-4D97-AF65-F5344CB8AC3E}">
        <p14:creationId xmlns:p14="http://schemas.microsoft.com/office/powerpoint/2010/main" val="843174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3</a:t>
            </a:fld>
            <a:endParaRPr lang="zh-CN" altLang="en-US"/>
          </a:p>
        </p:txBody>
      </p:sp>
    </p:spTree>
    <p:extLst>
      <p:ext uri="{BB962C8B-B14F-4D97-AF65-F5344CB8AC3E}">
        <p14:creationId xmlns:p14="http://schemas.microsoft.com/office/powerpoint/2010/main" val="108460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4</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892515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5</a:t>
            </a:fld>
            <a:endParaRPr lang="zh-CN" altLang="en-US"/>
          </a:p>
        </p:txBody>
      </p:sp>
    </p:spTree>
    <p:extLst>
      <p:ext uri="{BB962C8B-B14F-4D97-AF65-F5344CB8AC3E}">
        <p14:creationId xmlns:p14="http://schemas.microsoft.com/office/powerpoint/2010/main" val="4088298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6</a:t>
            </a:fld>
            <a:endParaRPr lang="zh-CN" altLang="en-US"/>
          </a:p>
        </p:txBody>
      </p:sp>
    </p:spTree>
    <p:extLst>
      <p:ext uri="{BB962C8B-B14F-4D97-AF65-F5344CB8AC3E}">
        <p14:creationId xmlns:p14="http://schemas.microsoft.com/office/powerpoint/2010/main" val="2719577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C04B92-5184-4370-883C-D72A6DD2061F}" type="slidenum">
              <a:rPr lang="zh-CN" altLang="en-US" smtClean="0"/>
              <a:t>7</a:t>
            </a:fld>
            <a:endParaRPr lang="zh-CN" altLang="en-US"/>
          </a:p>
        </p:txBody>
      </p:sp>
    </p:spTree>
    <p:extLst>
      <p:ext uri="{BB962C8B-B14F-4D97-AF65-F5344CB8AC3E}">
        <p14:creationId xmlns:p14="http://schemas.microsoft.com/office/powerpoint/2010/main" val="2728733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8152D9-5CC7-4E9D-A5C4-B9CCFF0E5EE8}" type="slidenum">
              <a:rPr lang="zh-CN" altLang="en-US" smtClean="0"/>
              <a:t>8</a:t>
            </a:fld>
            <a:endParaRPr lang="zh-CN" altLang="en-US"/>
          </a:p>
        </p:txBody>
      </p:sp>
    </p:spTree>
    <p:extLst>
      <p:ext uri="{BB962C8B-B14F-4D97-AF65-F5344CB8AC3E}">
        <p14:creationId xmlns:p14="http://schemas.microsoft.com/office/powerpoint/2010/main" val="2278954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9</a:t>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66828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9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810918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960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32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3"/>
          </p:nvPr>
        </p:nvSpPr>
        <p:spPr>
          <a:xfrm>
            <a:off x="1512787" y="2085939"/>
            <a:ext cx="3549384" cy="2143161"/>
          </a:xfrm>
          <a:custGeom>
            <a:avLst/>
            <a:gdLst>
              <a:gd name="connsiteX0" fmla="*/ 1792618 w 3549384"/>
              <a:gd name="connsiteY0" fmla="*/ 0 h 2143161"/>
              <a:gd name="connsiteX1" fmla="*/ 2516836 w 3549384"/>
              <a:gd name="connsiteY1" fmla="*/ 415730 h 2143161"/>
              <a:gd name="connsiteX2" fmla="*/ 2602882 w 3549384"/>
              <a:gd name="connsiteY2" fmla="*/ 408563 h 2143161"/>
              <a:gd name="connsiteX3" fmla="*/ 3248224 w 3549384"/>
              <a:gd name="connsiteY3" fmla="*/ 1060829 h 2143161"/>
              <a:gd name="connsiteX4" fmla="*/ 3549384 w 3549384"/>
              <a:gd name="connsiteY4" fmla="*/ 1562572 h 2143161"/>
              <a:gd name="connsiteX5" fmla="*/ 2968576 w 3549384"/>
              <a:gd name="connsiteY5" fmla="*/ 2143161 h 2143161"/>
              <a:gd name="connsiteX6" fmla="*/ 580808 w 3549384"/>
              <a:gd name="connsiteY6" fmla="*/ 2143161 h 2143161"/>
              <a:gd name="connsiteX7" fmla="*/ 0 w 3549384"/>
              <a:gd name="connsiteY7" fmla="*/ 1562572 h 2143161"/>
              <a:gd name="connsiteX8" fmla="*/ 437399 w 3549384"/>
              <a:gd name="connsiteY8" fmla="*/ 1003487 h 2143161"/>
              <a:gd name="connsiteX9" fmla="*/ 889139 w 3549384"/>
              <a:gd name="connsiteY9" fmla="*/ 645099 h 2143161"/>
              <a:gd name="connsiteX10" fmla="*/ 968014 w 3549384"/>
              <a:gd name="connsiteY10" fmla="*/ 652267 h 2143161"/>
              <a:gd name="connsiteX11" fmla="*/ 1792618 w 3549384"/>
              <a:gd name="connsiteY11" fmla="*/ 0 h 2143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9384" h="2143161">
                <a:moveTo>
                  <a:pt x="1792618" y="0"/>
                </a:moveTo>
                <a:cubicBezTo>
                  <a:pt x="2100949" y="0"/>
                  <a:pt x="2373427" y="164859"/>
                  <a:pt x="2516836" y="415730"/>
                </a:cubicBezTo>
                <a:cubicBezTo>
                  <a:pt x="2545518" y="415730"/>
                  <a:pt x="2574200" y="408563"/>
                  <a:pt x="2602882" y="408563"/>
                </a:cubicBezTo>
                <a:cubicBezTo>
                  <a:pt x="2961405" y="408563"/>
                  <a:pt x="3248224" y="702441"/>
                  <a:pt x="3248224" y="1060829"/>
                </a:cubicBezTo>
                <a:cubicBezTo>
                  <a:pt x="3427486" y="1161178"/>
                  <a:pt x="3549384" y="1347540"/>
                  <a:pt x="3549384" y="1562572"/>
                </a:cubicBezTo>
                <a:cubicBezTo>
                  <a:pt x="3549384" y="1885122"/>
                  <a:pt x="3291247" y="2143161"/>
                  <a:pt x="2968576" y="2143161"/>
                </a:cubicBezTo>
                <a:cubicBezTo>
                  <a:pt x="2968576" y="2143161"/>
                  <a:pt x="2968576" y="2143161"/>
                  <a:pt x="580808" y="2143161"/>
                </a:cubicBezTo>
                <a:cubicBezTo>
                  <a:pt x="265308" y="2143161"/>
                  <a:pt x="0" y="1885122"/>
                  <a:pt x="0" y="1562572"/>
                </a:cubicBezTo>
                <a:cubicBezTo>
                  <a:pt x="0" y="1290197"/>
                  <a:pt x="186432" y="1067997"/>
                  <a:pt x="437399" y="1003487"/>
                </a:cubicBezTo>
                <a:cubicBezTo>
                  <a:pt x="487592" y="802790"/>
                  <a:pt x="674025" y="645099"/>
                  <a:pt x="889139" y="645099"/>
                </a:cubicBezTo>
                <a:cubicBezTo>
                  <a:pt x="917821" y="645099"/>
                  <a:pt x="939332" y="652267"/>
                  <a:pt x="968014" y="652267"/>
                </a:cubicBezTo>
                <a:cubicBezTo>
                  <a:pt x="1054060" y="279543"/>
                  <a:pt x="1391072" y="0"/>
                  <a:pt x="1792618" y="0"/>
                </a:cubicBezTo>
                <a:close/>
              </a:path>
            </a:pathLst>
          </a:custGeom>
        </p:spPr>
        <p:txBody>
          <a:bodyPr wrap="square">
            <a:noAutofit/>
          </a:bodyPr>
          <a:lstStyle/>
          <a:p>
            <a:endParaRPr lang="zh-CN" altLang="en-US"/>
          </a:p>
        </p:txBody>
      </p:sp>
      <p:sp>
        <p:nvSpPr>
          <p:cNvPr id="12" name="图片占位符 11"/>
          <p:cNvSpPr>
            <a:spLocks noGrp="1"/>
          </p:cNvSpPr>
          <p:nvPr>
            <p:ph type="pic" sz="quarter" idx="14"/>
          </p:nvPr>
        </p:nvSpPr>
        <p:spPr>
          <a:xfrm>
            <a:off x="6726693" y="2085939"/>
            <a:ext cx="3549384" cy="2143161"/>
          </a:xfrm>
          <a:custGeom>
            <a:avLst/>
            <a:gdLst>
              <a:gd name="connsiteX0" fmla="*/ 1792618 w 3549384"/>
              <a:gd name="connsiteY0" fmla="*/ 0 h 2143161"/>
              <a:gd name="connsiteX1" fmla="*/ 2516836 w 3549384"/>
              <a:gd name="connsiteY1" fmla="*/ 415730 h 2143161"/>
              <a:gd name="connsiteX2" fmla="*/ 2602881 w 3549384"/>
              <a:gd name="connsiteY2" fmla="*/ 408563 h 2143161"/>
              <a:gd name="connsiteX3" fmla="*/ 3248224 w 3549384"/>
              <a:gd name="connsiteY3" fmla="*/ 1060829 h 2143161"/>
              <a:gd name="connsiteX4" fmla="*/ 3549384 w 3549384"/>
              <a:gd name="connsiteY4" fmla="*/ 1562572 h 2143161"/>
              <a:gd name="connsiteX5" fmla="*/ 2968576 w 3549384"/>
              <a:gd name="connsiteY5" fmla="*/ 2143161 h 2143161"/>
              <a:gd name="connsiteX6" fmla="*/ 580809 w 3549384"/>
              <a:gd name="connsiteY6" fmla="*/ 2143161 h 2143161"/>
              <a:gd name="connsiteX7" fmla="*/ 0 w 3549384"/>
              <a:gd name="connsiteY7" fmla="*/ 1562572 h 2143161"/>
              <a:gd name="connsiteX8" fmla="*/ 437399 w 3549384"/>
              <a:gd name="connsiteY8" fmla="*/ 1003487 h 2143161"/>
              <a:gd name="connsiteX9" fmla="*/ 889139 w 3549384"/>
              <a:gd name="connsiteY9" fmla="*/ 645099 h 2143161"/>
              <a:gd name="connsiteX10" fmla="*/ 968014 w 3549384"/>
              <a:gd name="connsiteY10" fmla="*/ 652267 h 2143161"/>
              <a:gd name="connsiteX11" fmla="*/ 1792618 w 3549384"/>
              <a:gd name="connsiteY11" fmla="*/ 0 h 2143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9384" h="2143161">
                <a:moveTo>
                  <a:pt x="1792618" y="0"/>
                </a:moveTo>
                <a:cubicBezTo>
                  <a:pt x="2100949" y="0"/>
                  <a:pt x="2373427" y="164859"/>
                  <a:pt x="2516836" y="415730"/>
                </a:cubicBezTo>
                <a:cubicBezTo>
                  <a:pt x="2545518" y="415730"/>
                  <a:pt x="2574200" y="408563"/>
                  <a:pt x="2602881" y="408563"/>
                </a:cubicBezTo>
                <a:cubicBezTo>
                  <a:pt x="2961405" y="408563"/>
                  <a:pt x="3248224" y="702441"/>
                  <a:pt x="3248224" y="1060829"/>
                </a:cubicBezTo>
                <a:cubicBezTo>
                  <a:pt x="3427486" y="1161178"/>
                  <a:pt x="3549384" y="1347540"/>
                  <a:pt x="3549384" y="1562572"/>
                </a:cubicBezTo>
                <a:cubicBezTo>
                  <a:pt x="3549384" y="1885122"/>
                  <a:pt x="3291247" y="2143161"/>
                  <a:pt x="2968576" y="2143161"/>
                </a:cubicBezTo>
                <a:cubicBezTo>
                  <a:pt x="2968576" y="2143161"/>
                  <a:pt x="2968576" y="2143161"/>
                  <a:pt x="580809" y="2143161"/>
                </a:cubicBezTo>
                <a:cubicBezTo>
                  <a:pt x="265308" y="2143161"/>
                  <a:pt x="0" y="1885122"/>
                  <a:pt x="0" y="1562572"/>
                </a:cubicBezTo>
                <a:cubicBezTo>
                  <a:pt x="0" y="1290197"/>
                  <a:pt x="186433" y="1067997"/>
                  <a:pt x="437399" y="1003487"/>
                </a:cubicBezTo>
                <a:cubicBezTo>
                  <a:pt x="487592" y="802790"/>
                  <a:pt x="674025" y="645099"/>
                  <a:pt x="889139" y="645099"/>
                </a:cubicBezTo>
                <a:cubicBezTo>
                  <a:pt x="917821" y="645099"/>
                  <a:pt x="939332" y="652267"/>
                  <a:pt x="968014" y="652267"/>
                </a:cubicBezTo>
                <a:cubicBezTo>
                  <a:pt x="1054060" y="279543"/>
                  <a:pt x="1391072" y="0"/>
                  <a:pt x="1792618"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pPr marL="0" marR="0" lvl="0" indent="0" algn="l" defTabSz="1136929" rtl="0" eaLnBrk="1" fontAlgn="auto" latinLnBrk="0" hangingPunct="1">
              <a:lnSpc>
                <a:spcPct val="100000"/>
              </a:lnSpc>
              <a:spcBef>
                <a:spcPts val="0"/>
              </a:spcBef>
              <a:spcAft>
                <a:spcPts val="0"/>
              </a:spcAft>
              <a:buClrTx/>
              <a:buSzTx/>
              <a:buFontTx/>
              <a:buNone/>
              <a:tabLst/>
              <a:defRPr/>
            </a:pPr>
            <a:fld id="{294692E2-2E36-4BA6-BF46-F8FA43FD31EF}" type="datetimeFigureOut">
              <a:rPr kumimoji="0" lang="zh-CN" altLang="en-US" sz="1472"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1136929" rtl="0" eaLnBrk="1" fontAlgn="auto" latinLnBrk="0" hangingPunct="1">
                <a:lnSpc>
                  <a:spcPct val="100000"/>
                </a:lnSpc>
                <a:spcBef>
                  <a:spcPts val="0"/>
                </a:spcBef>
                <a:spcAft>
                  <a:spcPts val="0"/>
                </a:spcAft>
                <a:buClrTx/>
                <a:buSzTx/>
                <a:buFontTx/>
                <a:buNone/>
                <a:tabLst/>
                <a:defRPr/>
              </a:pPr>
              <a:t>2020/3/3</a:t>
            </a:fld>
            <a:endParaRPr kumimoji="0" lang="zh-CN" altLang="en-US" sz="1472"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1136929" rtl="0" eaLnBrk="1" fontAlgn="auto" latinLnBrk="0" hangingPunct="1">
              <a:lnSpc>
                <a:spcPct val="100000"/>
              </a:lnSpc>
              <a:spcBef>
                <a:spcPts val="0"/>
              </a:spcBef>
              <a:spcAft>
                <a:spcPts val="0"/>
              </a:spcAft>
              <a:buClrTx/>
              <a:buSzTx/>
              <a:buFontTx/>
              <a:buNone/>
              <a:tabLst/>
              <a:defRPr/>
            </a:pPr>
            <a:endParaRPr kumimoji="0" lang="zh-CN" altLang="en-US" sz="1472"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1136929" rtl="0" eaLnBrk="1" fontAlgn="auto" latinLnBrk="0" hangingPunct="1">
              <a:lnSpc>
                <a:spcPct val="100000"/>
              </a:lnSpc>
              <a:spcBef>
                <a:spcPts val="0"/>
              </a:spcBef>
              <a:spcAft>
                <a:spcPts val="0"/>
              </a:spcAft>
              <a:buClrTx/>
              <a:buSzTx/>
              <a:buFontTx/>
              <a:buNone/>
              <a:tabLst/>
              <a:defRPr/>
            </a:pPr>
            <a:fld id="{6763B8D0-EB74-4420-911C-521F82DBBECC}" type="slidenum">
              <a:rPr kumimoji="0" lang="zh-CN" altLang="en-US" sz="1472"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1136929" rtl="0" eaLnBrk="1" fontAlgn="auto" latinLnBrk="0" hangingPunct="1">
                <a:lnSpc>
                  <a:spcPct val="100000"/>
                </a:lnSpc>
                <a:spcBef>
                  <a:spcPts val="0"/>
                </a:spcBef>
                <a:spcAft>
                  <a:spcPts val="0"/>
                </a:spcAft>
                <a:buClrTx/>
                <a:buSzTx/>
                <a:buFontTx/>
                <a:buNone/>
                <a:tabLst/>
                <a:defRPr/>
              </a:pPr>
              <a:t>‹#›</a:t>
            </a:fld>
            <a:endParaRPr kumimoji="0" lang="zh-CN" altLang="en-US" sz="1472"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05448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44930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248411" y="1930399"/>
            <a:ext cx="4325075" cy="2565401"/>
          </a:xfrm>
          <a:custGeom>
            <a:avLst/>
            <a:gdLst>
              <a:gd name="connsiteX0" fmla="*/ 0 w 4325075"/>
              <a:gd name="connsiteY0" fmla="*/ 0 h 2565401"/>
              <a:gd name="connsiteX1" fmla="*/ 4325075 w 4325075"/>
              <a:gd name="connsiteY1" fmla="*/ 0 h 2565401"/>
              <a:gd name="connsiteX2" fmla="*/ 4325075 w 4325075"/>
              <a:gd name="connsiteY2" fmla="*/ 2565401 h 2565401"/>
              <a:gd name="connsiteX3" fmla="*/ 0 w 4325075"/>
              <a:gd name="connsiteY3" fmla="*/ 2565401 h 2565401"/>
            </a:gdLst>
            <a:ahLst/>
            <a:cxnLst>
              <a:cxn ang="0">
                <a:pos x="connsiteX0" y="connsiteY0"/>
              </a:cxn>
              <a:cxn ang="0">
                <a:pos x="connsiteX1" y="connsiteY1"/>
              </a:cxn>
              <a:cxn ang="0">
                <a:pos x="connsiteX2" y="connsiteY2"/>
              </a:cxn>
              <a:cxn ang="0">
                <a:pos x="connsiteX3" y="connsiteY3"/>
              </a:cxn>
            </a:cxnLst>
            <a:rect l="l" t="t" r="r" b="b"/>
            <a:pathLst>
              <a:path w="4325075" h="2565401">
                <a:moveTo>
                  <a:pt x="0" y="0"/>
                </a:moveTo>
                <a:lnTo>
                  <a:pt x="4325075" y="0"/>
                </a:lnTo>
                <a:lnTo>
                  <a:pt x="4325075" y="2565401"/>
                </a:lnTo>
                <a:lnTo>
                  <a:pt x="0" y="256540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552660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900894" y="1883657"/>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4858407" y="1883657"/>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endParaRPr lang="zh-CN" altLang="en-US"/>
          </a:p>
        </p:txBody>
      </p:sp>
      <p:sp>
        <p:nvSpPr>
          <p:cNvPr id="9" name="图片占位符 8"/>
          <p:cNvSpPr>
            <a:spLocks noGrp="1"/>
          </p:cNvSpPr>
          <p:nvPr>
            <p:ph type="pic" sz="quarter" idx="12"/>
          </p:nvPr>
        </p:nvSpPr>
        <p:spPr>
          <a:xfrm>
            <a:off x="7815919" y="1883657"/>
            <a:ext cx="2480606" cy="2138453"/>
          </a:xfrm>
          <a:custGeom>
            <a:avLst/>
            <a:gdLst>
              <a:gd name="connsiteX0" fmla="*/ 534613 w 2480606"/>
              <a:gd name="connsiteY0" fmla="*/ 0 h 2138453"/>
              <a:gd name="connsiteX1" fmla="*/ 1945993 w 2480606"/>
              <a:gd name="connsiteY1" fmla="*/ 0 h 2138453"/>
              <a:gd name="connsiteX2" fmla="*/ 2480606 w 2480606"/>
              <a:gd name="connsiteY2" fmla="*/ 1069227 h 2138453"/>
              <a:gd name="connsiteX3" fmla="*/ 1945993 w 2480606"/>
              <a:gd name="connsiteY3" fmla="*/ 2138453 h 2138453"/>
              <a:gd name="connsiteX4" fmla="*/ 534613 w 2480606"/>
              <a:gd name="connsiteY4" fmla="*/ 2138453 h 2138453"/>
              <a:gd name="connsiteX5" fmla="*/ 0 w 2480606"/>
              <a:gd name="connsiteY5" fmla="*/ 1069227 h 2138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606" h="2138453">
                <a:moveTo>
                  <a:pt x="534613" y="0"/>
                </a:moveTo>
                <a:lnTo>
                  <a:pt x="1945993" y="0"/>
                </a:lnTo>
                <a:lnTo>
                  <a:pt x="2480606" y="1069227"/>
                </a:lnTo>
                <a:lnTo>
                  <a:pt x="1945993" y="2138453"/>
                </a:lnTo>
                <a:lnTo>
                  <a:pt x="534613" y="2138453"/>
                </a:lnTo>
                <a:lnTo>
                  <a:pt x="0" y="106922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20380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346220" y="1760715"/>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3741536" y="1760719"/>
            <a:ext cx="4707855" cy="4066187"/>
          </a:xfrm>
          <a:custGeom>
            <a:avLst/>
            <a:gdLst>
              <a:gd name="connsiteX0" fmla="*/ 0 w 4707855"/>
              <a:gd name="connsiteY0" fmla="*/ 0 h 4066187"/>
              <a:gd name="connsiteX1" fmla="*/ 4707855 w 4707855"/>
              <a:gd name="connsiteY1" fmla="*/ 0 h 4066187"/>
              <a:gd name="connsiteX2" fmla="*/ 4707855 w 4707855"/>
              <a:gd name="connsiteY2" fmla="*/ 4066187 h 4066187"/>
              <a:gd name="connsiteX3" fmla="*/ 0 w 4707855"/>
              <a:gd name="connsiteY3" fmla="*/ 4066187 h 4066187"/>
            </a:gdLst>
            <a:ahLst/>
            <a:cxnLst>
              <a:cxn ang="0">
                <a:pos x="connsiteX0" y="connsiteY0"/>
              </a:cxn>
              <a:cxn ang="0">
                <a:pos x="connsiteX1" y="connsiteY1"/>
              </a:cxn>
              <a:cxn ang="0">
                <a:pos x="connsiteX2" y="connsiteY2"/>
              </a:cxn>
              <a:cxn ang="0">
                <a:pos x="connsiteX3" y="connsiteY3"/>
              </a:cxn>
            </a:cxnLst>
            <a:rect l="l" t="t" r="r" b="b"/>
            <a:pathLst>
              <a:path w="4707855" h="4066187">
                <a:moveTo>
                  <a:pt x="0" y="0"/>
                </a:moveTo>
                <a:lnTo>
                  <a:pt x="4707855" y="0"/>
                </a:lnTo>
                <a:lnTo>
                  <a:pt x="4707855" y="4066187"/>
                </a:lnTo>
                <a:lnTo>
                  <a:pt x="0" y="4066187"/>
                </a:lnTo>
                <a:close/>
              </a:path>
            </a:pathLst>
          </a:custGeom>
        </p:spPr>
        <p:txBody>
          <a:bodyPr wrap="square">
            <a:noAutofit/>
          </a:bodyPr>
          <a:lstStyle/>
          <a:p>
            <a:endParaRPr lang="zh-CN" altLang="en-US"/>
          </a:p>
        </p:txBody>
      </p:sp>
      <p:sp>
        <p:nvSpPr>
          <p:cNvPr id="12" name="图片占位符 11"/>
          <p:cNvSpPr>
            <a:spLocks noGrp="1"/>
          </p:cNvSpPr>
          <p:nvPr>
            <p:ph type="pic" sz="quarter" idx="13"/>
          </p:nvPr>
        </p:nvSpPr>
        <p:spPr>
          <a:xfrm>
            <a:off x="8520194" y="3819944"/>
            <a:ext cx="2325606" cy="2006963"/>
          </a:xfrm>
          <a:custGeom>
            <a:avLst/>
            <a:gdLst>
              <a:gd name="connsiteX0" fmla="*/ 0 w 2325606"/>
              <a:gd name="connsiteY0" fmla="*/ 0 h 2006963"/>
              <a:gd name="connsiteX1" fmla="*/ 2325606 w 2325606"/>
              <a:gd name="connsiteY1" fmla="*/ 0 h 2006963"/>
              <a:gd name="connsiteX2" fmla="*/ 2325606 w 2325606"/>
              <a:gd name="connsiteY2" fmla="*/ 2006963 h 2006963"/>
              <a:gd name="connsiteX3" fmla="*/ 0 w 2325606"/>
              <a:gd name="connsiteY3" fmla="*/ 2006963 h 2006963"/>
            </a:gdLst>
            <a:ahLst/>
            <a:cxnLst>
              <a:cxn ang="0">
                <a:pos x="connsiteX0" y="connsiteY0"/>
              </a:cxn>
              <a:cxn ang="0">
                <a:pos x="connsiteX1" y="connsiteY1"/>
              </a:cxn>
              <a:cxn ang="0">
                <a:pos x="connsiteX2" y="connsiteY2"/>
              </a:cxn>
              <a:cxn ang="0">
                <a:pos x="connsiteX3" y="connsiteY3"/>
              </a:cxn>
            </a:cxnLst>
            <a:rect l="l" t="t" r="r" b="b"/>
            <a:pathLst>
              <a:path w="2325606" h="2006963">
                <a:moveTo>
                  <a:pt x="0" y="0"/>
                </a:moveTo>
                <a:lnTo>
                  <a:pt x="2325606" y="0"/>
                </a:lnTo>
                <a:lnTo>
                  <a:pt x="2325606" y="2006963"/>
                </a:lnTo>
                <a:lnTo>
                  <a:pt x="0" y="200696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791C74C5-49C3-4B91-9805-E5C47E5A7A90}" type="slidenum">
              <a:rPr lang="zh-CN" altLang="en-US" smtClean="0"/>
              <a:pPr/>
              <a:t>‹#›</a:t>
            </a:fld>
            <a:endParaRPr lang="zh-CN" altLang="en-US" dirty="0"/>
          </a:p>
        </p:txBody>
      </p:sp>
    </p:spTree>
    <p:extLst>
      <p:ext uri="{BB962C8B-B14F-4D97-AF65-F5344CB8AC3E}">
        <p14:creationId xmlns:p14="http://schemas.microsoft.com/office/powerpoint/2010/main" val="3079536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152400" y="150586"/>
            <a:ext cx="11887200" cy="65568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9" r:id="rId2"/>
    <p:sldLayoutId id="2147483652" r:id="rId3"/>
    <p:sldLayoutId id="2147483654" r:id="rId4"/>
    <p:sldLayoutId id="2147483655" r:id="rId5"/>
    <p:sldLayoutId id="2147483660" r:id="rId6"/>
    <p:sldLayoutId id="2147483656" r:id="rId7"/>
    <p:sldLayoutId id="2147483657" r:id="rId8"/>
    <p:sldLayoutId id="214748365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12576"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76400" y="5498757"/>
            <a:ext cx="8864352" cy="1359243"/>
          </a:xfrm>
          <a:prstGeom prst="rect">
            <a:avLst/>
          </a:prstGeom>
        </p:spPr>
      </p:pic>
      <p:grpSp>
        <p:nvGrpSpPr>
          <p:cNvPr id="23" name="组合 22"/>
          <p:cNvGrpSpPr/>
          <p:nvPr/>
        </p:nvGrpSpPr>
        <p:grpSpPr>
          <a:xfrm>
            <a:off x="1688976" y="1344613"/>
            <a:ext cx="8839200" cy="4168774"/>
            <a:chOff x="1688976" y="1344613"/>
            <a:chExt cx="8839200" cy="4168774"/>
          </a:xfrm>
        </p:grpSpPr>
        <p:sp>
          <p:nvSpPr>
            <p:cNvPr id="5" name="矩形 4"/>
            <p:cNvSpPr/>
            <p:nvPr/>
          </p:nvSpPr>
          <p:spPr>
            <a:xfrm>
              <a:off x="1688976" y="1344613"/>
              <a:ext cx="8839200"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913270" y="1554164"/>
              <a:ext cx="8365460" cy="3730624"/>
              <a:chOff x="1676400" y="1770052"/>
              <a:chExt cx="8839200" cy="3941890"/>
            </a:xfrm>
          </p:grpSpPr>
          <p:sp>
            <p:nvSpPr>
              <p:cNvPr id="8" name="任意多边形 7"/>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H="1">
                <a:off x="1019175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flipV="1">
                <a:off x="1019175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p:cNvSpPr txBox="1"/>
          <p:nvPr/>
        </p:nvSpPr>
        <p:spPr>
          <a:xfrm>
            <a:off x="2928671" y="2402749"/>
            <a:ext cx="6340197" cy="830997"/>
          </a:xfrm>
          <a:prstGeom prst="rect">
            <a:avLst/>
          </a:prstGeom>
          <a:noFill/>
        </p:spPr>
        <p:txBody>
          <a:bodyPr wrap="non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800" b="1" dirty="0">
                <a:solidFill>
                  <a:schemeClr val="accent1"/>
                </a:solidFill>
                <a:latin typeface="Arial"/>
                <a:ea typeface="微软雅黑"/>
              </a:rPr>
              <a:t>单击此处添加您的标题</a:t>
            </a:r>
            <a:endParaRPr kumimoji="0" lang="zh-CN" altLang="en-US" sz="4800" b="1" i="0" u="none" strike="noStrike" kern="1200" cap="none" spc="0" normalizeH="0" baseline="0" noProof="0" dirty="0">
              <a:ln>
                <a:noFill/>
              </a:ln>
              <a:solidFill>
                <a:schemeClr val="accent1"/>
              </a:solidFill>
              <a:effectLst/>
              <a:uLnTx/>
              <a:uFillTx/>
              <a:latin typeface="Arial"/>
              <a:ea typeface="微软雅黑"/>
            </a:endParaRPr>
          </a:p>
        </p:txBody>
      </p:sp>
      <p:sp>
        <p:nvSpPr>
          <p:cNvPr id="14" name="文本框 13"/>
          <p:cNvSpPr txBox="1"/>
          <p:nvPr/>
        </p:nvSpPr>
        <p:spPr>
          <a:xfrm>
            <a:off x="2928673" y="316376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a:t>
            </a:r>
          </a:p>
        </p:txBody>
      </p:sp>
      <p:sp>
        <p:nvSpPr>
          <p:cNvPr id="15" name="文本框 14"/>
          <p:cNvSpPr txBox="1"/>
          <p:nvPr/>
        </p:nvSpPr>
        <p:spPr>
          <a:xfrm>
            <a:off x="2928673" y="4083924"/>
            <a:ext cx="6340202" cy="307777"/>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or print the presentation and make it into a film to be in a wider field</a:t>
            </a:r>
          </a:p>
        </p:txBody>
      </p:sp>
      <p:grpSp>
        <p:nvGrpSpPr>
          <p:cNvPr id="24" name="组合 23"/>
          <p:cNvGrpSpPr/>
          <p:nvPr/>
        </p:nvGrpSpPr>
        <p:grpSpPr>
          <a:xfrm>
            <a:off x="2928673" y="3578469"/>
            <a:ext cx="6340202" cy="460080"/>
            <a:chOff x="2928673" y="3578469"/>
            <a:chExt cx="6340202" cy="460080"/>
          </a:xfrm>
        </p:grpSpPr>
        <p:cxnSp>
          <p:nvCxnSpPr>
            <p:cNvPr id="17" name="直接连接符 16"/>
            <p:cNvCxnSpPr/>
            <p:nvPr/>
          </p:nvCxnSpPr>
          <p:spPr>
            <a:xfrm>
              <a:off x="3067050" y="357846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067050" y="403854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28673" y="362384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适用于工作汇报</a:t>
              </a:r>
              <a:r>
                <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工作总结</a:t>
              </a:r>
              <a:r>
                <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工作计划</a:t>
              </a:r>
              <a:endPar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36269787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ddc1eb3-9f81-4f16-8507-aef57f66ddc4"/>
          <p:cNvGrpSpPr>
            <a:grpSpLocks noChangeAspect="1"/>
          </p:cNvGrpSpPr>
          <p:nvPr/>
        </p:nvGrpSpPr>
        <p:grpSpPr>
          <a:xfrm>
            <a:off x="4168674" y="1997233"/>
            <a:ext cx="3854652" cy="4058841"/>
            <a:chOff x="3946466" y="2440273"/>
            <a:chExt cx="4334505" cy="4564112"/>
          </a:xfrm>
        </p:grpSpPr>
        <p:grpSp>
          <p:nvGrpSpPr>
            <p:cNvPr id="4" name="组合 3"/>
            <p:cNvGrpSpPr/>
            <p:nvPr/>
          </p:nvGrpSpPr>
          <p:grpSpPr>
            <a:xfrm>
              <a:off x="5257976" y="3090254"/>
              <a:ext cx="1918418" cy="3914131"/>
              <a:chOff x="5327555" y="2391229"/>
              <a:chExt cx="1752715" cy="3576048"/>
            </a:xfrm>
            <a:solidFill>
              <a:schemeClr val="tx2"/>
            </a:solidFill>
          </p:grpSpPr>
          <p:sp>
            <p:nvSpPr>
              <p:cNvPr id="33" name="椭圆 32"/>
              <p:cNvSpPr/>
              <p:nvPr/>
            </p:nvSpPr>
            <p:spPr>
              <a:xfrm>
                <a:off x="5613852" y="2391229"/>
                <a:ext cx="972458" cy="972458"/>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5327555" y="3180303"/>
                <a:ext cx="1752715" cy="2786974"/>
                <a:chOff x="4941496" y="3075325"/>
                <a:chExt cx="2587561" cy="4114461"/>
              </a:xfrm>
              <a:grpFill/>
            </p:grpSpPr>
            <p:sp>
              <p:nvSpPr>
                <p:cNvPr id="35" name="矩形 34"/>
                <p:cNvSpPr/>
                <p:nvPr/>
              </p:nvSpPr>
              <p:spPr>
                <a:xfrm rot="1059798">
                  <a:off x="5211257" y="3075325"/>
                  <a:ext cx="208292" cy="4114461"/>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矩形 35"/>
                <p:cNvSpPr/>
                <p:nvPr/>
              </p:nvSpPr>
              <p:spPr>
                <a:xfrm rot="20540202" flipV="1">
                  <a:off x="6784470" y="3075325"/>
                  <a:ext cx="208292" cy="4114461"/>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矩形 36"/>
                <p:cNvSpPr/>
                <p:nvPr/>
              </p:nvSpPr>
              <p:spPr>
                <a:xfrm rot="2965124" flipV="1">
                  <a:off x="5920990" y="3324396"/>
                  <a:ext cx="183203" cy="1036296"/>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矩形 37"/>
                <p:cNvSpPr/>
                <p:nvPr/>
              </p:nvSpPr>
              <p:spPr>
                <a:xfrm rot="17632735" flipV="1">
                  <a:off x="6067857" y="3877690"/>
                  <a:ext cx="183203" cy="130743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矩形 38"/>
                <p:cNvSpPr/>
                <p:nvPr/>
              </p:nvSpPr>
              <p:spPr>
                <a:xfrm rot="3542085" flipV="1">
                  <a:off x="5875544" y="4290062"/>
                  <a:ext cx="183203" cy="20513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矩形 39"/>
                <p:cNvSpPr/>
                <p:nvPr/>
              </p:nvSpPr>
              <p:spPr>
                <a:xfrm rot="17632735" flipV="1">
                  <a:off x="6187063" y="5125446"/>
                  <a:ext cx="183203" cy="250078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5" name="组合 4"/>
            <p:cNvGrpSpPr/>
            <p:nvPr/>
          </p:nvGrpSpPr>
          <p:grpSpPr>
            <a:xfrm>
              <a:off x="4458310" y="2499242"/>
              <a:ext cx="3255677" cy="2242621"/>
              <a:chOff x="4458310" y="2499242"/>
              <a:chExt cx="3255677" cy="2242621"/>
            </a:xfrm>
          </p:grpSpPr>
          <p:grpSp>
            <p:nvGrpSpPr>
              <p:cNvPr id="23" name="组合 22"/>
              <p:cNvGrpSpPr/>
              <p:nvPr/>
            </p:nvGrpSpPr>
            <p:grpSpPr>
              <a:xfrm>
                <a:off x="5471366" y="2499242"/>
                <a:ext cx="2242621" cy="2242621"/>
                <a:chOff x="4891834" y="1056196"/>
                <a:chExt cx="3541350" cy="3541350"/>
              </a:xfrm>
            </p:grpSpPr>
            <p:sp>
              <p:nvSpPr>
                <p:cNvPr id="29" name="弧形 28"/>
                <p:cNvSpPr/>
                <p:nvPr/>
              </p:nvSpPr>
              <p:spPr>
                <a:xfrm rot="2650796">
                  <a:off x="5594296" y="2122411"/>
                  <a:ext cx="1408920" cy="140892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0" name="弧形 29"/>
                <p:cNvSpPr/>
                <p:nvPr/>
              </p:nvSpPr>
              <p:spPr>
                <a:xfrm rot="2650796">
                  <a:off x="5523938" y="1858690"/>
                  <a:ext cx="1936362" cy="1936362"/>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1" name="弧形 30"/>
                <p:cNvSpPr/>
                <p:nvPr/>
              </p:nvSpPr>
              <p:spPr>
                <a:xfrm rot="2650796">
                  <a:off x="5270901" y="1511463"/>
                  <a:ext cx="2630816" cy="2630816"/>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32" name="弧形 31"/>
                <p:cNvSpPr/>
                <p:nvPr/>
              </p:nvSpPr>
              <p:spPr>
                <a:xfrm rot="2650796">
                  <a:off x="4891834" y="1056196"/>
                  <a:ext cx="3541350" cy="354135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nvGrpSpPr>
              <p:cNvPr id="24" name="组合 23"/>
              <p:cNvGrpSpPr/>
              <p:nvPr/>
            </p:nvGrpSpPr>
            <p:grpSpPr>
              <a:xfrm flipH="1">
                <a:off x="4458310" y="2499242"/>
                <a:ext cx="2242621" cy="2242621"/>
                <a:chOff x="4891834" y="1056196"/>
                <a:chExt cx="3541350" cy="3541350"/>
              </a:xfrm>
            </p:grpSpPr>
            <p:sp>
              <p:nvSpPr>
                <p:cNvPr id="25" name="弧形 24"/>
                <p:cNvSpPr/>
                <p:nvPr/>
              </p:nvSpPr>
              <p:spPr>
                <a:xfrm rot="2650796">
                  <a:off x="5594296" y="2122411"/>
                  <a:ext cx="1408920" cy="140892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6" name="弧形 25"/>
                <p:cNvSpPr/>
                <p:nvPr/>
              </p:nvSpPr>
              <p:spPr>
                <a:xfrm rot="2650796">
                  <a:off x="5523938" y="1858690"/>
                  <a:ext cx="1936362" cy="1936362"/>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7" name="弧形 26"/>
                <p:cNvSpPr/>
                <p:nvPr/>
              </p:nvSpPr>
              <p:spPr>
                <a:xfrm rot="2650796">
                  <a:off x="5270901" y="1511463"/>
                  <a:ext cx="2630816" cy="2630816"/>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8" name="弧形 27"/>
                <p:cNvSpPr/>
                <p:nvPr/>
              </p:nvSpPr>
              <p:spPr>
                <a:xfrm rot="2650796">
                  <a:off x="4891834" y="1056196"/>
                  <a:ext cx="3541350" cy="3541350"/>
                </a:xfrm>
                <a:prstGeom prst="arc">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grpSp>
        <p:sp>
          <p:nvSpPr>
            <p:cNvPr id="10" name="任意多边形: 形状 34"/>
            <p:cNvSpPr>
              <a:spLocks/>
            </p:cNvSpPr>
            <p:nvPr/>
          </p:nvSpPr>
          <p:spPr bwMode="auto">
            <a:xfrm>
              <a:off x="5816286" y="3329784"/>
              <a:ext cx="574501" cy="53150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a:p>
          </p:txBody>
        </p:sp>
        <p:sp>
          <p:nvSpPr>
            <p:cNvPr id="11" name="任意多边形: 形状 39"/>
            <p:cNvSpPr/>
            <p:nvPr/>
          </p:nvSpPr>
          <p:spPr>
            <a:xfrm>
              <a:off x="3946468" y="2487291"/>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任意多边形: 形状 41"/>
            <p:cNvSpPr/>
            <p:nvPr/>
          </p:nvSpPr>
          <p:spPr>
            <a:xfrm>
              <a:off x="7796518" y="2440273"/>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任意多边形: 形状 40"/>
            <p:cNvSpPr/>
            <p:nvPr/>
          </p:nvSpPr>
          <p:spPr>
            <a:xfrm>
              <a:off x="3946466" y="4408397"/>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形状 42"/>
            <p:cNvSpPr/>
            <p:nvPr/>
          </p:nvSpPr>
          <p:spPr>
            <a:xfrm>
              <a:off x="7853439" y="4408397"/>
              <a:ext cx="427532" cy="53254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4" name="组合 43"/>
          <p:cNvGrpSpPr/>
          <p:nvPr/>
        </p:nvGrpSpPr>
        <p:grpSpPr>
          <a:xfrm>
            <a:off x="8155479" y="1869837"/>
            <a:ext cx="2988771" cy="962022"/>
            <a:chOff x="5133155" y="1649255"/>
            <a:chExt cx="2988771" cy="962022"/>
          </a:xfrm>
        </p:grpSpPr>
        <p:sp>
          <p:nvSpPr>
            <p:cNvPr id="45" name="矩形 44"/>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46" name="矩形 45"/>
            <p:cNvSpPr/>
            <p:nvPr/>
          </p:nvSpPr>
          <p:spPr>
            <a:xfrm>
              <a:off x="5133155" y="164925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47" name="组合 46"/>
          <p:cNvGrpSpPr/>
          <p:nvPr/>
        </p:nvGrpSpPr>
        <p:grpSpPr>
          <a:xfrm>
            <a:off x="8155479" y="3679801"/>
            <a:ext cx="2988771" cy="962022"/>
            <a:chOff x="5133155" y="1649255"/>
            <a:chExt cx="2988771" cy="962022"/>
          </a:xfrm>
        </p:grpSpPr>
        <p:sp>
          <p:nvSpPr>
            <p:cNvPr id="48" name="矩形 47"/>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49" name="矩形 48"/>
            <p:cNvSpPr/>
            <p:nvPr/>
          </p:nvSpPr>
          <p:spPr>
            <a:xfrm>
              <a:off x="5133155" y="1649255"/>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50" name="组合 49"/>
          <p:cNvGrpSpPr/>
          <p:nvPr/>
        </p:nvGrpSpPr>
        <p:grpSpPr>
          <a:xfrm>
            <a:off x="987575" y="1869837"/>
            <a:ext cx="2988771" cy="962022"/>
            <a:chOff x="5133155" y="1649255"/>
            <a:chExt cx="2988771" cy="962022"/>
          </a:xfrm>
        </p:grpSpPr>
        <p:sp>
          <p:nvSpPr>
            <p:cNvPr id="51" name="矩形 50"/>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52" name="矩形 51"/>
            <p:cNvSpPr/>
            <p:nvPr/>
          </p:nvSpPr>
          <p:spPr>
            <a:xfrm>
              <a:off x="5879952" y="1649255"/>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3" name="组合 52"/>
          <p:cNvGrpSpPr/>
          <p:nvPr/>
        </p:nvGrpSpPr>
        <p:grpSpPr>
          <a:xfrm>
            <a:off x="987575" y="3679801"/>
            <a:ext cx="2988771" cy="962022"/>
            <a:chOff x="5133155" y="1649255"/>
            <a:chExt cx="2988771" cy="962022"/>
          </a:xfrm>
        </p:grpSpPr>
        <p:sp>
          <p:nvSpPr>
            <p:cNvPr id="54" name="矩形 53"/>
            <p:cNvSpPr/>
            <p:nvPr/>
          </p:nvSpPr>
          <p:spPr>
            <a:xfrm>
              <a:off x="5133155" y="2001879"/>
              <a:ext cx="298877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a:t>
              </a:r>
            </a:p>
          </p:txBody>
        </p:sp>
        <p:sp>
          <p:nvSpPr>
            <p:cNvPr id="55" name="矩形 54"/>
            <p:cNvSpPr/>
            <p:nvPr/>
          </p:nvSpPr>
          <p:spPr>
            <a:xfrm>
              <a:off x="5879952" y="1649255"/>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41" name="组合 40"/>
          <p:cNvGrpSpPr/>
          <p:nvPr/>
        </p:nvGrpSpPr>
        <p:grpSpPr>
          <a:xfrm>
            <a:off x="4212505" y="354939"/>
            <a:ext cx="3766991" cy="717686"/>
            <a:chOff x="2976152" y="4708118"/>
            <a:chExt cx="3766991" cy="717686"/>
          </a:xfrm>
        </p:grpSpPr>
        <p:sp>
          <p:nvSpPr>
            <p:cNvPr id="42" name="文本框 4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43" name="文本框 4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2210261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0-#ppt_w/2"/>
                                          </p:val>
                                        </p:tav>
                                        <p:tav tm="100000">
                                          <p:val>
                                            <p:strVal val="#ppt_x"/>
                                          </p:val>
                                        </p:tav>
                                      </p:tavLst>
                                    </p:anim>
                                    <p:anim calcmode="lin" valueType="num">
                                      <p:cBhvr additive="base">
                                        <p:cTn id="14" dur="500" fill="hold"/>
                                        <p:tgtEl>
                                          <p:spTgt spid="5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1+#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4713" y="3082560"/>
            <a:ext cx="10442575" cy="2887853"/>
          </a:xfrm>
          <a:custGeom>
            <a:avLst/>
            <a:gdLst>
              <a:gd name="connsiteX0" fmla="*/ 0 w 10442575"/>
              <a:gd name="connsiteY0" fmla="*/ 0 h 2889572"/>
              <a:gd name="connsiteX1" fmla="*/ 10442575 w 10442575"/>
              <a:gd name="connsiteY1" fmla="*/ 0 h 2889572"/>
              <a:gd name="connsiteX2" fmla="*/ 10442575 w 10442575"/>
              <a:gd name="connsiteY2" fmla="*/ 2889572 h 2889572"/>
              <a:gd name="connsiteX3" fmla="*/ 0 w 10442575"/>
              <a:gd name="connsiteY3" fmla="*/ 2889572 h 2889572"/>
            </a:gdLst>
            <a:ahLst/>
            <a:cxnLst>
              <a:cxn ang="0">
                <a:pos x="connsiteX0" y="connsiteY0"/>
              </a:cxn>
              <a:cxn ang="0">
                <a:pos x="connsiteX1" y="connsiteY1"/>
              </a:cxn>
              <a:cxn ang="0">
                <a:pos x="connsiteX2" y="connsiteY2"/>
              </a:cxn>
              <a:cxn ang="0">
                <a:pos x="connsiteX3" y="connsiteY3"/>
              </a:cxn>
            </a:cxnLst>
            <a:rect l="l" t="t" r="r" b="b"/>
            <a:pathLst>
              <a:path w="10442575" h="2889572">
                <a:moveTo>
                  <a:pt x="0" y="0"/>
                </a:moveTo>
                <a:lnTo>
                  <a:pt x="10442575" y="0"/>
                </a:lnTo>
                <a:lnTo>
                  <a:pt x="10442575" y="2889572"/>
                </a:lnTo>
                <a:lnTo>
                  <a:pt x="0" y="2889572"/>
                </a:lnTo>
                <a:close/>
              </a:path>
            </a:pathLst>
          </a:custGeom>
        </p:spPr>
      </p:pic>
      <p:sp>
        <p:nvSpPr>
          <p:cNvPr id="37" name="矩形 36"/>
          <p:cNvSpPr/>
          <p:nvPr/>
        </p:nvSpPr>
        <p:spPr>
          <a:xfrm>
            <a:off x="874713" y="3080840"/>
            <a:ext cx="10442575" cy="288957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xmlns="" id="{B8269DB3-4E52-4FEB-913F-8B1EE255C852}"/>
              </a:ext>
            </a:extLst>
          </p:cNvPr>
          <p:cNvGrpSpPr/>
          <p:nvPr/>
        </p:nvGrpSpPr>
        <p:grpSpPr>
          <a:xfrm>
            <a:off x="6417034" y="1786620"/>
            <a:ext cx="770217" cy="770598"/>
            <a:chOff x="719138" y="1123950"/>
            <a:chExt cx="1223393" cy="1224000"/>
          </a:xfrm>
        </p:grpSpPr>
        <p:sp>
          <p:nvSpPr>
            <p:cNvPr id="58" name="矩形: 圆角 52">
              <a:extLst>
                <a:ext uri="{FF2B5EF4-FFF2-40B4-BE49-F238E27FC236}">
                  <a16:creationId xmlns:a16="http://schemas.microsoft.com/office/drawing/2014/main" xmlns="" id="{03143616-A517-4598-A199-425025C28BD1}"/>
                </a:ext>
              </a:extLst>
            </p:cNvPr>
            <p:cNvSpPr/>
            <p:nvPr/>
          </p:nvSpPr>
          <p:spPr>
            <a:xfrm>
              <a:off x="719138" y="1123950"/>
              <a:ext cx="1223393" cy="122400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任意多边形: 形状 53">
              <a:extLst>
                <a:ext uri="{FF2B5EF4-FFF2-40B4-BE49-F238E27FC236}">
                  <a16:creationId xmlns:a16="http://schemas.microsoft.com/office/drawing/2014/main" xmlns="" id="{67240BAB-4A8B-4A36-9C56-3A709FED2490}"/>
                </a:ext>
              </a:extLst>
            </p:cNvPr>
            <p:cNvSpPr/>
            <p:nvPr/>
          </p:nvSpPr>
          <p:spPr>
            <a:xfrm>
              <a:off x="1014639" y="1355763"/>
              <a:ext cx="632390" cy="760374"/>
            </a:xfrm>
            <a:custGeom>
              <a:avLst/>
              <a:gdLst>
                <a:gd name="connsiteX0" fmla="*/ 55289 w 268288"/>
                <a:gd name="connsiteY0" fmla="*/ 122559 h 322584"/>
                <a:gd name="connsiteX1" fmla="*/ 214313 w 268288"/>
                <a:gd name="connsiteY1" fmla="*/ 122559 h 322584"/>
                <a:gd name="connsiteX2" fmla="*/ 214313 w 268288"/>
                <a:gd name="connsiteY2" fmla="*/ 235731 h 322584"/>
                <a:gd name="connsiteX3" fmla="*/ 188028 w 268288"/>
                <a:gd name="connsiteY3" fmla="*/ 268630 h 322584"/>
                <a:gd name="connsiteX4" fmla="*/ 188028 w 268288"/>
                <a:gd name="connsiteY4" fmla="*/ 309425 h 322584"/>
                <a:gd name="connsiteX5" fmla="*/ 168314 w 268288"/>
                <a:gd name="connsiteY5" fmla="*/ 322584 h 322584"/>
                <a:gd name="connsiteX6" fmla="*/ 148601 w 268288"/>
                <a:gd name="connsiteY6" fmla="*/ 309425 h 322584"/>
                <a:gd name="connsiteX7" fmla="*/ 148601 w 268288"/>
                <a:gd name="connsiteY7" fmla="*/ 268630 h 322584"/>
                <a:gd name="connsiteX8" fmla="*/ 119687 w 268288"/>
                <a:gd name="connsiteY8" fmla="*/ 268630 h 322584"/>
                <a:gd name="connsiteX9" fmla="*/ 119687 w 268288"/>
                <a:gd name="connsiteY9" fmla="*/ 309425 h 322584"/>
                <a:gd name="connsiteX10" fmla="*/ 99974 w 268288"/>
                <a:gd name="connsiteY10" fmla="*/ 322584 h 322584"/>
                <a:gd name="connsiteX11" fmla="*/ 81574 w 268288"/>
                <a:gd name="connsiteY11" fmla="*/ 309425 h 322584"/>
                <a:gd name="connsiteX12" fmla="*/ 81574 w 268288"/>
                <a:gd name="connsiteY12" fmla="*/ 268630 h 322584"/>
                <a:gd name="connsiteX13" fmla="*/ 53975 w 268288"/>
                <a:gd name="connsiteY13" fmla="*/ 235731 h 322584"/>
                <a:gd name="connsiteX14" fmla="*/ 55289 w 268288"/>
                <a:gd name="connsiteY14" fmla="*/ 122559 h 322584"/>
                <a:gd name="connsiteX15" fmla="*/ 248444 w 268288"/>
                <a:gd name="connsiteY15" fmla="*/ 108272 h 322584"/>
                <a:gd name="connsiteX16" fmla="*/ 268288 w 268288"/>
                <a:gd name="connsiteY16" fmla="*/ 121403 h 322584"/>
                <a:gd name="connsiteX17" fmla="*/ 268288 w 268288"/>
                <a:gd name="connsiteY17" fmla="*/ 201504 h 322584"/>
                <a:gd name="connsiteX18" fmla="*/ 248444 w 268288"/>
                <a:gd name="connsiteY18" fmla="*/ 214635 h 322584"/>
                <a:gd name="connsiteX19" fmla="*/ 228600 w 268288"/>
                <a:gd name="connsiteY19" fmla="*/ 201504 h 322584"/>
                <a:gd name="connsiteX20" fmla="*/ 228600 w 268288"/>
                <a:gd name="connsiteY20" fmla="*/ 121403 h 322584"/>
                <a:gd name="connsiteX21" fmla="*/ 248444 w 268288"/>
                <a:gd name="connsiteY21" fmla="*/ 108272 h 322584"/>
                <a:gd name="connsiteX22" fmla="*/ 19844 w 268288"/>
                <a:gd name="connsiteY22" fmla="*/ 108272 h 322584"/>
                <a:gd name="connsiteX23" fmla="*/ 39688 w 268288"/>
                <a:gd name="connsiteY23" fmla="*/ 121437 h 322584"/>
                <a:gd name="connsiteX24" fmla="*/ 39688 w 268288"/>
                <a:gd name="connsiteY24" fmla="*/ 201741 h 322584"/>
                <a:gd name="connsiteX25" fmla="*/ 19844 w 268288"/>
                <a:gd name="connsiteY25" fmla="*/ 216222 h 322584"/>
                <a:gd name="connsiteX26" fmla="*/ 0 w 268288"/>
                <a:gd name="connsiteY26" fmla="*/ 201741 h 322584"/>
                <a:gd name="connsiteX27" fmla="*/ 0 w 268288"/>
                <a:gd name="connsiteY27" fmla="*/ 121437 h 322584"/>
                <a:gd name="connsiteX28" fmla="*/ 19844 w 268288"/>
                <a:gd name="connsiteY28" fmla="*/ 108272 h 322584"/>
                <a:gd name="connsiteX29" fmla="*/ 167482 w 268288"/>
                <a:gd name="connsiteY29" fmla="*/ 65409 h 322584"/>
                <a:gd name="connsiteX30" fmla="*/ 157163 w 268288"/>
                <a:gd name="connsiteY30" fmla="*/ 75728 h 322584"/>
                <a:gd name="connsiteX31" fmla="*/ 167482 w 268288"/>
                <a:gd name="connsiteY31" fmla="*/ 86047 h 322584"/>
                <a:gd name="connsiteX32" fmla="*/ 177801 w 268288"/>
                <a:gd name="connsiteY32" fmla="*/ 75728 h 322584"/>
                <a:gd name="connsiteX33" fmla="*/ 167482 w 268288"/>
                <a:gd name="connsiteY33" fmla="*/ 65409 h 322584"/>
                <a:gd name="connsiteX34" fmla="*/ 100807 w 268288"/>
                <a:gd name="connsiteY34" fmla="*/ 65409 h 322584"/>
                <a:gd name="connsiteX35" fmla="*/ 90488 w 268288"/>
                <a:gd name="connsiteY35" fmla="*/ 75728 h 322584"/>
                <a:gd name="connsiteX36" fmla="*/ 100807 w 268288"/>
                <a:gd name="connsiteY36" fmla="*/ 86047 h 322584"/>
                <a:gd name="connsiteX37" fmla="*/ 111126 w 268288"/>
                <a:gd name="connsiteY37" fmla="*/ 75728 h 322584"/>
                <a:gd name="connsiteX38" fmla="*/ 100807 w 268288"/>
                <a:gd name="connsiteY38" fmla="*/ 65409 h 322584"/>
                <a:gd name="connsiteX39" fmla="*/ 71089 w 268288"/>
                <a:gd name="connsiteY39" fmla="*/ 1373 h 322584"/>
                <a:gd name="connsiteX40" fmla="*/ 81621 w 268288"/>
                <a:gd name="connsiteY40" fmla="*/ 4013 h 322584"/>
                <a:gd name="connsiteX41" fmla="*/ 106633 w 268288"/>
                <a:gd name="connsiteY41" fmla="*/ 43605 h 322584"/>
                <a:gd name="connsiteX42" fmla="*/ 106633 w 268288"/>
                <a:gd name="connsiteY42" fmla="*/ 44924 h 322584"/>
                <a:gd name="connsiteX43" fmla="*/ 134279 w 268288"/>
                <a:gd name="connsiteY43" fmla="*/ 40965 h 322584"/>
                <a:gd name="connsiteX44" fmla="*/ 161925 w 268288"/>
                <a:gd name="connsiteY44" fmla="*/ 44924 h 322584"/>
                <a:gd name="connsiteX45" fmla="*/ 163242 w 268288"/>
                <a:gd name="connsiteY45" fmla="*/ 43605 h 322584"/>
                <a:gd name="connsiteX46" fmla="*/ 188254 w 268288"/>
                <a:gd name="connsiteY46" fmla="*/ 4013 h 322584"/>
                <a:gd name="connsiteX47" fmla="*/ 197470 w 268288"/>
                <a:gd name="connsiteY47" fmla="*/ 1373 h 322584"/>
                <a:gd name="connsiteX48" fmla="*/ 201419 w 268288"/>
                <a:gd name="connsiteY48" fmla="*/ 10611 h 322584"/>
                <a:gd name="connsiteX49" fmla="*/ 175090 w 268288"/>
                <a:gd name="connsiteY49" fmla="*/ 50203 h 322584"/>
                <a:gd name="connsiteX50" fmla="*/ 175090 w 268288"/>
                <a:gd name="connsiteY50" fmla="*/ 51523 h 322584"/>
                <a:gd name="connsiteX51" fmla="*/ 215900 w 268288"/>
                <a:gd name="connsiteY51" fmla="*/ 108272 h 322584"/>
                <a:gd name="connsiteX52" fmla="*/ 53975 w 268288"/>
                <a:gd name="connsiteY52" fmla="*/ 108272 h 322584"/>
                <a:gd name="connsiteX53" fmla="*/ 94785 w 268288"/>
                <a:gd name="connsiteY53" fmla="*/ 51523 h 322584"/>
                <a:gd name="connsiteX54" fmla="*/ 93469 w 268288"/>
                <a:gd name="connsiteY54" fmla="*/ 50203 h 322584"/>
                <a:gd name="connsiteX55" fmla="*/ 68456 w 268288"/>
                <a:gd name="connsiteY55" fmla="*/ 10611 h 322584"/>
                <a:gd name="connsiteX56" fmla="*/ 71089 w 268288"/>
                <a:gd name="connsiteY56" fmla="*/ 1373 h 32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68288" h="322584">
                  <a:moveTo>
                    <a:pt x="55289" y="122559"/>
                  </a:moveTo>
                  <a:cubicBezTo>
                    <a:pt x="55289" y="122559"/>
                    <a:pt x="55289" y="122559"/>
                    <a:pt x="214313" y="122559"/>
                  </a:cubicBezTo>
                  <a:cubicBezTo>
                    <a:pt x="214313" y="122559"/>
                    <a:pt x="214313" y="122559"/>
                    <a:pt x="214313" y="235731"/>
                  </a:cubicBezTo>
                  <a:cubicBezTo>
                    <a:pt x="214313" y="255471"/>
                    <a:pt x="206428" y="265998"/>
                    <a:pt x="188028" y="268630"/>
                  </a:cubicBezTo>
                  <a:cubicBezTo>
                    <a:pt x="188028" y="268630"/>
                    <a:pt x="188028" y="268630"/>
                    <a:pt x="188028" y="309425"/>
                  </a:cubicBezTo>
                  <a:cubicBezTo>
                    <a:pt x="188028" y="316004"/>
                    <a:pt x="178828" y="322584"/>
                    <a:pt x="168314" y="322584"/>
                  </a:cubicBezTo>
                  <a:cubicBezTo>
                    <a:pt x="157800" y="322584"/>
                    <a:pt x="148601" y="316004"/>
                    <a:pt x="148601" y="309425"/>
                  </a:cubicBezTo>
                  <a:cubicBezTo>
                    <a:pt x="148601" y="309425"/>
                    <a:pt x="148601" y="309425"/>
                    <a:pt x="148601" y="268630"/>
                  </a:cubicBezTo>
                  <a:cubicBezTo>
                    <a:pt x="139401" y="268630"/>
                    <a:pt x="128887" y="268630"/>
                    <a:pt x="119687" y="268630"/>
                  </a:cubicBezTo>
                  <a:cubicBezTo>
                    <a:pt x="119687" y="268630"/>
                    <a:pt x="119687" y="268630"/>
                    <a:pt x="119687" y="309425"/>
                  </a:cubicBezTo>
                  <a:cubicBezTo>
                    <a:pt x="119687" y="316004"/>
                    <a:pt x="111802" y="322584"/>
                    <a:pt x="99974" y="322584"/>
                  </a:cubicBezTo>
                  <a:cubicBezTo>
                    <a:pt x="89460" y="322584"/>
                    <a:pt x="81574" y="316004"/>
                    <a:pt x="81574" y="309425"/>
                  </a:cubicBezTo>
                  <a:cubicBezTo>
                    <a:pt x="81574" y="309425"/>
                    <a:pt x="81574" y="309425"/>
                    <a:pt x="81574" y="268630"/>
                  </a:cubicBezTo>
                  <a:cubicBezTo>
                    <a:pt x="63175" y="265998"/>
                    <a:pt x="53975" y="255471"/>
                    <a:pt x="53975" y="235731"/>
                  </a:cubicBezTo>
                  <a:cubicBezTo>
                    <a:pt x="53975" y="212044"/>
                    <a:pt x="55289" y="122559"/>
                    <a:pt x="55289" y="122559"/>
                  </a:cubicBezTo>
                  <a:close/>
                  <a:moveTo>
                    <a:pt x="248444" y="108272"/>
                  </a:moveTo>
                  <a:cubicBezTo>
                    <a:pt x="259028" y="108272"/>
                    <a:pt x="268288" y="114838"/>
                    <a:pt x="268288" y="121403"/>
                  </a:cubicBezTo>
                  <a:cubicBezTo>
                    <a:pt x="268288" y="121403"/>
                    <a:pt x="268288" y="121403"/>
                    <a:pt x="268288" y="201504"/>
                  </a:cubicBezTo>
                  <a:cubicBezTo>
                    <a:pt x="268288" y="208070"/>
                    <a:pt x="259028" y="214635"/>
                    <a:pt x="248444" y="214635"/>
                  </a:cubicBezTo>
                  <a:cubicBezTo>
                    <a:pt x="237861" y="214635"/>
                    <a:pt x="228600" y="208070"/>
                    <a:pt x="228600" y="201504"/>
                  </a:cubicBezTo>
                  <a:cubicBezTo>
                    <a:pt x="228600" y="201504"/>
                    <a:pt x="228600" y="201504"/>
                    <a:pt x="228600" y="121403"/>
                  </a:cubicBezTo>
                  <a:cubicBezTo>
                    <a:pt x="228600" y="114838"/>
                    <a:pt x="237861" y="108272"/>
                    <a:pt x="248444" y="108272"/>
                  </a:cubicBezTo>
                  <a:close/>
                  <a:moveTo>
                    <a:pt x="19844" y="108272"/>
                  </a:moveTo>
                  <a:cubicBezTo>
                    <a:pt x="30427" y="108272"/>
                    <a:pt x="39688" y="113538"/>
                    <a:pt x="39688" y="121437"/>
                  </a:cubicBezTo>
                  <a:cubicBezTo>
                    <a:pt x="39688" y="121437"/>
                    <a:pt x="39688" y="121437"/>
                    <a:pt x="39688" y="201741"/>
                  </a:cubicBezTo>
                  <a:cubicBezTo>
                    <a:pt x="39688" y="209640"/>
                    <a:pt x="30427" y="216222"/>
                    <a:pt x="19844" y="216222"/>
                  </a:cubicBezTo>
                  <a:cubicBezTo>
                    <a:pt x="9260" y="216222"/>
                    <a:pt x="0" y="209640"/>
                    <a:pt x="0" y="201741"/>
                  </a:cubicBezTo>
                  <a:cubicBezTo>
                    <a:pt x="0" y="201741"/>
                    <a:pt x="0" y="201741"/>
                    <a:pt x="0" y="121437"/>
                  </a:cubicBezTo>
                  <a:cubicBezTo>
                    <a:pt x="0" y="113538"/>
                    <a:pt x="9260" y="108272"/>
                    <a:pt x="19844" y="108272"/>
                  </a:cubicBezTo>
                  <a:close/>
                  <a:moveTo>
                    <a:pt x="167482" y="65409"/>
                  </a:moveTo>
                  <a:cubicBezTo>
                    <a:pt x="161783" y="65409"/>
                    <a:pt x="157163" y="70029"/>
                    <a:pt x="157163" y="75728"/>
                  </a:cubicBezTo>
                  <a:cubicBezTo>
                    <a:pt x="157163" y="81427"/>
                    <a:pt x="161783" y="86047"/>
                    <a:pt x="167482" y="86047"/>
                  </a:cubicBezTo>
                  <a:cubicBezTo>
                    <a:pt x="173181" y="86047"/>
                    <a:pt x="177801" y="81427"/>
                    <a:pt x="177801" y="75728"/>
                  </a:cubicBezTo>
                  <a:cubicBezTo>
                    <a:pt x="177801" y="70029"/>
                    <a:pt x="173181" y="65409"/>
                    <a:pt x="167482" y="65409"/>
                  </a:cubicBezTo>
                  <a:close/>
                  <a:moveTo>
                    <a:pt x="100807" y="65409"/>
                  </a:moveTo>
                  <a:cubicBezTo>
                    <a:pt x="95108" y="65409"/>
                    <a:pt x="90488" y="70029"/>
                    <a:pt x="90488" y="75728"/>
                  </a:cubicBezTo>
                  <a:cubicBezTo>
                    <a:pt x="90488" y="81427"/>
                    <a:pt x="95108" y="86047"/>
                    <a:pt x="100807" y="86047"/>
                  </a:cubicBezTo>
                  <a:cubicBezTo>
                    <a:pt x="106506" y="86047"/>
                    <a:pt x="111126" y="81427"/>
                    <a:pt x="111126" y="75728"/>
                  </a:cubicBezTo>
                  <a:cubicBezTo>
                    <a:pt x="111126" y="70029"/>
                    <a:pt x="106506" y="65409"/>
                    <a:pt x="100807" y="65409"/>
                  </a:cubicBezTo>
                  <a:close/>
                  <a:moveTo>
                    <a:pt x="71089" y="1373"/>
                  </a:moveTo>
                  <a:cubicBezTo>
                    <a:pt x="75038" y="-1266"/>
                    <a:pt x="78988" y="53"/>
                    <a:pt x="81621" y="4013"/>
                  </a:cubicBezTo>
                  <a:cubicBezTo>
                    <a:pt x="81621" y="4013"/>
                    <a:pt x="81621" y="4013"/>
                    <a:pt x="106633" y="43605"/>
                  </a:cubicBezTo>
                  <a:cubicBezTo>
                    <a:pt x="106633" y="43605"/>
                    <a:pt x="106633" y="44924"/>
                    <a:pt x="106633" y="44924"/>
                  </a:cubicBezTo>
                  <a:cubicBezTo>
                    <a:pt x="115849" y="42285"/>
                    <a:pt x="125064" y="40965"/>
                    <a:pt x="134279" y="40965"/>
                  </a:cubicBezTo>
                  <a:cubicBezTo>
                    <a:pt x="144811" y="40965"/>
                    <a:pt x="154026" y="42285"/>
                    <a:pt x="161925" y="44924"/>
                  </a:cubicBezTo>
                  <a:cubicBezTo>
                    <a:pt x="161925" y="44924"/>
                    <a:pt x="161925" y="43605"/>
                    <a:pt x="163242" y="43605"/>
                  </a:cubicBezTo>
                  <a:cubicBezTo>
                    <a:pt x="163242" y="43605"/>
                    <a:pt x="163242" y="43605"/>
                    <a:pt x="188254" y="4013"/>
                  </a:cubicBezTo>
                  <a:cubicBezTo>
                    <a:pt x="189571" y="53"/>
                    <a:pt x="194837" y="-1266"/>
                    <a:pt x="197470" y="1373"/>
                  </a:cubicBezTo>
                  <a:cubicBezTo>
                    <a:pt x="201419" y="2693"/>
                    <a:pt x="202735" y="6652"/>
                    <a:pt x="201419" y="10611"/>
                  </a:cubicBezTo>
                  <a:cubicBezTo>
                    <a:pt x="201419" y="10611"/>
                    <a:pt x="201419" y="10611"/>
                    <a:pt x="175090" y="50203"/>
                  </a:cubicBezTo>
                  <a:cubicBezTo>
                    <a:pt x="175090" y="50203"/>
                    <a:pt x="175090" y="50203"/>
                    <a:pt x="175090" y="51523"/>
                  </a:cubicBezTo>
                  <a:cubicBezTo>
                    <a:pt x="196153" y="63401"/>
                    <a:pt x="211951" y="83197"/>
                    <a:pt x="215900" y="108272"/>
                  </a:cubicBezTo>
                  <a:cubicBezTo>
                    <a:pt x="215900" y="108272"/>
                    <a:pt x="215900" y="108272"/>
                    <a:pt x="53975" y="108272"/>
                  </a:cubicBezTo>
                  <a:cubicBezTo>
                    <a:pt x="57924" y="83197"/>
                    <a:pt x="73722" y="63401"/>
                    <a:pt x="94785" y="51523"/>
                  </a:cubicBezTo>
                  <a:cubicBezTo>
                    <a:pt x="94785" y="51523"/>
                    <a:pt x="93469" y="50203"/>
                    <a:pt x="93469" y="50203"/>
                  </a:cubicBezTo>
                  <a:cubicBezTo>
                    <a:pt x="93469" y="50203"/>
                    <a:pt x="93469" y="50203"/>
                    <a:pt x="68456" y="10611"/>
                  </a:cubicBezTo>
                  <a:cubicBezTo>
                    <a:pt x="65823" y="6652"/>
                    <a:pt x="67140" y="2693"/>
                    <a:pt x="71089" y="137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0" name="组合 59"/>
          <p:cNvGrpSpPr/>
          <p:nvPr/>
        </p:nvGrpSpPr>
        <p:grpSpPr>
          <a:xfrm>
            <a:off x="7348229" y="1696768"/>
            <a:ext cx="3549844" cy="950299"/>
            <a:chOff x="874713" y="3336911"/>
            <a:chExt cx="3549844" cy="950299"/>
          </a:xfrm>
        </p:grpSpPr>
        <p:sp>
          <p:nvSpPr>
            <p:cNvPr id="61" name="矩形 60"/>
            <p:cNvSpPr/>
            <p:nvPr/>
          </p:nvSpPr>
          <p:spPr>
            <a:xfrm>
              <a:off x="874713" y="3677812"/>
              <a:ext cx="354984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62" name="矩形 61"/>
            <p:cNvSpPr/>
            <p:nvPr/>
          </p:nvSpPr>
          <p:spPr>
            <a:xfrm>
              <a:off x="874713" y="3336911"/>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标题文字添加</a:t>
              </a:r>
            </a:p>
          </p:txBody>
        </p:sp>
      </p:grpSp>
      <p:grpSp>
        <p:nvGrpSpPr>
          <p:cNvPr id="63" name="组合 62"/>
          <p:cNvGrpSpPr/>
          <p:nvPr/>
        </p:nvGrpSpPr>
        <p:grpSpPr>
          <a:xfrm>
            <a:off x="1293925" y="3687393"/>
            <a:ext cx="2090754" cy="1678188"/>
            <a:chOff x="1293925" y="3687393"/>
            <a:chExt cx="2090754" cy="1678188"/>
          </a:xfrm>
        </p:grpSpPr>
        <p:grpSp>
          <p:nvGrpSpPr>
            <p:cNvPr id="64" name="组合 63">
              <a:extLst>
                <a:ext uri="{FF2B5EF4-FFF2-40B4-BE49-F238E27FC236}">
                  <a16:creationId xmlns:a16="http://schemas.microsoft.com/office/drawing/2014/main" xmlns="" id="{EBD7C0FA-2FA7-442C-8D50-0AA549873B2C}"/>
                </a:ext>
              </a:extLst>
            </p:cNvPr>
            <p:cNvGrpSpPr/>
            <p:nvPr/>
          </p:nvGrpSpPr>
          <p:grpSpPr>
            <a:xfrm>
              <a:off x="1293925" y="3687393"/>
              <a:ext cx="2090754" cy="1678188"/>
              <a:chOff x="1167047" y="3764707"/>
              <a:chExt cx="2153051" cy="1728192"/>
            </a:xfrm>
          </p:grpSpPr>
          <p:sp>
            <p:nvSpPr>
              <p:cNvPr id="66" name="矩形 65">
                <a:extLst>
                  <a:ext uri="{FF2B5EF4-FFF2-40B4-BE49-F238E27FC236}">
                    <a16:creationId xmlns:a16="http://schemas.microsoft.com/office/drawing/2014/main" xmlns="" id="{0076A7EA-660C-431F-BB81-E58358513CBD}"/>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67" name="组合 66">
                <a:extLst>
                  <a:ext uri="{FF2B5EF4-FFF2-40B4-BE49-F238E27FC236}">
                    <a16:creationId xmlns:a16="http://schemas.microsoft.com/office/drawing/2014/main" xmlns="" id="{6429417F-F8A8-4C0C-8FBE-05F7841122D9}"/>
                  </a:ext>
                </a:extLst>
              </p:cNvPr>
              <p:cNvGrpSpPr/>
              <p:nvPr/>
            </p:nvGrpSpPr>
            <p:grpSpPr>
              <a:xfrm>
                <a:off x="1283548" y="4049489"/>
                <a:ext cx="1920049" cy="1293145"/>
                <a:chOff x="1252966" y="4107232"/>
                <a:chExt cx="1920049" cy="1293145"/>
              </a:xfrm>
            </p:grpSpPr>
            <p:sp>
              <p:nvSpPr>
                <p:cNvPr id="68" name="矩形 67">
                  <a:extLst>
                    <a:ext uri="{FF2B5EF4-FFF2-40B4-BE49-F238E27FC236}">
                      <a16:creationId xmlns:a16="http://schemas.microsoft.com/office/drawing/2014/main" xmlns="" id="{ED961CA7-1AF8-456D-93FE-B734E9D2314E}"/>
                    </a:ext>
                  </a:extLst>
                </p:cNvPr>
                <p:cNvSpPr/>
                <p:nvPr/>
              </p:nvSpPr>
              <p:spPr>
                <a:xfrm>
                  <a:off x="1252966" y="4803928"/>
                  <a:ext cx="1920049" cy="596449"/>
                </a:xfrm>
                <a:prstGeom prst="rect">
                  <a:avLst/>
                </a:prstGeom>
              </p:spPr>
              <p:txBody>
                <a:bodyPr anchor="ctr"/>
                <a:lstStyle/>
                <a:p>
                  <a:pPr algn="ctr"/>
                  <a:endParaRPr/>
                </a:p>
              </p:txBody>
            </p:sp>
            <p:sp>
              <p:nvSpPr>
                <p:cNvPr id="69" name="任意多边形: 形状 6">
                  <a:extLst>
                    <a:ext uri="{FF2B5EF4-FFF2-40B4-BE49-F238E27FC236}">
                      <a16:creationId xmlns:a16="http://schemas.microsoft.com/office/drawing/2014/main" xmlns="" id="{CCA0B4A2-9E66-4370-AC21-A37FB44A73C5}"/>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65" name="矩形 64"/>
            <p:cNvSpPr/>
            <p:nvPr/>
          </p:nvSpPr>
          <p:spPr>
            <a:xfrm>
              <a:off x="1375595"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grpSp>
      <p:grpSp>
        <p:nvGrpSpPr>
          <p:cNvPr id="70" name="组合 69"/>
          <p:cNvGrpSpPr/>
          <p:nvPr/>
        </p:nvGrpSpPr>
        <p:grpSpPr>
          <a:xfrm>
            <a:off x="3798390" y="3687393"/>
            <a:ext cx="2090754" cy="1678188"/>
            <a:chOff x="3798390" y="3687393"/>
            <a:chExt cx="2090754" cy="1678188"/>
          </a:xfrm>
        </p:grpSpPr>
        <p:grpSp>
          <p:nvGrpSpPr>
            <p:cNvPr id="71" name="组合 70">
              <a:extLst>
                <a:ext uri="{FF2B5EF4-FFF2-40B4-BE49-F238E27FC236}">
                  <a16:creationId xmlns:a16="http://schemas.microsoft.com/office/drawing/2014/main" xmlns="" id="{ECDC9834-C495-433B-A04A-476CF70AA62F}"/>
                </a:ext>
              </a:extLst>
            </p:cNvPr>
            <p:cNvGrpSpPr/>
            <p:nvPr/>
          </p:nvGrpSpPr>
          <p:grpSpPr>
            <a:xfrm>
              <a:off x="3798390" y="3687393"/>
              <a:ext cx="2090754" cy="1678188"/>
              <a:chOff x="1167047" y="3764707"/>
              <a:chExt cx="2153051" cy="1728192"/>
            </a:xfrm>
          </p:grpSpPr>
          <p:sp>
            <p:nvSpPr>
              <p:cNvPr id="73" name="矩形 72">
                <a:extLst>
                  <a:ext uri="{FF2B5EF4-FFF2-40B4-BE49-F238E27FC236}">
                    <a16:creationId xmlns:a16="http://schemas.microsoft.com/office/drawing/2014/main" xmlns="" id="{F8BEB778-1AE9-4074-A33D-8F274FCCC876}"/>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74" name="组合 73">
                <a:extLst>
                  <a:ext uri="{FF2B5EF4-FFF2-40B4-BE49-F238E27FC236}">
                    <a16:creationId xmlns:a16="http://schemas.microsoft.com/office/drawing/2014/main" xmlns="" id="{A8141394-2384-48A9-B4F7-34EDCDB8E5D2}"/>
                  </a:ext>
                </a:extLst>
              </p:cNvPr>
              <p:cNvGrpSpPr/>
              <p:nvPr/>
            </p:nvGrpSpPr>
            <p:grpSpPr>
              <a:xfrm>
                <a:off x="1283548" y="4049489"/>
                <a:ext cx="1920049" cy="1293145"/>
                <a:chOff x="1252966" y="4107232"/>
                <a:chExt cx="1920049" cy="1293145"/>
              </a:xfrm>
            </p:grpSpPr>
            <p:sp>
              <p:nvSpPr>
                <p:cNvPr id="75" name="矩形 74">
                  <a:extLst>
                    <a:ext uri="{FF2B5EF4-FFF2-40B4-BE49-F238E27FC236}">
                      <a16:creationId xmlns:a16="http://schemas.microsoft.com/office/drawing/2014/main" xmlns="" id="{8681C314-9792-43DF-9F8A-EC1A6553B45F}"/>
                    </a:ext>
                  </a:extLst>
                </p:cNvPr>
                <p:cNvSpPr/>
                <p:nvPr/>
              </p:nvSpPr>
              <p:spPr>
                <a:xfrm>
                  <a:off x="1252966" y="4803928"/>
                  <a:ext cx="1920049" cy="596449"/>
                </a:xfrm>
                <a:prstGeom prst="rect">
                  <a:avLst/>
                </a:prstGeom>
              </p:spPr>
              <p:txBody>
                <a:bodyPr anchor="ctr"/>
                <a:lstStyle/>
                <a:p>
                  <a:pPr algn="ctr"/>
                  <a:endParaRPr/>
                </a:p>
              </p:txBody>
            </p:sp>
            <p:sp>
              <p:nvSpPr>
                <p:cNvPr id="76" name="任意多边形: 形状 75">
                  <a:extLst>
                    <a:ext uri="{FF2B5EF4-FFF2-40B4-BE49-F238E27FC236}">
                      <a16:creationId xmlns:a16="http://schemas.microsoft.com/office/drawing/2014/main" xmlns="" id="{B9C8C3D7-E90F-4192-86B7-FE36CF3BD196}"/>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72" name="矩形 71"/>
            <p:cNvSpPr/>
            <p:nvPr/>
          </p:nvSpPr>
          <p:spPr>
            <a:xfrm>
              <a:off x="3880060"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grpSp>
      <p:grpSp>
        <p:nvGrpSpPr>
          <p:cNvPr id="77" name="组合 76"/>
          <p:cNvGrpSpPr/>
          <p:nvPr/>
        </p:nvGrpSpPr>
        <p:grpSpPr>
          <a:xfrm>
            <a:off x="6302854" y="3687393"/>
            <a:ext cx="2090754" cy="1678188"/>
            <a:chOff x="6302854" y="3687393"/>
            <a:chExt cx="2090754" cy="1678188"/>
          </a:xfrm>
        </p:grpSpPr>
        <p:grpSp>
          <p:nvGrpSpPr>
            <p:cNvPr id="78" name="组合 77">
              <a:extLst>
                <a:ext uri="{FF2B5EF4-FFF2-40B4-BE49-F238E27FC236}">
                  <a16:creationId xmlns:a16="http://schemas.microsoft.com/office/drawing/2014/main" xmlns="" id="{CE5C9F0F-3734-4C27-8051-3F98CCC3FAEE}"/>
                </a:ext>
              </a:extLst>
            </p:cNvPr>
            <p:cNvGrpSpPr/>
            <p:nvPr/>
          </p:nvGrpSpPr>
          <p:grpSpPr>
            <a:xfrm>
              <a:off x="6302854" y="3687393"/>
              <a:ext cx="2090754" cy="1678188"/>
              <a:chOff x="1167047" y="3764707"/>
              <a:chExt cx="2153051" cy="1728192"/>
            </a:xfrm>
          </p:grpSpPr>
          <p:sp>
            <p:nvSpPr>
              <p:cNvPr id="80" name="矩形 79">
                <a:extLst>
                  <a:ext uri="{FF2B5EF4-FFF2-40B4-BE49-F238E27FC236}">
                    <a16:creationId xmlns:a16="http://schemas.microsoft.com/office/drawing/2014/main" xmlns="" id="{E4DDF545-C394-48EA-B43E-8700700F061D}"/>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81" name="组合 80">
                <a:extLst>
                  <a:ext uri="{FF2B5EF4-FFF2-40B4-BE49-F238E27FC236}">
                    <a16:creationId xmlns:a16="http://schemas.microsoft.com/office/drawing/2014/main" xmlns="" id="{4F22F368-6152-4471-91D7-5473FD7ADDCC}"/>
                  </a:ext>
                </a:extLst>
              </p:cNvPr>
              <p:cNvGrpSpPr/>
              <p:nvPr/>
            </p:nvGrpSpPr>
            <p:grpSpPr>
              <a:xfrm>
                <a:off x="1283548" y="4049489"/>
                <a:ext cx="1920049" cy="1293145"/>
                <a:chOff x="1252966" y="4107232"/>
                <a:chExt cx="1920049" cy="1293145"/>
              </a:xfrm>
            </p:grpSpPr>
            <p:sp>
              <p:nvSpPr>
                <p:cNvPr id="82" name="矩形 81">
                  <a:extLst>
                    <a:ext uri="{FF2B5EF4-FFF2-40B4-BE49-F238E27FC236}">
                      <a16:creationId xmlns:a16="http://schemas.microsoft.com/office/drawing/2014/main" xmlns="" id="{B11CD85A-97F6-40E3-8FF4-E33FB8C2005C}"/>
                    </a:ext>
                  </a:extLst>
                </p:cNvPr>
                <p:cNvSpPr/>
                <p:nvPr/>
              </p:nvSpPr>
              <p:spPr>
                <a:xfrm>
                  <a:off x="1252966" y="4803928"/>
                  <a:ext cx="1920049" cy="596449"/>
                </a:xfrm>
                <a:prstGeom prst="rect">
                  <a:avLst/>
                </a:prstGeom>
              </p:spPr>
              <p:txBody>
                <a:bodyPr anchor="ctr"/>
                <a:lstStyle/>
                <a:p>
                  <a:pPr algn="ctr"/>
                  <a:endParaRPr/>
                </a:p>
              </p:txBody>
            </p:sp>
            <p:sp>
              <p:nvSpPr>
                <p:cNvPr id="83" name="任意多边形: 形状 81">
                  <a:extLst>
                    <a:ext uri="{FF2B5EF4-FFF2-40B4-BE49-F238E27FC236}">
                      <a16:creationId xmlns:a16="http://schemas.microsoft.com/office/drawing/2014/main" xmlns="" id="{C38AA3E2-D221-4014-AD48-F4598776F7AF}"/>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79" name="矩形 78"/>
            <p:cNvSpPr/>
            <p:nvPr/>
          </p:nvSpPr>
          <p:spPr>
            <a:xfrm>
              <a:off x="6400252"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grpSp>
      <p:grpSp>
        <p:nvGrpSpPr>
          <p:cNvPr id="84" name="组合 83"/>
          <p:cNvGrpSpPr/>
          <p:nvPr/>
        </p:nvGrpSpPr>
        <p:grpSpPr>
          <a:xfrm>
            <a:off x="8807320" y="3687393"/>
            <a:ext cx="2090754" cy="1678188"/>
            <a:chOff x="8807320" y="3687393"/>
            <a:chExt cx="2090754" cy="1678188"/>
          </a:xfrm>
        </p:grpSpPr>
        <p:grpSp>
          <p:nvGrpSpPr>
            <p:cNvPr id="85" name="组合 84">
              <a:extLst>
                <a:ext uri="{FF2B5EF4-FFF2-40B4-BE49-F238E27FC236}">
                  <a16:creationId xmlns:a16="http://schemas.microsoft.com/office/drawing/2014/main" xmlns="" id="{BA561F66-CD08-408C-9607-93505B75334E}"/>
                </a:ext>
              </a:extLst>
            </p:cNvPr>
            <p:cNvGrpSpPr/>
            <p:nvPr/>
          </p:nvGrpSpPr>
          <p:grpSpPr>
            <a:xfrm>
              <a:off x="8807320" y="3687393"/>
              <a:ext cx="2090754" cy="1678188"/>
              <a:chOff x="1167047" y="3764707"/>
              <a:chExt cx="2153051" cy="1728192"/>
            </a:xfrm>
          </p:grpSpPr>
          <p:sp>
            <p:nvSpPr>
              <p:cNvPr id="87" name="矩形 86">
                <a:extLst>
                  <a:ext uri="{FF2B5EF4-FFF2-40B4-BE49-F238E27FC236}">
                    <a16:creationId xmlns:a16="http://schemas.microsoft.com/office/drawing/2014/main" xmlns="" id="{A78F5D8E-ED2C-4043-9B67-04BDB04C7D9B}"/>
                  </a:ext>
                </a:extLst>
              </p:cNvPr>
              <p:cNvSpPr/>
              <p:nvPr/>
            </p:nvSpPr>
            <p:spPr>
              <a:xfrm>
                <a:off x="1167047" y="3764707"/>
                <a:ext cx="2153051" cy="1728192"/>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30000"/>
                  </a:lnSpc>
                </a:pPr>
                <a:endParaRPr lang="zh-CN" altLang="en-US" sz="300" dirty="0">
                  <a:solidFill>
                    <a:sysClr val="windowText" lastClr="000000"/>
                  </a:solidFill>
                </a:endParaRPr>
              </a:p>
            </p:txBody>
          </p:sp>
          <p:grpSp>
            <p:nvGrpSpPr>
              <p:cNvPr id="88" name="组合 87">
                <a:extLst>
                  <a:ext uri="{FF2B5EF4-FFF2-40B4-BE49-F238E27FC236}">
                    <a16:creationId xmlns:a16="http://schemas.microsoft.com/office/drawing/2014/main" xmlns="" id="{BF776C3F-3936-42A7-9A45-7CFA691F3357}"/>
                  </a:ext>
                </a:extLst>
              </p:cNvPr>
              <p:cNvGrpSpPr/>
              <p:nvPr/>
            </p:nvGrpSpPr>
            <p:grpSpPr>
              <a:xfrm>
                <a:off x="1283548" y="4049489"/>
                <a:ext cx="1920049" cy="1293145"/>
                <a:chOff x="1252966" y="4107232"/>
                <a:chExt cx="1920049" cy="1293145"/>
              </a:xfrm>
            </p:grpSpPr>
            <p:sp>
              <p:nvSpPr>
                <p:cNvPr id="89" name="矩形 88">
                  <a:extLst>
                    <a:ext uri="{FF2B5EF4-FFF2-40B4-BE49-F238E27FC236}">
                      <a16:creationId xmlns:a16="http://schemas.microsoft.com/office/drawing/2014/main" xmlns="" id="{AF63CF45-0587-4A88-AE70-40BB1F428543}"/>
                    </a:ext>
                  </a:extLst>
                </p:cNvPr>
                <p:cNvSpPr/>
                <p:nvPr/>
              </p:nvSpPr>
              <p:spPr>
                <a:xfrm>
                  <a:off x="1252966" y="4803928"/>
                  <a:ext cx="1920049" cy="596449"/>
                </a:xfrm>
                <a:prstGeom prst="rect">
                  <a:avLst/>
                </a:prstGeom>
              </p:spPr>
              <p:txBody>
                <a:bodyPr anchor="ctr"/>
                <a:lstStyle/>
                <a:p>
                  <a:pPr algn="ctr"/>
                  <a:endParaRPr/>
                </a:p>
              </p:txBody>
            </p:sp>
            <p:sp>
              <p:nvSpPr>
                <p:cNvPr id="90" name="任意多边形: 形状 87">
                  <a:extLst>
                    <a:ext uri="{FF2B5EF4-FFF2-40B4-BE49-F238E27FC236}">
                      <a16:creationId xmlns:a16="http://schemas.microsoft.com/office/drawing/2014/main" xmlns="" id="{9193D8A8-C459-4FBA-9F31-B94149AC4EA2}"/>
                    </a:ext>
                  </a:extLst>
                </p:cNvPr>
                <p:cNvSpPr/>
                <p:nvPr/>
              </p:nvSpPr>
              <p:spPr>
                <a:xfrm>
                  <a:off x="2033826" y="4107232"/>
                  <a:ext cx="358327" cy="37322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86" name="矩形 85"/>
            <p:cNvSpPr/>
            <p:nvPr/>
          </p:nvSpPr>
          <p:spPr>
            <a:xfrm>
              <a:off x="8907503" y="4494555"/>
              <a:ext cx="189595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grpSp>
      <p:grpSp>
        <p:nvGrpSpPr>
          <p:cNvPr id="38" name="组合 37"/>
          <p:cNvGrpSpPr/>
          <p:nvPr/>
        </p:nvGrpSpPr>
        <p:grpSpPr>
          <a:xfrm>
            <a:off x="4212505" y="354939"/>
            <a:ext cx="3766991" cy="717686"/>
            <a:chOff x="2976152" y="4708118"/>
            <a:chExt cx="3766991" cy="717686"/>
          </a:xfrm>
        </p:grpSpPr>
        <p:sp>
          <p:nvSpPr>
            <p:cNvPr id="39" name="文本框 3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40" name="文本框 39"/>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1246733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1+#ppt_w/2"/>
                                          </p:val>
                                        </p:tav>
                                        <p:tav tm="100000">
                                          <p:val>
                                            <p:strVal val="#ppt_x"/>
                                          </p:val>
                                        </p:tav>
                                      </p:tavLst>
                                    </p:anim>
                                    <p:anim calcmode="lin" valueType="num">
                                      <p:cBhvr additive="base">
                                        <p:cTn id="14" dur="500" fill="hold"/>
                                        <p:tgtEl>
                                          <p:spTgt spid="6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500" fill="hold"/>
                                        <p:tgtEl>
                                          <p:spTgt spid="63"/>
                                        </p:tgtEl>
                                        <p:attrNameLst>
                                          <p:attrName>ppt_w</p:attrName>
                                        </p:attrNameLst>
                                      </p:cBhvr>
                                      <p:tavLst>
                                        <p:tav tm="0">
                                          <p:val>
                                            <p:fltVal val="0"/>
                                          </p:val>
                                        </p:tav>
                                        <p:tav tm="100000">
                                          <p:val>
                                            <p:strVal val="#ppt_w"/>
                                          </p:val>
                                        </p:tav>
                                      </p:tavLst>
                                    </p:anim>
                                    <p:anim calcmode="lin" valueType="num">
                                      <p:cBhvr>
                                        <p:cTn id="29" dur="500" fill="hold"/>
                                        <p:tgtEl>
                                          <p:spTgt spid="63"/>
                                        </p:tgtEl>
                                        <p:attrNameLst>
                                          <p:attrName>ppt_h</p:attrName>
                                        </p:attrNameLst>
                                      </p:cBhvr>
                                      <p:tavLst>
                                        <p:tav tm="0">
                                          <p:val>
                                            <p:fltVal val="0"/>
                                          </p:val>
                                        </p:tav>
                                        <p:tav tm="100000">
                                          <p:val>
                                            <p:strVal val="#ppt_h"/>
                                          </p:val>
                                        </p:tav>
                                      </p:tavLst>
                                    </p:anim>
                                    <p:animEffect transition="in" filter="fade">
                                      <p:cBhvr>
                                        <p:cTn id="30" dur="500"/>
                                        <p:tgtEl>
                                          <p:spTgt spid="63"/>
                                        </p:tgtEl>
                                      </p:cBhvr>
                                    </p:animEffect>
                                  </p:childTnLst>
                                </p:cTn>
                              </p:par>
                              <p:par>
                                <p:cTn id="31" presetID="53" presetClass="entr" presetSubtype="16"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childTnLst>
                                </p:cTn>
                              </p:par>
                              <p:par>
                                <p:cTn id="36" presetID="53" presetClass="entr" presetSubtype="16"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p:cTn id="38" dur="500" fill="hold"/>
                                        <p:tgtEl>
                                          <p:spTgt spid="77"/>
                                        </p:tgtEl>
                                        <p:attrNameLst>
                                          <p:attrName>ppt_w</p:attrName>
                                        </p:attrNameLst>
                                      </p:cBhvr>
                                      <p:tavLst>
                                        <p:tav tm="0">
                                          <p:val>
                                            <p:fltVal val="0"/>
                                          </p:val>
                                        </p:tav>
                                        <p:tav tm="100000">
                                          <p:val>
                                            <p:strVal val="#ppt_w"/>
                                          </p:val>
                                        </p:tav>
                                      </p:tavLst>
                                    </p:anim>
                                    <p:anim calcmode="lin" valueType="num">
                                      <p:cBhvr>
                                        <p:cTn id="39" dur="500" fill="hold"/>
                                        <p:tgtEl>
                                          <p:spTgt spid="77"/>
                                        </p:tgtEl>
                                        <p:attrNameLst>
                                          <p:attrName>ppt_h</p:attrName>
                                        </p:attrNameLst>
                                      </p:cBhvr>
                                      <p:tavLst>
                                        <p:tav tm="0">
                                          <p:val>
                                            <p:fltVal val="0"/>
                                          </p:val>
                                        </p:tav>
                                        <p:tav tm="100000">
                                          <p:val>
                                            <p:strVal val="#ppt_h"/>
                                          </p:val>
                                        </p:tav>
                                      </p:tavLst>
                                    </p:anim>
                                    <p:animEffect transition="in" filter="fade">
                                      <p:cBhvr>
                                        <p:cTn id="40" dur="500"/>
                                        <p:tgtEl>
                                          <p:spTgt spid="77"/>
                                        </p:tgtEl>
                                      </p:cBhvr>
                                    </p:animEffect>
                                  </p:childTnLst>
                                </p:cTn>
                              </p:par>
                              <p:par>
                                <p:cTn id="41" presetID="53" presetClass="entr" presetSubtype="16"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p:cTn id="43" dur="500" fill="hold"/>
                                        <p:tgtEl>
                                          <p:spTgt spid="84"/>
                                        </p:tgtEl>
                                        <p:attrNameLst>
                                          <p:attrName>ppt_w</p:attrName>
                                        </p:attrNameLst>
                                      </p:cBhvr>
                                      <p:tavLst>
                                        <p:tav tm="0">
                                          <p:val>
                                            <p:fltVal val="0"/>
                                          </p:val>
                                        </p:tav>
                                        <p:tav tm="100000">
                                          <p:val>
                                            <p:strVal val="#ppt_w"/>
                                          </p:val>
                                        </p:tav>
                                      </p:tavLst>
                                    </p:anim>
                                    <p:anim calcmode="lin" valueType="num">
                                      <p:cBhvr>
                                        <p:cTn id="44" dur="500" fill="hold"/>
                                        <p:tgtEl>
                                          <p:spTgt spid="84"/>
                                        </p:tgtEl>
                                        <p:attrNameLst>
                                          <p:attrName>ppt_h</p:attrName>
                                        </p:attrNameLst>
                                      </p:cBhvr>
                                      <p:tavLst>
                                        <p:tav tm="0">
                                          <p:val>
                                            <p:fltVal val="0"/>
                                          </p:val>
                                        </p:tav>
                                        <p:tav tm="100000">
                                          <p:val>
                                            <p:strVal val="#ppt_h"/>
                                          </p:val>
                                        </p:tav>
                                      </p:tavLst>
                                    </p:anim>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095111" y="1930399"/>
            <a:ext cx="850900" cy="850900"/>
            <a:chOff x="2959100" y="1866900"/>
            <a:chExt cx="1536700" cy="1536700"/>
          </a:xfrm>
        </p:grpSpPr>
        <p:sp>
          <p:nvSpPr>
            <p:cNvPr id="37" name="椭圆 36"/>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2"/>
            <p:cNvSpPr/>
            <p:nvPr/>
          </p:nvSpPr>
          <p:spPr>
            <a:xfrm>
              <a:off x="3361590" y="2269986"/>
              <a:ext cx="731720" cy="730528"/>
            </a:xfrm>
            <a:custGeom>
              <a:avLst/>
              <a:gdLst>
                <a:gd name="connsiteX0" fmla="*/ 442692 w 606580"/>
                <a:gd name="connsiteY0" fmla="*/ 252483 h 605592"/>
                <a:gd name="connsiteX1" fmla="*/ 468625 w 606580"/>
                <a:gd name="connsiteY1" fmla="*/ 278353 h 605592"/>
                <a:gd name="connsiteX2" fmla="*/ 468625 w 606580"/>
                <a:gd name="connsiteY2" fmla="*/ 426525 h 605592"/>
                <a:gd name="connsiteX3" fmla="*/ 442692 w 606580"/>
                <a:gd name="connsiteY3" fmla="*/ 452395 h 605592"/>
                <a:gd name="connsiteX4" fmla="*/ 416759 w 606580"/>
                <a:gd name="connsiteY4" fmla="*/ 426525 h 605592"/>
                <a:gd name="connsiteX5" fmla="*/ 416759 w 606580"/>
                <a:gd name="connsiteY5" fmla="*/ 278353 h 605592"/>
                <a:gd name="connsiteX6" fmla="*/ 442692 w 606580"/>
                <a:gd name="connsiteY6" fmla="*/ 252483 h 605592"/>
                <a:gd name="connsiteX7" fmla="*/ 256904 w 606580"/>
                <a:gd name="connsiteY7" fmla="*/ 252483 h 605592"/>
                <a:gd name="connsiteX8" fmla="*/ 282685 w 606580"/>
                <a:gd name="connsiteY8" fmla="*/ 278353 h 605592"/>
                <a:gd name="connsiteX9" fmla="*/ 282685 w 606580"/>
                <a:gd name="connsiteY9" fmla="*/ 426525 h 605592"/>
                <a:gd name="connsiteX10" fmla="*/ 256904 w 606580"/>
                <a:gd name="connsiteY10" fmla="*/ 452395 h 605592"/>
                <a:gd name="connsiteX11" fmla="*/ 231031 w 606580"/>
                <a:gd name="connsiteY11" fmla="*/ 426525 h 605592"/>
                <a:gd name="connsiteX12" fmla="*/ 231031 w 606580"/>
                <a:gd name="connsiteY12" fmla="*/ 278353 h 605592"/>
                <a:gd name="connsiteX13" fmla="*/ 256904 w 606580"/>
                <a:gd name="connsiteY13" fmla="*/ 252483 h 605592"/>
                <a:gd name="connsiteX14" fmla="*/ 349733 w 606580"/>
                <a:gd name="connsiteY14" fmla="*/ 151998 h 605592"/>
                <a:gd name="connsiteX15" fmla="*/ 375549 w 606580"/>
                <a:gd name="connsiteY15" fmla="*/ 177866 h 605592"/>
                <a:gd name="connsiteX16" fmla="*/ 375549 w 606580"/>
                <a:gd name="connsiteY16" fmla="*/ 426527 h 605592"/>
                <a:gd name="connsiteX17" fmla="*/ 349733 w 606580"/>
                <a:gd name="connsiteY17" fmla="*/ 452395 h 605592"/>
                <a:gd name="connsiteX18" fmla="*/ 323825 w 606580"/>
                <a:gd name="connsiteY18" fmla="*/ 426527 h 605592"/>
                <a:gd name="connsiteX19" fmla="*/ 323825 w 606580"/>
                <a:gd name="connsiteY19" fmla="*/ 177866 h 605592"/>
                <a:gd name="connsiteX20" fmla="*/ 349733 w 606580"/>
                <a:gd name="connsiteY20" fmla="*/ 151998 h 605592"/>
                <a:gd name="connsiteX21" fmla="*/ 163877 w 606580"/>
                <a:gd name="connsiteY21" fmla="*/ 151998 h 605592"/>
                <a:gd name="connsiteX22" fmla="*/ 189750 w 606580"/>
                <a:gd name="connsiteY22" fmla="*/ 177866 h 605592"/>
                <a:gd name="connsiteX23" fmla="*/ 189750 w 606580"/>
                <a:gd name="connsiteY23" fmla="*/ 426527 h 605592"/>
                <a:gd name="connsiteX24" fmla="*/ 163877 w 606580"/>
                <a:gd name="connsiteY24" fmla="*/ 452395 h 605592"/>
                <a:gd name="connsiteX25" fmla="*/ 138096 w 606580"/>
                <a:gd name="connsiteY25" fmla="*/ 426527 h 605592"/>
                <a:gd name="connsiteX26" fmla="*/ 138096 w 606580"/>
                <a:gd name="connsiteY26" fmla="*/ 177866 h 605592"/>
                <a:gd name="connsiteX27" fmla="*/ 163877 w 606580"/>
                <a:gd name="connsiteY27" fmla="*/ 151998 h 605592"/>
                <a:gd name="connsiteX28" fmla="*/ 303336 w 606580"/>
                <a:gd name="connsiteY28" fmla="*/ 50335 h 605592"/>
                <a:gd name="connsiteX29" fmla="*/ 50417 w 606580"/>
                <a:gd name="connsiteY29" fmla="*/ 302842 h 605592"/>
                <a:gd name="connsiteX30" fmla="*/ 303336 w 606580"/>
                <a:gd name="connsiteY30" fmla="*/ 555350 h 605592"/>
                <a:gd name="connsiteX31" fmla="*/ 556256 w 606580"/>
                <a:gd name="connsiteY31" fmla="*/ 302842 h 605592"/>
                <a:gd name="connsiteX32" fmla="*/ 303336 w 606580"/>
                <a:gd name="connsiteY32" fmla="*/ 50335 h 605592"/>
                <a:gd name="connsiteX33" fmla="*/ 303336 w 606580"/>
                <a:gd name="connsiteY33" fmla="*/ 0 h 605592"/>
                <a:gd name="connsiteX34" fmla="*/ 606580 w 606580"/>
                <a:gd name="connsiteY34" fmla="*/ 302842 h 605592"/>
                <a:gd name="connsiteX35" fmla="*/ 303336 w 606580"/>
                <a:gd name="connsiteY35" fmla="*/ 605592 h 605592"/>
                <a:gd name="connsiteX36" fmla="*/ 0 w 606580"/>
                <a:gd name="connsiteY36" fmla="*/ 302842 h 605592"/>
                <a:gd name="connsiteX37" fmla="*/ 303336 w 606580"/>
                <a:gd name="connsiteY3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580" h="605592">
                  <a:moveTo>
                    <a:pt x="442692" y="252483"/>
                  </a:moveTo>
                  <a:cubicBezTo>
                    <a:pt x="456913" y="252483"/>
                    <a:pt x="468439" y="264073"/>
                    <a:pt x="468625" y="278353"/>
                  </a:cubicBezTo>
                  <a:lnTo>
                    <a:pt x="468625" y="426525"/>
                  </a:lnTo>
                  <a:cubicBezTo>
                    <a:pt x="468625" y="442103"/>
                    <a:pt x="456913" y="452395"/>
                    <a:pt x="442692" y="452395"/>
                  </a:cubicBezTo>
                  <a:cubicBezTo>
                    <a:pt x="428471" y="452395"/>
                    <a:pt x="416759" y="440805"/>
                    <a:pt x="416759" y="426525"/>
                  </a:cubicBezTo>
                  <a:lnTo>
                    <a:pt x="416759" y="278353"/>
                  </a:lnTo>
                  <a:cubicBezTo>
                    <a:pt x="416759" y="264073"/>
                    <a:pt x="428471" y="252483"/>
                    <a:pt x="442692" y="252483"/>
                  </a:cubicBezTo>
                  <a:close/>
                  <a:moveTo>
                    <a:pt x="256904" y="252483"/>
                  </a:moveTo>
                  <a:cubicBezTo>
                    <a:pt x="271000" y="252483"/>
                    <a:pt x="282592" y="264073"/>
                    <a:pt x="282685" y="278353"/>
                  </a:cubicBezTo>
                  <a:lnTo>
                    <a:pt x="282685" y="426525"/>
                  </a:lnTo>
                  <a:cubicBezTo>
                    <a:pt x="282685" y="442103"/>
                    <a:pt x="271093" y="452395"/>
                    <a:pt x="256904" y="452395"/>
                  </a:cubicBezTo>
                  <a:cubicBezTo>
                    <a:pt x="242623" y="452395"/>
                    <a:pt x="231031" y="440805"/>
                    <a:pt x="231031" y="426525"/>
                  </a:cubicBezTo>
                  <a:lnTo>
                    <a:pt x="231031" y="278353"/>
                  </a:lnTo>
                  <a:cubicBezTo>
                    <a:pt x="231031" y="264073"/>
                    <a:pt x="242623" y="252483"/>
                    <a:pt x="256904" y="252483"/>
                  </a:cubicBezTo>
                  <a:close/>
                  <a:moveTo>
                    <a:pt x="349733" y="151998"/>
                  </a:moveTo>
                  <a:cubicBezTo>
                    <a:pt x="363941" y="151998"/>
                    <a:pt x="375549" y="163587"/>
                    <a:pt x="375549" y="177866"/>
                  </a:cubicBezTo>
                  <a:lnTo>
                    <a:pt x="375549" y="426527"/>
                  </a:lnTo>
                  <a:cubicBezTo>
                    <a:pt x="375549" y="442104"/>
                    <a:pt x="363941" y="452395"/>
                    <a:pt x="349733" y="452395"/>
                  </a:cubicBezTo>
                  <a:cubicBezTo>
                    <a:pt x="335433" y="452395"/>
                    <a:pt x="323825" y="440806"/>
                    <a:pt x="323825" y="426527"/>
                  </a:cubicBezTo>
                  <a:lnTo>
                    <a:pt x="323825" y="177866"/>
                  </a:lnTo>
                  <a:cubicBezTo>
                    <a:pt x="323825" y="163587"/>
                    <a:pt x="335433" y="151998"/>
                    <a:pt x="349733" y="151998"/>
                  </a:cubicBezTo>
                  <a:close/>
                  <a:moveTo>
                    <a:pt x="163877" y="151998"/>
                  </a:moveTo>
                  <a:cubicBezTo>
                    <a:pt x="178158" y="151998"/>
                    <a:pt x="189750" y="163587"/>
                    <a:pt x="189750" y="177866"/>
                  </a:cubicBezTo>
                  <a:lnTo>
                    <a:pt x="189750" y="426527"/>
                  </a:lnTo>
                  <a:cubicBezTo>
                    <a:pt x="189750" y="442104"/>
                    <a:pt x="178158" y="452395"/>
                    <a:pt x="163877" y="452395"/>
                  </a:cubicBezTo>
                  <a:cubicBezTo>
                    <a:pt x="149688" y="452395"/>
                    <a:pt x="138096" y="440806"/>
                    <a:pt x="138096" y="426527"/>
                  </a:cubicBezTo>
                  <a:lnTo>
                    <a:pt x="138096" y="177866"/>
                  </a:lnTo>
                  <a:cubicBezTo>
                    <a:pt x="138096" y="163587"/>
                    <a:pt x="149688" y="151998"/>
                    <a:pt x="163877" y="151998"/>
                  </a:cubicBezTo>
                  <a:close/>
                  <a:moveTo>
                    <a:pt x="303336" y="50335"/>
                  </a:moveTo>
                  <a:cubicBezTo>
                    <a:pt x="163878" y="50335"/>
                    <a:pt x="50417" y="163611"/>
                    <a:pt x="50417" y="302842"/>
                  </a:cubicBezTo>
                  <a:cubicBezTo>
                    <a:pt x="50417" y="441981"/>
                    <a:pt x="163878" y="555350"/>
                    <a:pt x="303336" y="555350"/>
                  </a:cubicBezTo>
                  <a:cubicBezTo>
                    <a:pt x="442702" y="555350"/>
                    <a:pt x="556256" y="441981"/>
                    <a:pt x="556256" y="302842"/>
                  </a:cubicBezTo>
                  <a:cubicBezTo>
                    <a:pt x="556256" y="163611"/>
                    <a:pt x="442702" y="50335"/>
                    <a:pt x="303336" y="50335"/>
                  </a:cubicBezTo>
                  <a:close/>
                  <a:moveTo>
                    <a:pt x="303336" y="0"/>
                  </a:moveTo>
                  <a:cubicBezTo>
                    <a:pt x="471021" y="0"/>
                    <a:pt x="606580" y="135338"/>
                    <a:pt x="606580" y="302842"/>
                  </a:cubicBezTo>
                  <a:cubicBezTo>
                    <a:pt x="606580" y="470254"/>
                    <a:pt x="471021" y="605592"/>
                    <a:pt x="303336" y="605592"/>
                  </a:cubicBezTo>
                  <a:cubicBezTo>
                    <a:pt x="135559" y="605592"/>
                    <a:pt x="0" y="470254"/>
                    <a:pt x="0" y="302842"/>
                  </a:cubicBezTo>
                  <a:cubicBezTo>
                    <a:pt x="0" y="135338"/>
                    <a:pt x="135559" y="0"/>
                    <a:pt x="303336"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8"/>
          <p:cNvGrpSpPr/>
          <p:nvPr/>
        </p:nvGrpSpPr>
        <p:grpSpPr>
          <a:xfrm>
            <a:off x="6095111" y="3290379"/>
            <a:ext cx="850900" cy="850900"/>
            <a:chOff x="2959100" y="1866900"/>
            <a:chExt cx="1536700" cy="1536700"/>
          </a:xfrm>
        </p:grpSpPr>
        <p:sp>
          <p:nvSpPr>
            <p:cNvPr id="40" name="椭圆 39"/>
            <p:cNvSpPr/>
            <p:nvPr/>
          </p:nvSpPr>
          <p:spPr>
            <a:xfrm>
              <a:off x="2959100" y="1866900"/>
              <a:ext cx="1536700" cy="15367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
            <p:cNvSpPr/>
            <p:nvPr/>
          </p:nvSpPr>
          <p:spPr>
            <a:xfrm>
              <a:off x="3361590" y="2269986"/>
              <a:ext cx="731720" cy="730528"/>
            </a:xfrm>
            <a:custGeom>
              <a:avLst/>
              <a:gdLst>
                <a:gd name="connsiteX0" fmla="*/ 575475 w 606580"/>
                <a:gd name="connsiteY0" fmla="*/ 220373 h 605592"/>
                <a:gd name="connsiteX1" fmla="*/ 344742 w 606580"/>
                <a:gd name="connsiteY1" fmla="*/ 448112 h 605592"/>
                <a:gd name="connsiteX2" fmla="*/ 186525 w 606580"/>
                <a:gd name="connsiteY2" fmla="*/ 286739 h 605592"/>
                <a:gd name="connsiteX3" fmla="*/ 44743 w 606580"/>
                <a:gd name="connsiteY3" fmla="*/ 421139 h 605592"/>
                <a:gd name="connsiteX4" fmla="*/ 303331 w 606580"/>
                <a:gd name="connsiteY4" fmla="*/ 586683 h 605592"/>
                <a:gd name="connsiteX5" fmla="*/ 587639 w 606580"/>
                <a:gd name="connsiteY5" fmla="*/ 302867 h 605592"/>
                <a:gd name="connsiteX6" fmla="*/ 575475 w 606580"/>
                <a:gd name="connsiteY6" fmla="*/ 220373 h 605592"/>
                <a:gd name="connsiteX7" fmla="*/ 583460 w 606580"/>
                <a:gd name="connsiteY7" fmla="*/ 185799 h 605592"/>
                <a:gd name="connsiteX8" fmla="*/ 588567 w 606580"/>
                <a:gd name="connsiteY8" fmla="*/ 199703 h 605592"/>
                <a:gd name="connsiteX9" fmla="*/ 606580 w 606580"/>
                <a:gd name="connsiteY9" fmla="*/ 302867 h 605592"/>
                <a:gd name="connsiteX10" fmla="*/ 303331 w 606580"/>
                <a:gd name="connsiteY10" fmla="*/ 605592 h 605592"/>
                <a:gd name="connsiteX11" fmla="*/ 24687 w 606580"/>
                <a:gd name="connsiteY11" fmla="*/ 422622 h 605592"/>
                <a:gd name="connsiteX12" fmla="*/ 22087 w 606580"/>
                <a:gd name="connsiteY12" fmla="*/ 416505 h 605592"/>
                <a:gd name="connsiteX13" fmla="*/ 186989 w 606580"/>
                <a:gd name="connsiteY13" fmla="*/ 260229 h 605592"/>
                <a:gd name="connsiteX14" fmla="*/ 344928 w 606580"/>
                <a:gd name="connsiteY14" fmla="*/ 421232 h 605592"/>
                <a:gd name="connsiteX15" fmla="*/ 303342 w 606580"/>
                <a:gd name="connsiteY15" fmla="*/ 18912 h 605592"/>
                <a:gd name="connsiteX16" fmla="*/ 18942 w 606580"/>
                <a:gd name="connsiteY16" fmla="*/ 302863 h 605592"/>
                <a:gd name="connsiteX17" fmla="*/ 20242 w 606580"/>
                <a:gd name="connsiteY17" fmla="*/ 329840 h 605592"/>
                <a:gd name="connsiteX18" fmla="*/ 188672 w 606580"/>
                <a:gd name="connsiteY18" fmla="*/ 170111 h 605592"/>
                <a:gd name="connsiteX19" fmla="*/ 345682 w 606580"/>
                <a:gd name="connsiteY19" fmla="*/ 330303 h 605592"/>
                <a:gd name="connsiteX20" fmla="*/ 537140 w 606580"/>
                <a:gd name="connsiteY20" fmla="*/ 141281 h 605592"/>
                <a:gd name="connsiteX21" fmla="*/ 303342 w 606580"/>
                <a:gd name="connsiteY21" fmla="*/ 18912 h 605592"/>
                <a:gd name="connsiteX22" fmla="*/ 303342 w 606580"/>
                <a:gd name="connsiteY22" fmla="*/ 0 h 605592"/>
                <a:gd name="connsiteX23" fmla="*/ 557288 w 606580"/>
                <a:gd name="connsiteY23" fmla="*/ 137387 h 605592"/>
                <a:gd name="connsiteX24" fmla="*/ 561559 w 606580"/>
                <a:gd name="connsiteY24" fmla="*/ 143876 h 605592"/>
                <a:gd name="connsiteX25" fmla="*/ 345496 w 606580"/>
                <a:gd name="connsiteY25" fmla="*/ 357095 h 605592"/>
                <a:gd name="connsiteX26" fmla="*/ 188208 w 606580"/>
                <a:gd name="connsiteY26" fmla="*/ 196717 h 605592"/>
                <a:gd name="connsiteX27" fmla="*/ 6685 w 606580"/>
                <a:gd name="connsiteY27" fmla="*/ 368775 h 605592"/>
                <a:gd name="connsiteX28" fmla="*/ 3900 w 606580"/>
                <a:gd name="connsiteY28" fmla="*/ 350976 h 605592"/>
                <a:gd name="connsiteX29" fmla="*/ 0 w 606580"/>
                <a:gd name="connsiteY29" fmla="*/ 302863 h 605592"/>
                <a:gd name="connsiteX30" fmla="*/ 303342 w 606580"/>
                <a:gd name="connsiteY30"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5592">
                  <a:moveTo>
                    <a:pt x="575475" y="220373"/>
                  </a:moveTo>
                  <a:lnTo>
                    <a:pt x="344742" y="448112"/>
                  </a:lnTo>
                  <a:lnTo>
                    <a:pt x="186525" y="286739"/>
                  </a:lnTo>
                  <a:lnTo>
                    <a:pt x="44743" y="421139"/>
                  </a:lnTo>
                  <a:cubicBezTo>
                    <a:pt x="91075" y="521893"/>
                    <a:pt x="191818" y="586683"/>
                    <a:pt x="303331" y="586683"/>
                  </a:cubicBezTo>
                  <a:cubicBezTo>
                    <a:pt x="460062" y="586683"/>
                    <a:pt x="587639" y="459327"/>
                    <a:pt x="587639" y="302867"/>
                  </a:cubicBezTo>
                  <a:cubicBezTo>
                    <a:pt x="587639" y="274689"/>
                    <a:pt x="583553" y="246975"/>
                    <a:pt x="575475" y="220373"/>
                  </a:cubicBezTo>
                  <a:close/>
                  <a:moveTo>
                    <a:pt x="583460" y="185799"/>
                  </a:moveTo>
                  <a:lnTo>
                    <a:pt x="588567" y="199703"/>
                  </a:lnTo>
                  <a:cubicBezTo>
                    <a:pt x="600545" y="232700"/>
                    <a:pt x="606580" y="267459"/>
                    <a:pt x="606580" y="302867"/>
                  </a:cubicBezTo>
                  <a:cubicBezTo>
                    <a:pt x="606580" y="469801"/>
                    <a:pt x="470554" y="605592"/>
                    <a:pt x="303331" y="605592"/>
                  </a:cubicBezTo>
                  <a:cubicBezTo>
                    <a:pt x="182068" y="605592"/>
                    <a:pt x="72691" y="533757"/>
                    <a:pt x="24687" y="422622"/>
                  </a:cubicBezTo>
                  <a:lnTo>
                    <a:pt x="22087" y="416505"/>
                  </a:lnTo>
                  <a:lnTo>
                    <a:pt x="186989" y="260229"/>
                  </a:lnTo>
                  <a:lnTo>
                    <a:pt x="344928" y="421232"/>
                  </a:lnTo>
                  <a:close/>
                  <a:moveTo>
                    <a:pt x="303342" y="18912"/>
                  </a:moveTo>
                  <a:cubicBezTo>
                    <a:pt x="146518" y="18912"/>
                    <a:pt x="18942" y="146287"/>
                    <a:pt x="18942" y="302863"/>
                  </a:cubicBezTo>
                  <a:cubicBezTo>
                    <a:pt x="18942" y="311763"/>
                    <a:pt x="19406" y="320755"/>
                    <a:pt x="20242" y="329840"/>
                  </a:cubicBezTo>
                  <a:lnTo>
                    <a:pt x="188672" y="170111"/>
                  </a:lnTo>
                  <a:lnTo>
                    <a:pt x="345682" y="330303"/>
                  </a:lnTo>
                  <a:lnTo>
                    <a:pt x="537140" y="141281"/>
                  </a:lnTo>
                  <a:cubicBezTo>
                    <a:pt x="483843" y="64522"/>
                    <a:pt x="397028" y="18912"/>
                    <a:pt x="303342" y="18912"/>
                  </a:cubicBezTo>
                  <a:close/>
                  <a:moveTo>
                    <a:pt x="303342" y="0"/>
                  </a:moveTo>
                  <a:cubicBezTo>
                    <a:pt x="406035" y="0"/>
                    <a:pt x="500928" y="51358"/>
                    <a:pt x="557288" y="137387"/>
                  </a:cubicBezTo>
                  <a:lnTo>
                    <a:pt x="561559" y="143876"/>
                  </a:lnTo>
                  <a:lnTo>
                    <a:pt x="345496" y="357095"/>
                  </a:lnTo>
                  <a:lnTo>
                    <a:pt x="188208" y="196717"/>
                  </a:lnTo>
                  <a:lnTo>
                    <a:pt x="6685" y="368775"/>
                  </a:lnTo>
                  <a:lnTo>
                    <a:pt x="3900" y="350976"/>
                  </a:lnTo>
                  <a:cubicBezTo>
                    <a:pt x="1300" y="335031"/>
                    <a:pt x="0" y="318808"/>
                    <a:pt x="0" y="302863"/>
                  </a:cubicBezTo>
                  <a:cubicBezTo>
                    <a:pt x="0" y="135811"/>
                    <a:pt x="136026" y="0"/>
                    <a:pt x="303342"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6095111" y="4650359"/>
            <a:ext cx="850900" cy="850900"/>
            <a:chOff x="2959100" y="1866900"/>
            <a:chExt cx="1536700" cy="1536700"/>
          </a:xfrm>
        </p:grpSpPr>
        <p:sp>
          <p:nvSpPr>
            <p:cNvPr id="43" name="椭圆 42"/>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2"/>
            <p:cNvSpPr/>
            <p:nvPr/>
          </p:nvSpPr>
          <p:spPr>
            <a:xfrm>
              <a:off x="3361590" y="2269905"/>
              <a:ext cx="731720" cy="730689"/>
            </a:xfrm>
            <a:custGeom>
              <a:avLst/>
              <a:gdLst>
                <a:gd name="connsiteX0" fmla="*/ 215718 w 600864"/>
                <a:gd name="connsiteY0" fmla="*/ 368211 h 600018"/>
                <a:gd name="connsiteX1" fmla="*/ 248486 w 600864"/>
                <a:gd name="connsiteY1" fmla="*/ 368211 h 600018"/>
                <a:gd name="connsiteX2" fmla="*/ 278592 w 600864"/>
                <a:gd name="connsiteY2" fmla="*/ 415069 h 600018"/>
                <a:gd name="connsiteX3" fmla="*/ 278592 w 600864"/>
                <a:gd name="connsiteY3" fmla="*/ 449855 h 600018"/>
                <a:gd name="connsiteX4" fmla="*/ 215718 w 600864"/>
                <a:gd name="connsiteY4" fmla="*/ 368211 h 600018"/>
                <a:gd name="connsiteX5" fmla="*/ 322272 w 600864"/>
                <a:gd name="connsiteY5" fmla="*/ 286566 h 600018"/>
                <a:gd name="connsiteX6" fmla="*/ 385146 w 600864"/>
                <a:gd name="connsiteY6" fmla="*/ 368210 h 600018"/>
                <a:gd name="connsiteX7" fmla="*/ 322272 w 600864"/>
                <a:gd name="connsiteY7" fmla="*/ 449854 h 600018"/>
                <a:gd name="connsiteX8" fmla="*/ 322272 w 600864"/>
                <a:gd name="connsiteY8" fmla="*/ 415068 h 600018"/>
                <a:gd name="connsiteX9" fmla="*/ 352378 w 600864"/>
                <a:gd name="connsiteY9" fmla="*/ 368210 h 600018"/>
                <a:gd name="connsiteX10" fmla="*/ 322272 w 600864"/>
                <a:gd name="connsiteY10" fmla="*/ 321352 h 600018"/>
                <a:gd name="connsiteX11" fmla="*/ 322272 w 600864"/>
                <a:gd name="connsiteY11" fmla="*/ 150163 h 600018"/>
                <a:gd name="connsiteX12" fmla="*/ 385146 w 600864"/>
                <a:gd name="connsiteY12" fmla="*/ 231807 h 600018"/>
                <a:gd name="connsiteX13" fmla="*/ 352378 w 600864"/>
                <a:gd name="connsiteY13" fmla="*/ 231807 h 600018"/>
                <a:gd name="connsiteX14" fmla="*/ 322272 w 600864"/>
                <a:gd name="connsiteY14" fmla="*/ 184949 h 600018"/>
                <a:gd name="connsiteX15" fmla="*/ 278592 w 600864"/>
                <a:gd name="connsiteY15" fmla="*/ 150163 h 600018"/>
                <a:gd name="connsiteX16" fmla="*/ 278592 w 600864"/>
                <a:gd name="connsiteY16" fmla="*/ 184935 h 600018"/>
                <a:gd name="connsiteX17" fmla="*/ 248486 w 600864"/>
                <a:gd name="connsiteY17" fmla="*/ 231776 h 600018"/>
                <a:gd name="connsiteX18" fmla="*/ 278592 w 600864"/>
                <a:gd name="connsiteY18" fmla="*/ 278821 h 600018"/>
                <a:gd name="connsiteX19" fmla="*/ 278592 w 600864"/>
                <a:gd name="connsiteY19" fmla="*/ 313593 h 600018"/>
                <a:gd name="connsiteX20" fmla="*/ 215718 w 600864"/>
                <a:gd name="connsiteY20" fmla="*/ 231776 h 600018"/>
                <a:gd name="connsiteX21" fmla="*/ 278592 w 600864"/>
                <a:gd name="connsiteY21" fmla="*/ 150163 h 600018"/>
                <a:gd name="connsiteX22" fmla="*/ 286848 w 600864"/>
                <a:gd name="connsiteY22" fmla="*/ 138097 h 600018"/>
                <a:gd name="connsiteX23" fmla="*/ 314086 w 600864"/>
                <a:gd name="connsiteY23" fmla="*/ 138097 h 600018"/>
                <a:gd name="connsiteX24" fmla="*/ 314086 w 600864"/>
                <a:gd name="connsiteY24" fmla="*/ 462134 h 600018"/>
                <a:gd name="connsiteX25" fmla="*/ 286848 w 600864"/>
                <a:gd name="connsiteY25" fmla="*/ 462134 h 600018"/>
                <a:gd name="connsiteX26" fmla="*/ 300534 w 600864"/>
                <a:gd name="connsiteY26" fmla="*/ 61388 h 600018"/>
                <a:gd name="connsiteX27" fmla="*/ 61471 w 600864"/>
                <a:gd name="connsiteY27" fmla="*/ 300111 h 600018"/>
                <a:gd name="connsiteX28" fmla="*/ 300534 w 600864"/>
                <a:gd name="connsiteY28" fmla="*/ 538629 h 600018"/>
                <a:gd name="connsiteX29" fmla="*/ 539393 w 600864"/>
                <a:gd name="connsiteY29" fmla="*/ 300111 h 600018"/>
                <a:gd name="connsiteX30" fmla="*/ 300534 w 600864"/>
                <a:gd name="connsiteY30" fmla="*/ 61388 h 600018"/>
                <a:gd name="connsiteX31" fmla="*/ 300534 w 600864"/>
                <a:gd name="connsiteY31" fmla="*/ 53206 h 600018"/>
                <a:gd name="connsiteX32" fmla="*/ 547587 w 600864"/>
                <a:gd name="connsiteY32" fmla="*/ 300111 h 600018"/>
                <a:gd name="connsiteX33" fmla="*/ 300534 w 600864"/>
                <a:gd name="connsiteY33" fmla="*/ 546811 h 600018"/>
                <a:gd name="connsiteX34" fmla="*/ 53277 w 600864"/>
                <a:gd name="connsiteY34" fmla="*/ 300111 h 600018"/>
                <a:gd name="connsiteX35" fmla="*/ 300534 w 600864"/>
                <a:gd name="connsiteY35" fmla="*/ 53206 h 600018"/>
                <a:gd name="connsiteX36" fmla="*/ 300535 w 600864"/>
                <a:gd name="connsiteY36" fmla="*/ 27208 h 600018"/>
                <a:gd name="connsiteX37" fmla="*/ 27247 w 600864"/>
                <a:gd name="connsiteY37" fmla="*/ 300111 h 600018"/>
                <a:gd name="connsiteX38" fmla="*/ 300535 w 600864"/>
                <a:gd name="connsiteY38" fmla="*/ 572810 h 600018"/>
                <a:gd name="connsiteX39" fmla="*/ 573617 w 600864"/>
                <a:gd name="connsiteY39" fmla="*/ 300111 h 600018"/>
                <a:gd name="connsiteX40" fmla="*/ 300535 w 600864"/>
                <a:gd name="connsiteY40" fmla="*/ 27208 h 600018"/>
                <a:gd name="connsiteX41" fmla="*/ 300535 w 600864"/>
                <a:gd name="connsiteY41" fmla="*/ 0 h 600018"/>
                <a:gd name="connsiteX42" fmla="*/ 600864 w 600864"/>
                <a:gd name="connsiteY42" fmla="*/ 300111 h 600018"/>
                <a:gd name="connsiteX43" fmla="*/ 300535 w 600864"/>
                <a:gd name="connsiteY43" fmla="*/ 600018 h 600018"/>
                <a:gd name="connsiteX44" fmla="*/ 0 w 600864"/>
                <a:gd name="connsiteY44" fmla="*/ 300111 h 600018"/>
                <a:gd name="connsiteX45" fmla="*/ 300535 w 600864"/>
                <a:gd name="connsiteY45" fmla="*/ 0 h 60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0864" h="600018">
                  <a:moveTo>
                    <a:pt x="215718" y="368211"/>
                  </a:moveTo>
                  <a:lnTo>
                    <a:pt x="248486" y="368211"/>
                  </a:lnTo>
                  <a:cubicBezTo>
                    <a:pt x="248486" y="389082"/>
                    <a:pt x="260979" y="406884"/>
                    <a:pt x="278592" y="415069"/>
                  </a:cubicBezTo>
                  <a:lnTo>
                    <a:pt x="278592" y="449855"/>
                  </a:lnTo>
                  <a:cubicBezTo>
                    <a:pt x="242547" y="440238"/>
                    <a:pt x="215718" y="407294"/>
                    <a:pt x="215718" y="368211"/>
                  </a:cubicBezTo>
                  <a:close/>
                  <a:moveTo>
                    <a:pt x="322272" y="286566"/>
                  </a:moveTo>
                  <a:cubicBezTo>
                    <a:pt x="358522" y="296183"/>
                    <a:pt x="385146" y="329127"/>
                    <a:pt x="385146" y="368210"/>
                  </a:cubicBezTo>
                  <a:cubicBezTo>
                    <a:pt x="385146" y="407293"/>
                    <a:pt x="358522" y="440237"/>
                    <a:pt x="322272" y="449854"/>
                  </a:cubicBezTo>
                  <a:lnTo>
                    <a:pt x="322272" y="415068"/>
                  </a:lnTo>
                  <a:cubicBezTo>
                    <a:pt x="340090" y="406883"/>
                    <a:pt x="352378" y="389081"/>
                    <a:pt x="352378" y="368210"/>
                  </a:cubicBezTo>
                  <a:cubicBezTo>
                    <a:pt x="352378" y="347339"/>
                    <a:pt x="340090" y="329537"/>
                    <a:pt x="322272" y="321352"/>
                  </a:cubicBezTo>
                  <a:close/>
                  <a:moveTo>
                    <a:pt x="322272" y="150163"/>
                  </a:moveTo>
                  <a:cubicBezTo>
                    <a:pt x="358522" y="159780"/>
                    <a:pt x="385146" y="192724"/>
                    <a:pt x="385146" y="231807"/>
                  </a:cubicBezTo>
                  <a:lnTo>
                    <a:pt x="352378" y="231807"/>
                  </a:lnTo>
                  <a:cubicBezTo>
                    <a:pt x="352378" y="211140"/>
                    <a:pt x="340090" y="193134"/>
                    <a:pt x="322272" y="184949"/>
                  </a:cubicBezTo>
                  <a:close/>
                  <a:moveTo>
                    <a:pt x="278592" y="150163"/>
                  </a:moveTo>
                  <a:lnTo>
                    <a:pt x="278592" y="184935"/>
                  </a:lnTo>
                  <a:cubicBezTo>
                    <a:pt x="260979" y="193117"/>
                    <a:pt x="248486" y="211117"/>
                    <a:pt x="248486" y="231776"/>
                  </a:cubicBezTo>
                  <a:cubicBezTo>
                    <a:pt x="248486" y="252639"/>
                    <a:pt x="260979" y="270434"/>
                    <a:pt x="278592" y="278821"/>
                  </a:cubicBezTo>
                  <a:lnTo>
                    <a:pt x="278592" y="313593"/>
                  </a:lnTo>
                  <a:cubicBezTo>
                    <a:pt x="242547" y="303775"/>
                    <a:pt x="215718" y="270843"/>
                    <a:pt x="215718" y="231776"/>
                  </a:cubicBezTo>
                  <a:cubicBezTo>
                    <a:pt x="215718" y="192708"/>
                    <a:pt x="242547" y="159777"/>
                    <a:pt x="278592" y="150163"/>
                  </a:cubicBezTo>
                  <a:close/>
                  <a:moveTo>
                    <a:pt x="286848" y="138097"/>
                  </a:moveTo>
                  <a:lnTo>
                    <a:pt x="314086" y="138097"/>
                  </a:lnTo>
                  <a:lnTo>
                    <a:pt x="314086" y="462134"/>
                  </a:lnTo>
                  <a:lnTo>
                    <a:pt x="286848" y="462134"/>
                  </a:lnTo>
                  <a:close/>
                  <a:moveTo>
                    <a:pt x="300534" y="61388"/>
                  </a:moveTo>
                  <a:cubicBezTo>
                    <a:pt x="168609" y="61388"/>
                    <a:pt x="61471" y="168374"/>
                    <a:pt x="61471" y="300111"/>
                  </a:cubicBezTo>
                  <a:cubicBezTo>
                    <a:pt x="61471" y="431643"/>
                    <a:pt x="168609" y="538629"/>
                    <a:pt x="300534" y="538629"/>
                  </a:cubicBezTo>
                  <a:cubicBezTo>
                    <a:pt x="432255" y="538629"/>
                    <a:pt x="539393" y="431643"/>
                    <a:pt x="539393" y="300111"/>
                  </a:cubicBezTo>
                  <a:cubicBezTo>
                    <a:pt x="539393" y="168374"/>
                    <a:pt x="432255" y="61388"/>
                    <a:pt x="300534" y="61388"/>
                  </a:cubicBezTo>
                  <a:close/>
                  <a:moveTo>
                    <a:pt x="300534" y="53206"/>
                  </a:moveTo>
                  <a:cubicBezTo>
                    <a:pt x="436762" y="53206"/>
                    <a:pt x="547587" y="163873"/>
                    <a:pt x="547587" y="300111"/>
                  </a:cubicBezTo>
                  <a:cubicBezTo>
                    <a:pt x="547587" y="436144"/>
                    <a:pt x="436762" y="546811"/>
                    <a:pt x="300534" y="546811"/>
                  </a:cubicBezTo>
                  <a:cubicBezTo>
                    <a:pt x="164102" y="546811"/>
                    <a:pt x="53277" y="436144"/>
                    <a:pt x="53277" y="300111"/>
                  </a:cubicBezTo>
                  <a:cubicBezTo>
                    <a:pt x="53277" y="163873"/>
                    <a:pt x="164102" y="53206"/>
                    <a:pt x="300534" y="53206"/>
                  </a:cubicBezTo>
                  <a:close/>
                  <a:moveTo>
                    <a:pt x="300535" y="27208"/>
                  </a:moveTo>
                  <a:cubicBezTo>
                    <a:pt x="149755" y="27208"/>
                    <a:pt x="27247" y="149544"/>
                    <a:pt x="27247" y="300111"/>
                  </a:cubicBezTo>
                  <a:cubicBezTo>
                    <a:pt x="27247" y="450474"/>
                    <a:pt x="149755" y="572810"/>
                    <a:pt x="300535" y="572810"/>
                  </a:cubicBezTo>
                  <a:cubicBezTo>
                    <a:pt x="451109" y="572810"/>
                    <a:pt x="573617" y="450474"/>
                    <a:pt x="573617" y="300111"/>
                  </a:cubicBezTo>
                  <a:cubicBezTo>
                    <a:pt x="573617" y="149544"/>
                    <a:pt x="451109" y="27208"/>
                    <a:pt x="300535" y="27208"/>
                  </a:cubicBezTo>
                  <a:close/>
                  <a:moveTo>
                    <a:pt x="300535" y="0"/>
                  </a:moveTo>
                  <a:cubicBezTo>
                    <a:pt x="466064" y="0"/>
                    <a:pt x="600864" y="134610"/>
                    <a:pt x="600864" y="300111"/>
                  </a:cubicBezTo>
                  <a:cubicBezTo>
                    <a:pt x="600864" y="465408"/>
                    <a:pt x="466064" y="600018"/>
                    <a:pt x="300535" y="600018"/>
                  </a:cubicBezTo>
                  <a:cubicBezTo>
                    <a:pt x="134800" y="600018"/>
                    <a:pt x="0" y="465408"/>
                    <a:pt x="0" y="300111"/>
                  </a:cubicBezTo>
                  <a:cubicBezTo>
                    <a:pt x="0" y="134610"/>
                    <a:pt x="134800" y="0"/>
                    <a:pt x="300535"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8" name="组合 17"/>
          <p:cNvGrpSpPr/>
          <p:nvPr/>
        </p:nvGrpSpPr>
        <p:grpSpPr>
          <a:xfrm>
            <a:off x="7168877" y="1966475"/>
            <a:ext cx="4007123" cy="778748"/>
            <a:chOff x="7727479" y="3464575"/>
            <a:chExt cx="4007123" cy="778748"/>
          </a:xfrm>
        </p:grpSpPr>
        <p:sp>
          <p:nvSpPr>
            <p:cNvPr id="19" name="矩形 18"/>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0" name="矩形 19"/>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21" name="组合 20"/>
          <p:cNvGrpSpPr/>
          <p:nvPr/>
        </p:nvGrpSpPr>
        <p:grpSpPr>
          <a:xfrm>
            <a:off x="7168877" y="3327475"/>
            <a:ext cx="4007123" cy="778748"/>
            <a:chOff x="7727479" y="3464575"/>
            <a:chExt cx="4007123" cy="778748"/>
          </a:xfrm>
        </p:grpSpPr>
        <p:sp>
          <p:nvSpPr>
            <p:cNvPr id="22" name="矩形 21"/>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3" name="矩形 22"/>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24" name="组合 23"/>
          <p:cNvGrpSpPr/>
          <p:nvPr/>
        </p:nvGrpSpPr>
        <p:grpSpPr>
          <a:xfrm>
            <a:off x="7168877" y="4686435"/>
            <a:ext cx="4007123" cy="778748"/>
            <a:chOff x="7727479" y="3464575"/>
            <a:chExt cx="4007123" cy="778748"/>
          </a:xfrm>
        </p:grpSpPr>
        <p:sp>
          <p:nvSpPr>
            <p:cNvPr id="25" name="矩形 24"/>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6" name="矩形 25"/>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45" name="组合 44"/>
          <p:cNvGrpSpPr/>
          <p:nvPr/>
        </p:nvGrpSpPr>
        <p:grpSpPr>
          <a:xfrm>
            <a:off x="1277938" y="4675759"/>
            <a:ext cx="4132262" cy="789424"/>
            <a:chOff x="1277938" y="4675759"/>
            <a:chExt cx="4132262" cy="789424"/>
          </a:xfrm>
        </p:grpSpPr>
        <p:grpSp>
          <p:nvGrpSpPr>
            <p:cNvPr id="27" name="组合 26"/>
            <p:cNvGrpSpPr/>
            <p:nvPr/>
          </p:nvGrpSpPr>
          <p:grpSpPr>
            <a:xfrm>
              <a:off x="1403077" y="4686435"/>
              <a:ext cx="4007123" cy="778748"/>
              <a:chOff x="7727479" y="3464575"/>
              <a:chExt cx="4007123" cy="778748"/>
            </a:xfrm>
          </p:grpSpPr>
          <p:sp>
            <p:nvSpPr>
              <p:cNvPr id="28" name="矩形 27"/>
              <p:cNvSpPr/>
              <p:nvPr/>
            </p:nvSpPr>
            <p:spPr>
              <a:xfrm>
                <a:off x="7727479" y="3747033"/>
                <a:ext cx="400712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9" name="矩形 28"/>
              <p:cNvSpPr/>
              <p:nvPr/>
            </p:nvSpPr>
            <p:spPr>
              <a:xfrm>
                <a:off x="7727480" y="3464575"/>
                <a:ext cx="2050552"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cxnSp>
          <p:nvCxnSpPr>
            <p:cNvPr id="31" name="直接连接符 30"/>
            <p:cNvCxnSpPr/>
            <p:nvPr/>
          </p:nvCxnSpPr>
          <p:spPr>
            <a:xfrm>
              <a:off x="1277938" y="4675759"/>
              <a:ext cx="0" cy="713057"/>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pic>
        <p:nvPicPr>
          <p:cNvPr id="35" name="图片占位符 34"/>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1250771" y="1930399"/>
            <a:ext cx="4320354" cy="2565401"/>
          </a:xfrm>
        </p:spPr>
      </p:pic>
      <p:grpSp>
        <p:nvGrpSpPr>
          <p:cNvPr id="30" name="组合 29"/>
          <p:cNvGrpSpPr/>
          <p:nvPr/>
        </p:nvGrpSpPr>
        <p:grpSpPr>
          <a:xfrm>
            <a:off x="4212505" y="354939"/>
            <a:ext cx="3766991" cy="717686"/>
            <a:chOff x="2976152" y="4708118"/>
            <a:chExt cx="3766991" cy="717686"/>
          </a:xfrm>
        </p:grpSpPr>
        <p:sp>
          <p:nvSpPr>
            <p:cNvPr id="32" name="文本框 3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33" name="文本框 3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1110971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p:tgtEl>
                                          <p:spTgt spid="45"/>
                                        </p:tgtEl>
                                        <p:attrNameLst>
                                          <p:attrName>ppt_y</p:attrName>
                                        </p:attrNameLst>
                                      </p:cBhvr>
                                      <p:tavLst>
                                        <p:tav tm="0">
                                          <p:val>
                                            <p:strVal val="#ppt_y-#ppt_h*1.125000"/>
                                          </p:val>
                                        </p:tav>
                                        <p:tav tm="100000">
                                          <p:val>
                                            <p:strVal val="#ppt_y"/>
                                          </p:val>
                                        </p:tav>
                                      </p:tavLst>
                                    </p:anim>
                                    <p:animEffect transition="in" filter="wipe(down)">
                                      <p:cBhvr>
                                        <p:cTn id="14" dur="500"/>
                                        <p:tgtEl>
                                          <p:spTgt spid="45"/>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par>
                                <p:cTn id="26" presetID="53" presetClass="entr" presetSubtype="16"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childTnLst>
                          </p:cTn>
                        </p:par>
                        <p:par>
                          <p:cTn id="31" fill="hold">
                            <p:stCondLst>
                              <p:cond delay="2000"/>
                            </p:stCondLst>
                            <p:childTnLst>
                              <p:par>
                                <p:cTn id="32" presetID="2" presetClass="entr" presetSubtype="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2"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1+#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0"/>
          </p:nvPr>
        </p:nvPicPr>
        <p:blipFill>
          <a:blip r:embed="rId3" cstate="screen">
            <a:grayscl/>
            <a:extLst>
              <a:ext uri="{28A0092B-C50C-407E-A947-70E740481C1C}">
                <a14:useLocalDpi xmlns:a14="http://schemas.microsoft.com/office/drawing/2010/main"/>
              </a:ext>
            </a:extLst>
          </a:blip>
          <a:srcRect/>
          <a:stretch>
            <a:fillRect/>
          </a:stretch>
        </p:blipFill>
        <p:spPr>
          <a:ln w="38100">
            <a:solidFill>
              <a:schemeClr val="accent1"/>
            </a:solidFill>
          </a:ln>
        </p:spPr>
      </p:pic>
      <p:pic>
        <p:nvPicPr>
          <p:cNvPr id="30" name="图片占位符 29"/>
          <p:cNvPicPr>
            <a:picLocks noGrp="1" noChangeAspect="1"/>
          </p:cNvPicPr>
          <p:nvPr>
            <p:ph type="pic" sz="quarter" idx="11"/>
          </p:nvPr>
        </p:nvPicPr>
        <p:blipFill>
          <a:blip r:embed="rId4" cstate="screen">
            <a:grayscl/>
            <a:extLst>
              <a:ext uri="{28A0092B-C50C-407E-A947-70E740481C1C}">
                <a14:useLocalDpi xmlns:a14="http://schemas.microsoft.com/office/drawing/2010/main"/>
              </a:ext>
            </a:extLst>
          </a:blip>
          <a:srcRect/>
          <a:stretch>
            <a:fillRect/>
          </a:stretch>
        </p:blipFill>
        <p:spPr>
          <a:ln w="38100">
            <a:solidFill>
              <a:schemeClr val="accent1"/>
            </a:solidFill>
          </a:ln>
        </p:spPr>
      </p:pic>
      <p:pic>
        <p:nvPicPr>
          <p:cNvPr id="31" name="图片占位符 30"/>
          <p:cNvPicPr>
            <a:picLocks noGrp="1" noChangeAspect="1"/>
          </p:cNvPicPr>
          <p:nvPr>
            <p:ph type="pic" sz="quarter" idx="12"/>
          </p:nvPr>
        </p:nvPicPr>
        <p:blipFill>
          <a:blip r:embed="rId5" cstate="screen">
            <a:grayscl/>
            <a:extLst>
              <a:ext uri="{28A0092B-C50C-407E-A947-70E740481C1C}">
                <a14:useLocalDpi xmlns:a14="http://schemas.microsoft.com/office/drawing/2010/main"/>
              </a:ext>
            </a:extLst>
          </a:blip>
          <a:srcRect/>
          <a:stretch>
            <a:fillRect/>
          </a:stretch>
        </p:blipFill>
        <p:spPr>
          <a:ln w="38100">
            <a:solidFill>
              <a:schemeClr val="accent1"/>
            </a:solidFill>
          </a:ln>
        </p:spPr>
      </p:pic>
      <p:grpSp>
        <p:nvGrpSpPr>
          <p:cNvPr id="5" name="组合 4"/>
          <p:cNvGrpSpPr/>
          <p:nvPr/>
        </p:nvGrpSpPr>
        <p:grpSpPr>
          <a:xfrm>
            <a:off x="1900894" y="4223239"/>
            <a:ext cx="2480606" cy="1624009"/>
            <a:chOff x="8115092" y="3308839"/>
            <a:chExt cx="2480606" cy="1624009"/>
          </a:xfrm>
        </p:grpSpPr>
        <p:sp>
          <p:nvSpPr>
            <p:cNvPr id="6" name="矩形 5"/>
            <p:cNvSpPr/>
            <p:nvPr/>
          </p:nvSpPr>
          <p:spPr>
            <a:xfrm>
              <a:off x="8115092" y="3732519"/>
              <a:ext cx="2480606" cy="12003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a:t>
              </a:r>
            </a:p>
          </p:txBody>
        </p:sp>
        <p:sp>
          <p:nvSpPr>
            <p:cNvPr id="7" name="矩形 6"/>
            <p:cNvSpPr/>
            <p:nvPr/>
          </p:nvSpPr>
          <p:spPr>
            <a:xfrm>
              <a:off x="8330118" y="3308839"/>
              <a:ext cx="2050552" cy="41819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b="1" dirty="0">
                  <a:solidFill>
                    <a:schemeClr val="tx1">
                      <a:lumMod val="65000"/>
                      <a:lumOff val="35000"/>
                    </a:schemeClr>
                  </a:solidFill>
                  <a:latin typeface="+mn-ea"/>
                </a:rPr>
                <a:t>标题文字添加</a:t>
              </a:r>
            </a:p>
          </p:txBody>
        </p:sp>
      </p:grpSp>
      <p:grpSp>
        <p:nvGrpSpPr>
          <p:cNvPr id="17" name="组合 16"/>
          <p:cNvGrpSpPr/>
          <p:nvPr/>
        </p:nvGrpSpPr>
        <p:grpSpPr>
          <a:xfrm>
            <a:off x="4858407" y="4223239"/>
            <a:ext cx="2480606" cy="1624009"/>
            <a:chOff x="8115092" y="3308839"/>
            <a:chExt cx="2480606" cy="1624009"/>
          </a:xfrm>
        </p:grpSpPr>
        <p:sp>
          <p:nvSpPr>
            <p:cNvPr id="18" name="矩形 17"/>
            <p:cNvSpPr/>
            <p:nvPr/>
          </p:nvSpPr>
          <p:spPr>
            <a:xfrm>
              <a:off x="8115092" y="3732519"/>
              <a:ext cx="2480606" cy="12003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a:t>
              </a:r>
            </a:p>
          </p:txBody>
        </p:sp>
        <p:sp>
          <p:nvSpPr>
            <p:cNvPr id="19" name="矩形 18"/>
            <p:cNvSpPr/>
            <p:nvPr/>
          </p:nvSpPr>
          <p:spPr>
            <a:xfrm>
              <a:off x="8330118" y="3308839"/>
              <a:ext cx="2050552" cy="41819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b="1" dirty="0">
                  <a:solidFill>
                    <a:schemeClr val="tx1">
                      <a:lumMod val="65000"/>
                      <a:lumOff val="35000"/>
                    </a:schemeClr>
                  </a:solidFill>
                  <a:latin typeface="+mn-ea"/>
                </a:rPr>
                <a:t>标题文字添加</a:t>
              </a:r>
            </a:p>
          </p:txBody>
        </p:sp>
      </p:grpSp>
      <p:grpSp>
        <p:nvGrpSpPr>
          <p:cNvPr id="20" name="组合 19"/>
          <p:cNvGrpSpPr/>
          <p:nvPr/>
        </p:nvGrpSpPr>
        <p:grpSpPr>
          <a:xfrm>
            <a:off x="7815919" y="4223239"/>
            <a:ext cx="2480606" cy="1624009"/>
            <a:chOff x="8115092" y="3308839"/>
            <a:chExt cx="2480606" cy="1624009"/>
          </a:xfrm>
        </p:grpSpPr>
        <p:sp>
          <p:nvSpPr>
            <p:cNvPr id="21" name="矩形 20"/>
            <p:cNvSpPr/>
            <p:nvPr/>
          </p:nvSpPr>
          <p:spPr>
            <a:xfrm>
              <a:off x="8115092" y="3732519"/>
              <a:ext cx="2480606" cy="12003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65000"/>
                      <a:lumOff val="35000"/>
                    </a:schemeClr>
                  </a:solidFill>
                  <a:latin typeface="+mn-ea"/>
                </a:rPr>
                <a:t>用户可以在投影仪或者计算机上进行演示也可以将演示文稿打印出来制作成胶片用户可以在投影仪或者计算机上进行演示也可以</a:t>
              </a:r>
            </a:p>
          </p:txBody>
        </p:sp>
        <p:sp>
          <p:nvSpPr>
            <p:cNvPr id="22" name="矩形 21"/>
            <p:cNvSpPr/>
            <p:nvPr/>
          </p:nvSpPr>
          <p:spPr>
            <a:xfrm>
              <a:off x="8330118" y="3308839"/>
              <a:ext cx="2050552" cy="41819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b="1" dirty="0">
                  <a:solidFill>
                    <a:schemeClr val="tx1">
                      <a:lumMod val="65000"/>
                      <a:lumOff val="35000"/>
                    </a:schemeClr>
                  </a:solidFill>
                  <a:latin typeface="+mn-ea"/>
                </a:rPr>
                <a:t>标题文字添加</a:t>
              </a:r>
            </a:p>
          </p:txBody>
        </p:sp>
      </p:grpSp>
      <p:grpSp>
        <p:nvGrpSpPr>
          <p:cNvPr id="14" name="组合 13"/>
          <p:cNvGrpSpPr/>
          <p:nvPr/>
        </p:nvGrpSpPr>
        <p:grpSpPr>
          <a:xfrm>
            <a:off x="4212505" y="354939"/>
            <a:ext cx="3766991" cy="717686"/>
            <a:chOff x="2976152" y="4708118"/>
            <a:chExt cx="3766991" cy="717686"/>
          </a:xfrm>
        </p:grpSpPr>
        <p:sp>
          <p:nvSpPr>
            <p:cNvPr id="15" name="文本框 1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16" name="文本框 1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2409508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工作措施实施</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0485399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6432" y="3170666"/>
            <a:ext cx="3220470" cy="1875997"/>
            <a:chOff x="1036432" y="3170666"/>
            <a:chExt cx="3220470" cy="1875997"/>
          </a:xfrm>
        </p:grpSpPr>
        <p:sp>
          <p:nvSpPr>
            <p:cNvPr id="21" name="矩形 20"/>
            <p:cNvSpPr/>
            <p:nvPr/>
          </p:nvSpPr>
          <p:spPr>
            <a:xfrm>
              <a:off x="1036432" y="3257176"/>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2" name="矩形 21"/>
            <p:cNvSpPr/>
            <p:nvPr/>
          </p:nvSpPr>
          <p:spPr>
            <a:xfrm>
              <a:off x="1123961" y="3170666"/>
              <a:ext cx="763707" cy="88820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01</a:t>
              </a:r>
            </a:p>
          </p:txBody>
        </p:sp>
        <p:sp>
          <p:nvSpPr>
            <p:cNvPr id="15" name="矩形 14">
              <a:extLst>
                <a:ext uri="{FF2B5EF4-FFF2-40B4-BE49-F238E27FC236}">
                  <a16:creationId xmlns:a16="http://schemas.microsoft.com/office/drawing/2014/main" xmlns="" id="{E3EB1709-6D20-4440-8800-976CC5E9712E}"/>
                </a:ext>
              </a:extLst>
            </p:cNvPr>
            <p:cNvSpPr/>
            <p:nvPr/>
          </p:nvSpPr>
          <p:spPr>
            <a:xfrm>
              <a:off x="1136661" y="4165705"/>
              <a:ext cx="299083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6" name="矩形 15">
              <a:extLst>
                <a:ext uri="{FF2B5EF4-FFF2-40B4-BE49-F238E27FC236}">
                  <a16:creationId xmlns:a16="http://schemas.microsoft.com/office/drawing/2014/main" xmlns="" id="{CBCE2F27-1948-4AAF-B7D2-B7B4F23C2784}"/>
                </a:ext>
              </a:extLst>
            </p:cNvPr>
            <p:cNvSpPr/>
            <p:nvPr/>
          </p:nvSpPr>
          <p:spPr>
            <a:xfrm>
              <a:off x="2013856" y="3696532"/>
              <a:ext cx="1655371"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6" name="组合 5"/>
          <p:cNvGrpSpPr/>
          <p:nvPr/>
        </p:nvGrpSpPr>
        <p:grpSpPr>
          <a:xfrm>
            <a:off x="4485765" y="3170666"/>
            <a:ext cx="3220470" cy="1875997"/>
            <a:chOff x="4485765" y="3170666"/>
            <a:chExt cx="3220470" cy="1875997"/>
          </a:xfrm>
        </p:grpSpPr>
        <p:sp>
          <p:nvSpPr>
            <p:cNvPr id="7" name="矩形 6"/>
            <p:cNvSpPr/>
            <p:nvPr/>
          </p:nvSpPr>
          <p:spPr>
            <a:xfrm>
              <a:off x="4485765" y="3257176"/>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 name="矩形 7"/>
            <p:cNvSpPr/>
            <p:nvPr/>
          </p:nvSpPr>
          <p:spPr>
            <a:xfrm>
              <a:off x="4573294" y="3170666"/>
              <a:ext cx="763707" cy="88820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t>02</a:t>
              </a:r>
            </a:p>
          </p:txBody>
        </p:sp>
        <p:sp>
          <p:nvSpPr>
            <p:cNvPr id="17" name="矩形 16">
              <a:extLst>
                <a:ext uri="{FF2B5EF4-FFF2-40B4-BE49-F238E27FC236}">
                  <a16:creationId xmlns:a16="http://schemas.microsoft.com/office/drawing/2014/main" xmlns="" id="{CBCE2F27-1948-4AAF-B7D2-B7B4F23C2784}"/>
                </a:ext>
              </a:extLst>
            </p:cNvPr>
            <p:cNvSpPr/>
            <p:nvPr/>
          </p:nvSpPr>
          <p:spPr>
            <a:xfrm>
              <a:off x="5451301" y="3696532"/>
              <a:ext cx="1655371"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sp>
          <p:nvSpPr>
            <p:cNvPr id="19" name="矩形 18">
              <a:extLst>
                <a:ext uri="{FF2B5EF4-FFF2-40B4-BE49-F238E27FC236}">
                  <a16:creationId xmlns:a16="http://schemas.microsoft.com/office/drawing/2014/main" xmlns="" id="{E3EB1709-6D20-4440-8800-976CC5E9712E}"/>
                </a:ext>
              </a:extLst>
            </p:cNvPr>
            <p:cNvSpPr/>
            <p:nvPr/>
          </p:nvSpPr>
          <p:spPr>
            <a:xfrm>
              <a:off x="4587364" y="4165705"/>
              <a:ext cx="299083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9" name="组合 8"/>
          <p:cNvGrpSpPr/>
          <p:nvPr/>
        </p:nvGrpSpPr>
        <p:grpSpPr>
          <a:xfrm>
            <a:off x="7935097" y="3170666"/>
            <a:ext cx="3220470" cy="1875997"/>
            <a:chOff x="7935097" y="3170666"/>
            <a:chExt cx="3220470" cy="1875997"/>
          </a:xfrm>
        </p:grpSpPr>
        <p:sp>
          <p:nvSpPr>
            <p:cNvPr id="12" name="矩形 11"/>
            <p:cNvSpPr/>
            <p:nvPr/>
          </p:nvSpPr>
          <p:spPr>
            <a:xfrm>
              <a:off x="7935097" y="3257176"/>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3" name="矩形 12"/>
            <p:cNvSpPr/>
            <p:nvPr/>
          </p:nvSpPr>
          <p:spPr>
            <a:xfrm>
              <a:off x="8022626" y="3170666"/>
              <a:ext cx="763707" cy="88820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03</a:t>
              </a:r>
            </a:p>
          </p:txBody>
        </p:sp>
        <p:sp>
          <p:nvSpPr>
            <p:cNvPr id="18" name="矩形 17">
              <a:extLst>
                <a:ext uri="{FF2B5EF4-FFF2-40B4-BE49-F238E27FC236}">
                  <a16:creationId xmlns:a16="http://schemas.microsoft.com/office/drawing/2014/main" xmlns="" id="{CBCE2F27-1948-4AAF-B7D2-B7B4F23C2784}"/>
                </a:ext>
              </a:extLst>
            </p:cNvPr>
            <p:cNvSpPr/>
            <p:nvPr/>
          </p:nvSpPr>
          <p:spPr>
            <a:xfrm>
              <a:off x="8900633" y="3696532"/>
              <a:ext cx="1655371" cy="38779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sp>
          <p:nvSpPr>
            <p:cNvPr id="20" name="矩形 19">
              <a:extLst>
                <a:ext uri="{FF2B5EF4-FFF2-40B4-BE49-F238E27FC236}">
                  <a16:creationId xmlns:a16="http://schemas.microsoft.com/office/drawing/2014/main" xmlns="" id="{E3EB1709-6D20-4440-8800-976CC5E9712E}"/>
                </a:ext>
              </a:extLst>
            </p:cNvPr>
            <p:cNvSpPr/>
            <p:nvPr/>
          </p:nvSpPr>
          <p:spPr>
            <a:xfrm>
              <a:off x="8037212" y="4165705"/>
              <a:ext cx="2990839"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grpSp>
      <p:sp>
        <p:nvSpPr>
          <p:cNvPr id="23" name="矩形 22">
            <a:extLst>
              <a:ext uri="{FF2B5EF4-FFF2-40B4-BE49-F238E27FC236}">
                <a16:creationId xmlns:a16="http://schemas.microsoft.com/office/drawing/2014/main" xmlns="" id="{E3EB1709-6D20-4440-8800-976CC5E9712E}"/>
              </a:ext>
            </a:extLst>
          </p:cNvPr>
          <p:cNvSpPr/>
          <p:nvPr/>
        </p:nvSpPr>
        <p:spPr>
          <a:xfrm>
            <a:off x="1635998" y="1981492"/>
            <a:ext cx="8920006" cy="64633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grpSp>
        <p:nvGrpSpPr>
          <p:cNvPr id="24" name="组合 23"/>
          <p:cNvGrpSpPr/>
          <p:nvPr/>
        </p:nvGrpSpPr>
        <p:grpSpPr>
          <a:xfrm>
            <a:off x="4212505" y="3549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26" name="文本框 2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extLst>
      <p:ext uri="{BB962C8B-B14F-4D97-AF65-F5344CB8AC3E}">
        <p14:creationId xmlns:p14="http://schemas.microsoft.com/office/powerpoint/2010/main" val="1451359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4804687" y="2294038"/>
            <a:ext cx="1354015" cy="1354012"/>
            <a:chOff x="4804687" y="2294038"/>
            <a:chExt cx="1354015" cy="1354012"/>
          </a:xfrm>
        </p:grpSpPr>
        <p:sp>
          <p:nvSpPr>
            <p:cNvPr id="5" name="ïṧḷïḓê-任意多边形: 形状 4">
              <a:extLst>
                <a:ext uri="{FF2B5EF4-FFF2-40B4-BE49-F238E27FC236}">
                  <a16:creationId xmlns:a16="http://schemas.microsoft.com/office/drawing/2014/main" xmlns="" id="{86A49E6A-6B1A-47FB-9631-DCE52C050E4F}"/>
                </a:ext>
              </a:extLst>
            </p:cNvPr>
            <p:cNvSpPr/>
            <p:nvPr/>
          </p:nvSpPr>
          <p:spPr>
            <a:xfrm>
              <a:off x="4804687" y="2294038"/>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6" name="ïṧḷïḓê-Oval 5">
              <a:extLst>
                <a:ext uri="{FF2B5EF4-FFF2-40B4-BE49-F238E27FC236}">
                  <a16:creationId xmlns:a16="http://schemas.microsoft.com/office/drawing/2014/main" xmlns="" id="{6908010F-8E5D-45DA-8274-EB48CB6B3B2E}"/>
                </a:ext>
              </a:extLst>
            </p:cNvPr>
            <p:cNvSpPr/>
            <p:nvPr/>
          </p:nvSpPr>
          <p:spPr>
            <a:xfrm>
              <a:off x="5061660" y="2551010"/>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grpSp>
        <p:nvGrpSpPr>
          <p:cNvPr id="55" name="组合 54"/>
          <p:cNvGrpSpPr/>
          <p:nvPr/>
        </p:nvGrpSpPr>
        <p:grpSpPr>
          <a:xfrm>
            <a:off x="7966176" y="2311291"/>
            <a:ext cx="1354015" cy="1354012"/>
            <a:chOff x="7966176" y="2311291"/>
            <a:chExt cx="1354015" cy="1354012"/>
          </a:xfrm>
        </p:grpSpPr>
        <p:sp>
          <p:nvSpPr>
            <p:cNvPr id="9" name="ïṧḷïḓê-任意多边形: 形状 10">
              <a:extLst>
                <a:ext uri="{FF2B5EF4-FFF2-40B4-BE49-F238E27FC236}">
                  <a16:creationId xmlns:a16="http://schemas.microsoft.com/office/drawing/2014/main" xmlns="" id="{7F6911B1-DDB8-44F4-B77D-5F96FD427A1E}"/>
                </a:ext>
              </a:extLst>
            </p:cNvPr>
            <p:cNvSpPr/>
            <p:nvPr/>
          </p:nvSpPr>
          <p:spPr>
            <a:xfrm>
              <a:off x="7966176" y="2311291"/>
              <a:ext cx="1354015" cy="1354012"/>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1">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0" rIns="0" bIns="0" anchor="ctr" anchorCtr="1">
              <a:normAutofit/>
              <a:scene3d>
                <a:camera prst="orthographicFront"/>
                <a:lightRig rig="threePt" dir="t"/>
              </a:scene3d>
              <a:sp3d contourW="12700"/>
            </a:bodyPr>
            <a:lstStyle/>
            <a:p>
              <a:pPr algn="ctr" defTabSz="1777956">
                <a:lnSpc>
                  <a:spcPct val="120000"/>
                </a:lnSpc>
                <a:spcBef>
                  <a:spcPct val="0"/>
                </a:spcBef>
                <a:spcAft>
                  <a:spcPct val="0"/>
                </a:spcAft>
              </a:pPr>
              <a:r>
                <a:rPr lang="zh-CN" altLang="en-US" sz="1400">
                  <a:solidFill>
                    <a:schemeClr val="tx1"/>
                  </a:solidFill>
                </a:rPr>
                <a:t>关键词</a:t>
              </a:r>
            </a:p>
          </p:txBody>
        </p:sp>
        <p:sp>
          <p:nvSpPr>
            <p:cNvPr id="10" name="ïṧḷïḓê-Oval 9">
              <a:extLst>
                <a:ext uri="{FF2B5EF4-FFF2-40B4-BE49-F238E27FC236}">
                  <a16:creationId xmlns:a16="http://schemas.microsoft.com/office/drawing/2014/main" xmlns="" id="{551677DA-F3B4-49DE-9269-24DF7B72F6B3}"/>
                </a:ext>
              </a:extLst>
            </p:cNvPr>
            <p:cNvSpPr/>
            <p:nvPr/>
          </p:nvSpPr>
          <p:spPr>
            <a:xfrm>
              <a:off x="8223149" y="2568263"/>
              <a:ext cx="840068" cy="840068"/>
            </a:xfrm>
            <a:prstGeom prst="ellipse">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chorCtr="1">
              <a:normAutofit/>
              <a:scene3d>
                <a:camera prst="orthographicFront"/>
                <a:lightRig rig="threePt" dir="t"/>
              </a:scene3d>
              <a:sp3d contourW="12700"/>
            </a:bodyPr>
            <a:lstStyle/>
            <a:p>
              <a:pPr algn="ctr"/>
              <a:r>
                <a:rPr lang="zh-CN" altLang="en-US" sz="1400">
                  <a:solidFill>
                    <a:schemeClr val="tx1"/>
                  </a:solidFill>
                </a:rPr>
                <a:t>关键词</a:t>
              </a:r>
            </a:p>
          </p:txBody>
        </p:sp>
      </p:grpSp>
      <p:sp>
        <p:nvSpPr>
          <p:cNvPr id="11" name="ïṧḷïḓê-Arc 10">
            <a:extLst>
              <a:ext uri="{FF2B5EF4-FFF2-40B4-BE49-F238E27FC236}">
                <a16:creationId xmlns:a16="http://schemas.microsoft.com/office/drawing/2014/main" xmlns="" id="{44E5993D-5D73-4FD4-A349-C8FF2435103B}"/>
              </a:ext>
            </a:extLst>
          </p:cNvPr>
          <p:cNvSpPr/>
          <p:nvPr/>
        </p:nvSpPr>
        <p:spPr>
          <a:xfrm rot="19051047">
            <a:off x="4025027" y="1978352"/>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2" name="ïṧḷïḓê-Arc 11">
            <a:extLst>
              <a:ext uri="{FF2B5EF4-FFF2-40B4-BE49-F238E27FC236}">
                <a16:creationId xmlns:a16="http://schemas.microsoft.com/office/drawing/2014/main" xmlns="" id="{DF22B553-B3CA-406B-879A-95E6E5A1215C}"/>
              </a:ext>
            </a:extLst>
          </p:cNvPr>
          <p:cNvSpPr/>
          <p:nvPr/>
        </p:nvSpPr>
        <p:spPr>
          <a:xfrm rot="19051047">
            <a:off x="7128908" y="1978351"/>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sp>
        <p:nvSpPr>
          <p:cNvPr id="13" name="is1ide-Arc 12">
            <a:extLst>
              <a:ext uri="{FF2B5EF4-FFF2-40B4-BE49-F238E27FC236}">
                <a16:creationId xmlns:a16="http://schemas.microsoft.com/office/drawing/2014/main" xmlns="" id="{295A8F55-099A-4647-9F32-718FA08CA05D}"/>
              </a:ext>
            </a:extLst>
          </p:cNvPr>
          <p:cNvSpPr/>
          <p:nvPr/>
        </p:nvSpPr>
        <p:spPr>
          <a:xfrm rot="2548953" flipV="1">
            <a:off x="5285748" y="2652823"/>
            <a:ext cx="1432729" cy="1432729"/>
          </a:xfrm>
          <a:prstGeom prst="arc">
            <a:avLst/>
          </a:prstGeom>
          <a:ln w="28575">
            <a:solidFill>
              <a:schemeClr val="bg1">
                <a:lumMod val="85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txBody>
          <a:bodyPr lIns="0" tIns="0" rIns="0" bIns="0" anchor="ctr">
            <a:scene3d>
              <a:camera prst="orthographicFront"/>
              <a:lightRig rig="threePt" dir="t"/>
            </a:scene3d>
            <a:sp3d contourW="12700"/>
          </a:bodyPr>
          <a:lstStyle/>
          <a:p>
            <a:pPr algn="ctr"/>
            <a:endParaRPr/>
          </a:p>
        </p:txBody>
      </p:sp>
      <p:grpSp>
        <p:nvGrpSpPr>
          <p:cNvPr id="52" name="组合 51"/>
          <p:cNvGrpSpPr/>
          <p:nvPr/>
        </p:nvGrpSpPr>
        <p:grpSpPr>
          <a:xfrm>
            <a:off x="2871809" y="2252236"/>
            <a:ext cx="1951143" cy="1951139"/>
            <a:chOff x="2871809" y="2252236"/>
            <a:chExt cx="1951143" cy="1951139"/>
          </a:xfrm>
        </p:grpSpPr>
        <p:sp>
          <p:nvSpPr>
            <p:cNvPr id="3" name="ïṧḷïḓê-任意多边形: 形状 2">
              <a:extLst>
                <a:ext uri="{FF2B5EF4-FFF2-40B4-BE49-F238E27FC236}">
                  <a16:creationId xmlns:a16="http://schemas.microsoft.com/office/drawing/2014/main" xmlns="" id="{B7EA278B-2D6F-4202-89AC-28C9D71241FD}"/>
                </a:ext>
              </a:extLst>
            </p:cNvPr>
            <p:cNvSpPr/>
            <p:nvPr/>
          </p:nvSpPr>
          <p:spPr>
            <a:xfrm>
              <a:off x="2871809"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4" name="ïṧḷïḓê-Oval 3">
              <a:extLst>
                <a:ext uri="{FF2B5EF4-FFF2-40B4-BE49-F238E27FC236}">
                  <a16:creationId xmlns:a16="http://schemas.microsoft.com/office/drawing/2014/main" xmlns="" id="{36AF8AB7-F6B7-430D-A380-29D73DB8853E}"/>
                </a:ext>
              </a:extLst>
            </p:cNvPr>
            <p:cNvSpPr/>
            <p:nvPr/>
          </p:nvSpPr>
          <p:spPr>
            <a:xfrm>
              <a:off x="3242109" y="2622534"/>
              <a:ext cx="1210543" cy="1210542"/>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4" name="组合 13">
              <a:extLst>
                <a:ext uri="{FF2B5EF4-FFF2-40B4-BE49-F238E27FC236}">
                  <a16:creationId xmlns:a16="http://schemas.microsoft.com/office/drawing/2014/main" xmlns="" id="{6CE852F9-F5D6-44D0-8BEA-F6FFDE7A09AF}"/>
                </a:ext>
              </a:extLst>
            </p:cNvPr>
            <p:cNvGrpSpPr/>
            <p:nvPr/>
          </p:nvGrpSpPr>
          <p:grpSpPr>
            <a:xfrm>
              <a:off x="3253333" y="2856779"/>
              <a:ext cx="1188094" cy="795393"/>
              <a:chOff x="3265256" y="3396025"/>
              <a:chExt cx="1188094" cy="795393"/>
            </a:xfrm>
          </p:grpSpPr>
          <p:sp>
            <p:nvSpPr>
              <p:cNvPr id="38" name="is1ide-任意多边形: 形状 23">
                <a:extLst>
                  <a:ext uri="{FF2B5EF4-FFF2-40B4-BE49-F238E27FC236}">
                    <a16:creationId xmlns:a16="http://schemas.microsoft.com/office/drawing/2014/main" xmlns="" id="{C6AED1AC-4D16-4490-88C0-1E73F34D2031}"/>
                  </a:ext>
                </a:extLst>
              </p:cNvPr>
              <p:cNvSpPr>
                <a:spLocks/>
              </p:cNvSpPr>
              <p:nvPr/>
            </p:nvSpPr>
            <p:spPr bwMode="auto">
              <a:xfrm>
                <a:off x="3706258" y="3396025"/>
                <a:ext cx="306090" cy="2919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9" name="is1ide-文本框 24">
                <a:extLst>
                  <a:ext uri="{FF2B5EF4-FFF2-40B4-BE49-F238E27FC236}">
                    <a16:creationId xmlns:a16="http://schemas.microsoft.com/office/drawing/2014/main" xmlns="" id="{3903990A-2BEE-4F86-98A0-8161923A5560}"/>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54" name="组合 53"/>
          <p:cNvGrpSpPr/>
          <p:nvPr/>
        </p:nvGrpSpPr>
        <p:grpSpPr>
          <a:xfrm>
            <a:off x="6092077" y="2252236"/>
            <a:ext cx="1951143" cy="1951139"/>
            <a:chOff x="6092077" y="2252236"/>
            <a:chExt cx="1951143" cy="1951139"/>
          </a:xfrm>
        </p:grpSpPr>
        <p:sp>
          <p:nvSpPr>
            <p:cNvPr id="7" name="ïṧḷïḓê-任意多边形: 形状 7">
              <a:extLst>
                <a:ext uri="{FF2B5EF4-FFF2-40B4-BE49-F238E27FC236}">
                  <a16:creationId xmlns:a16="http://schemas.microsoft.com/office/drawing/2014/main" xmlns="" id="{4DB22554-44D5-465A-AA70-E88B03498F67}"/>
                </a:ext>
              </a:extLst>
            </p:cNvPr>
            <p:cNvSpPr/>
            <p:nvPr/>
          </p:nvSpPr>
          <p:spPr>
            <a:xfrm>
              <a:off x="6092077" y="2252236"/>
              <a:ext cx="1951143" cy="1951139"/>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anchor="ctr">
              <a:scene3d>
                <a:camera prst="orthographicFront"/>
                <a:lightRig rig="threePt" dir="t"/>
              </a:scene3d>
              <a:sp3d contourW="12700"/>
            </a:bodyPr>
            <a:lstStyle/>
            <a:p>
              <a:pPr algn="ctr"/>
              <a:endParaRPr/>
            </a:p>
          </p:txBody>
        </p:sp>
        <p:sp>
          <p:nvSpPr>
            <p:cNvPr id="8" name="ïṧḷïḓê-Oval 7">
              <a:extLst>
                <a:ext uri="{FF2B5EF4-FFF2-40B4-BE49-F238E27FC236}">
                  <a16:creationId xmlns:a16="http://schemas.microsoft.com/office/drawing/2014/main" xmlns="" id="{36463783-8109-4AD4-964A-7B6255CE15B6}"/>
                </a:ext>
              </a:extLst>
            </p:cNvPr>
            <p:cNvSpPr/>
            <p:nvPr/>
          </p:nvSpPr>
          <p:spPr>
            <a:xfrm>
              <a:off x="6462377" y="2622534"/>
              <a:ext cx="1210543" cy="1210542"/>
            </a:xfrm>
            <a:prstGeom prst="ellipse">
              <a:avLst/>
            </a:pr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bodyPr>
            <a:lstStyle/>
            <a:p>
              <a:pPr algn="ctr"/>
              <a:endParaRPr/>
            </a:p>
          </p:txBody>
        </p:sp>
        <p:grpSp>
          <p:nvGrpSpPr>
            <p:cNvPr id="15" name="组合 14">
              <a:extLst>
                <a:ext uri="{FF2B5EF4-FFF2-40B4-BE49-F238E27FC236}">
                  <a16:creationId xmlns:a16="http://schemas.microsoft.com/office/drawing/2014/main" xmlns="" id="{67755B44-39AD-4BFC-B9FC-7037C63D70B4}"/>
                </a:ext>
              </a:extLst>
            </p:cNvPr>
            <p:cNvGrpSpPr/>
            <p:nvPr/>
          </p:nvGrpSpPr>
          <p:grpSpPr>
            <a:xfrm>
              <a:off x="6473601" y="2852930"/>
              <a:ext cx="1188094" cy="795471"/>
              <a:chOff x="3265256" y="3395947"/>
              <a:chExt cx="1188094" cy="795471"/>
            </a:xfrm>
          </p:grpSpPr>
          <p:sp>
            <p:nvSpPr>
              <p:cNvPr id="36" name="is1ide-任意多边形: 形状 58">
                <a:extLst>
                  <a:ext uri="{FF2B5EF4-FFF2-40B4-BE49-F238E27FC236}">
                    <a16:creationId xmlns:a16="http://schemas.microsoft.com/office/drawing/2014/main" xmlns="" id="{C3301749-9DD3-46FB-976C-7737718C736A}"/>
                  </a:ext>
                </a:extLst>
              </p:cNvPr>
              <p:cNvSpPr>
                <a:spLocks/>
              </p:cNvSpPr>
              <p:nvPr/>
            </p:nvSpPr>
            <p:spPr bwMode="auto">
              <a:xfrm>
                <a:off x="3706258" y="3395947"/>
                <a:ext cx="306090" cy="276832"/>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scene3d>
                  <a:camera prst="orthographicFront"/>
                  <a:lightRig rig="threePt" dir="t"/>
                </a:scene3d>
                <a:sp3d contourW="12700"/>
              </a:bodyPr>
              <a:lstStyle/>
              <a:p>
                <a:pPr algn="ctr"/>
                <a:endParaRPr/>
              </a:p>
            </p:txBody>
          </p:sp>
          <p:sp>
            <p:nvSpPr>
              <p:cNvPr id="37" name="is1ide-文本框 59">
                <a:extLst>
                  <a:ext uri="{FF2B5EF4-FFF2-40B4-BE49-F238E27FC236}">
                    <a16:creationId xmlns:a16="http://schemas.microsoft.com/office/drawing/2014/main" xmlns="" id="{AF17DF92-52A9-496C-A992-C4286401A2FF}"/>
                  </a:ext>
                </a:extLst>
              </p:cNvPr>
              <p:cNvSpPr txBox="1"/>
              <p:nvPr/>
            </p:nvSpPr>
            <p:spPr>
              <a:xfrm>
                <a:off x="3265256" y="3627154"/>
                <a:ext cx="1188094" cy="564264"/>
              </a:xfrm>
              <a:prstGeom prst="rect">
                <a:avLst/>
              </a:prstGeom>
              <a:noFill/>
            </p:spPr>
            <p:txBody>
              <a:bodyPr wrap="none" lIns="0" tIns="0" rIns="0" bIns="0" anchor="ctr" anchorCtr="0">
                <a:normAutofit/>
                <a:scene3d>
                  <a:camera prst="orthographicFront"/>
                  <a:lightRig rig="threePt" dir="t"/>
                </a:scene3d>
                <a:sp3d contourW="12700"/>
              </a:bodyPr>
              <a:lstStyle/>
              <a:p>
                <a:pPr algn="ctr"/>
                <a:r>
                  <a:rPr lang="zh-CN" altLang="en-US" sz="1600" dirty="0">
                    <a:solidFill>
                      <a:schemeClr val="bg1"/>
                    </a:solidFill>
                  </a:rPr>
                  <a:t>关键词</a:t>
                </a:r>
              </a:p>
            </p:txBody>
          </p:sp>
        </p:grpSp>
      </p:grpSp>
      <p:grpSp>
        <p:nvGrpSpPr>
          <p:cNvPr id="49" name="组合 48"/>
          <p:cNvGrpSpPr/>
          <p:nvPr/>
        </p:nvGrpSpPr>
        <p:grpSpPr>
          <a:xfrm>
            <a:off x="1109433" y="4560973"/>
            <a:ext cx="9973133" cy="885995"/>
            <a:chOff x="874712" y="1114425"/>
            <a:chExt cx="9973133" cy="885995"/>
          </a:xfrm>
        </p:grpSpPr>
        <p:sp>
          <p:nvSpPr>
            <p:cNvPr id="50" name="矩形 49"/>
            <p:cNvSpPr/>
            <p:nvPr/>
          </p:nvSpPr>
          <p:spPr>
            <a:xfrm>
              <a:off x="874712" y="1464889"/>
              <a:ext cx="9973133"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1" name="矩形 5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26" name="组合 25"/>
          <p:cNvGrpSpPr/>
          <p:nvPr/>
        </p:nvGrpSpPr>
        <p:grpSpPr>
          <a:xfrm>
            <a:off x="4212505" y="354939"/>
            <a:ext cx="3766991" cy="717686"/>
            <a:chOff x="2976152" y="4708118"/>
            <a:chExt cx="3766991" cy="717686"/>
          </a:xfrm>
        </p:grpSpPr>
        <p:sp>
          <p:nvSpPr>
            <p:cNvPr id="27" name="文本框 26"/>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28" name="文本框 27"/>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custDataLst>
      <p:tags r:id="rId1"/>
    </p:custDataLst>
    <p:extLst>
      <p:ext uri="{BB962C8B-B14F-4D97-AF65-F5344CB8AC3E}">
        <p14:creationId xmlns:p14="http://schemas.microsoft.com/office/powerpoint/2010/main" val="1968400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fltVal val="0"/>
                                          </p:val>
                                        </p:tav>
                                        <p:tav tm="100000">
                                          <p:val>
                                            <p:strVal val="#ppt_w"/>
                                          </p:val>
                                        </p:tav>
                                      </p:tavLst>
                                    </p:anim>
                                    <p:anim calcmode="lin" valueType="num">
                                      <p:cBhvr>
                                        <p:cTn id="8" dur="1000" fill="hold"/>
                                        <p:tgtEl>
                                          <p:spTgt spid="52"/>
                                        </p:tgtEl>
                                        <p:attrNameLst>
                                          <p:attrName>ppt_h</p:attrName>
                                        </p:attrNameLst>
                                      </p:cBhvr>
                                      <p:tavLst>
                                        <p:tav tm="0">
                                          <p:val>
                                            <p:fltVal val="0"/>
                                          </p:val>
                                        </p:tav>
                                        <p:tav tm="100000">
                                          <p:val>
                                            <p:strVal val="#ppt_h"/>
                                          </p:val>
                                        </p:tav>
                                      </p:tavLst>
                                    </p:anim>
                                    <p:anim calcmode="lin" valueType="num">
                                      <p:cBhvr>
                                        <p:cTn id="9" dur="1000" fill="hold"/>
                                        <p:tgtEl>
                                          <p:spTgt spid="52"/>
                                        </p:tgtEl>
                                        <p:attrNameLst>
                                          <p:attrName>style.rotation</p:attrName>
                                        </p:attrNameLst>
                                      </p:cBhvr>
                                      <p:tavLst>
                                        <p:tav tm="0">
                                          <p:val>
                                            <p:fltVal val="90"/>
                                          </p:val>
                                        </p:tav>
                                        <p:tav tm="100000">
                                          <p:val>
                                            <p:fltVal val="0"/>
                                          </p:val>
                                        </p:tav>
                                      </p:tavLst>
                                    </p:anim>
                                    <p:animEffect transition="in" filter="fade">
                                      <p:cBhvr>
                                        <p:cTn id="10" dur="1000"/>
                                        <p:tgtEl>
                                          <p:spTgt spid="52"/>
                                        </p:tgtEl>
                                      </p:cBhvr>
                                    </p:animEffect>
                                  </p:childTnLst>
                                </p:cTn>
                              </p:par>
                              <p:par>
                                <p:cTn id="11" presetID="3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1000" fill="hold"/>
                                        <p:tgtEl>
                                          <p:spTgt spid="53"/>
                                        </p:tgtEl>
                                        <p:attrNameLst>
                                          <p:attrName>ppt_w</p:attrName>
                                        </p:attrNameLst>
                                      </p:cBhvr>
                                      <p:tavLst>
                                        <p:tav tm="0">
                                          <p:val>
                                            <p:fltVal val="0"/>
                                          </p:val>
                                        </p:tav>
                                        <p:tav tm="100000">
                                          <p:val>
                                            <p:strVal val="#ppt_w"/>
                                          </p:val>
                                        </p:tav>
                                      </p:tavLst>
                                    </p:anim>
                                    <p:anim calcmode="lin" valueType="num">
                                      <p:cBhvr>
                                        <p:cTn id="14" dur="1000" fill="hold"/>
                                        <p:tgtEl>
                                          <p:spTgt spid="53"/>
                                        </p:tgtEl>
                                        <p:attrNameLst>
                                          <p:attrName>ppt_h</p:attrName>
                                        </p:attrNameLst>
                                      </p:cBhvr>
                                      <p:tavLst>
                                        <p:tav tm="0">
                                          <p:val>
                                            <p:fltVal val="0"/>
                                          </p:val>
                                        </p:tav>
                                        <p:tav tm="100000">
                                          <p:val>
                                            <p:strVal val="#ppt_h"/>
                                          </p:val>
                                        </p:tav>
                                      </p:tavLst>
                                    </p:anim>
                                    <p:anim calcmode="lin" valueType="num">
                                      <p:cBhvr>
                                        <p:cTn id="15" dur="1000" fill="hold"/>
                                        <p:tgtEl>
                                          <p:spTgt spid="53"/>
                                        </p:tgtEl>
                                        <p:attrNameLst>
                                          <p:attrName>style.rotation</p:attrName>
                                        </p:attrNameLst>
                                      </p:cBhvr>
                                      <p:tavLst>
                                        <p:tav tm="0">
                                          <p:val>
                                            <p:fltVal val="90"/>
                                          </p:val>
                                        </p:tav>
                                        <p:tav tm="100000">
                                          <p:val>
                                            <p:fltVal val="0"/>
                                          </p:val>
                                        </p:tav>
                                      </p:tavLst>
                                    </p:anim>
                                    <p:animEffect transition="in" filter="fade">
                                      <p:cBhvr>
                                        <p:cTn id="16" dur="1000"/>
                                        <p:tgtEl>
                                          <p:spTgt spid="53"/>
                                        </p:tgtEl>
                                      </p:cBhvr>
                                    </p:animEffect>
                                  </p:childTnLst>
                                </p:cTn>
                              </p:par>
                              <p:par>
                                <p:cTn id="17" presetID="31"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1000" fill="hold"/>
                                        <p:tgtEl>
                                          <p:spTgt spid="54"/>
                                        </p:tgtEl>
                                        <p:attrNameLst>
                                          <p:attrName>ppt_w</p:attrName>
                                        </p:attrNameLst>
                                      </p:cBhvr>
                                      <p:tavLst>
                                        <p:tav tm="0">
                                          <p:val>
                                            <p:fltVal val="0"/>
                                          </p:val>
                                        </p:tav>
                                        <p:tav tm="100000">
                                          <p:val>
                                            <p:strVal val="#ppt_w"/>
                                          </p:val>
                                        </p:tav>
                                      </p:tavLst>
                                    </p:anim>
                                    <p:anim calcmode="lin" valueType="num">
                                      <p:cBhvr>
                                        <p:cTn id="20" dur="1000" fill="hold"/>
                                        <p:tgtEl>
                                          <p:spTgt spid="54"/>
                                        </p:tgtEl>
                                        <p:attrNameLst>
                                          <p:attrName>ppt_h</p:attrName>
                                        </p:attrNameLst>
                                      </p:cBhvr>
                                      <p:tavLst>
                                        <p:tav tm="0">
                                          <p:val>
                                            <p:fltVal val="0"/>
                                          </p:val>
                                        </p:tav>
                                        <p:tav tm="100000">
                                          <p:val>
                                            <p:strVal val="#ppt_h"/>
                                          </p:val>
                                        </p:tav>
                                      </p:tavLst>
                                    </p:anim>
                                    <p:anim calcmode="lin" valueType="num">
                                      <p:cBhvr>
                                        <p:cTn id="21" dur="1000" fill="hold"/>
                                        <p:tgtEl>
                                          <p:spTgt spid="54"/>
                                        </p:tgtEl>
                                        <p:attrNameLst>
                                          <p:attrName>style.rotation</p:attrName>
                                        </p:attrNameLst>
                                      </p:cBhvr>
                                      <p:tavLst>
                                        <p:tav tm="0">
                                          <p:val>
                                            <p:fltVal val="90"/>
                                          </p:val>
                                        </p:tav>
                                        <p:tav tm="100000">
                                          <p:val>
                                            <p:fltVal val="0"/>
                                          </p:val>
                                        </p:tav>
                                      </p:tavLst>
                                    </p:anim>
                                    <p:animEffect transition="in" filter="fade">
                                      <p:cBhvr>
                                        <p:cTn id="22" dur="1000"/>
                                        <p:tgtEl>
                                          <p:spTgt spid="54"/>
                                        </p:tgtEl>
                                      </p:cBhvr>
                                    </p:animEffect>
                                  </p:childTnLst>
                                </p:cTn>
                              </p:par>
                              <p:par>
                                <p:cTn id="23" presetID="3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1000" fill="hold"/>
                                        <p:tgtEl>
                                          <p:spTgt spid="55"/>
                                        </p:tgtEl>
                                        <p:attrNameLst>
                                          <p:attrName>ppt_w</p:attrName>
                                        </p:attrNameLst>
                                      </p:cBhvr>
                                      <p:tavLst>
                                        <p:tav tm="0">
                                          <p:val>
                                            <p:fltVal val="0"/>
                                          </p:val>
                                        </p:tav>
                                        <p:tav tm="100000">
                                          <p:val>
                                            <p:strVal val="#ppt_w"/>
                                          </p:val>
                                        </p:tav>
                                      </p:tavLst>
                                    </p:anim>
                                    <p:anim calcmode="lin" valueType="num">
                                      <p:cBhvr>
                                        <p:cTn id="26" dur="1000" fill="hold"/>
                                        <p:tgtEl>
                                          <p:spTgt spid="55"/>
                                        </p:tgtEl>
                                        <p:attrNameLst>
                                          <p:attrName>ppt_h</p:attrName>
                                        </p:attrNameLst>
                                      </p:cBhvr>
                                      <p:tavLst>
                                        <p:tav tm="0">
                                          <p:val>
                                            <p:fltVal val="0"/>
                                          </p:val>
                                        </p:tav>
                                        <p:tav tm="100000">
                                          <p:val>
                                            <p:strVal val="#ppt_h"/>
                                          </p:val>
                                        </p:tav>
                                      </p:tavLst>
                                    </p:anim>
                                    <p:anim calcmode="lin" valueType="num">
                                      <p:cBhvr>
                                        <p:cTn id="27" dur="1000" fill="hold"/>
                                        <p:tgtEl>
                                          <p:spTgt spid="55"/>
                                        </p:tgtEl>
                                        <p:attrNameLst>
                                          <p:attrName>style.rotation</p:attrName>
                                        </p:attrNameLst>
                                      </p:cBhvr>
                                      <p:tavLst>
                                        <p:tav tm="0">
                                          <p:val>
                                            <p:fltVal val="90"/>
                                          </p:val>
                                        </p:tav>
                                        <p:tav tm="100000">
                                          <p:val>
                                            <p:fltVal val="0"/>
                                          </p:val>
                                        </p:tav>
                                      </p:tavLst>
                                    </p:anim>
                                    <p:animEffect transition="in" filter="fade">
                                      <p:cBhvr>
                                        <p:cTn id="28" dur="1000"/>
                                        <p:tgtEl>
                                          <p:spTgt spid="5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446668" y="2220689"/>
            <a:ext cx="4630057" cy="321920"/>
            <a:chOff x="1167557" y="2525486"/>
            <a:chExt cx="4630057" cy="420914"/>
          </a:xfrm>
        </p:grpSpPr>
        <p:sp>
          <p:nvSpPr>
            <p:cNvPr id="37" name="矩形 36"/>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167558" y="2525486"/>
              <a:ext cx="3143186" cy="4209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1446668" y="3226143"/>
            <a:ext cx="4630057" cy="321920"/>
            <a:chOff x="1167557" y="2525486"/>
            <a:chExt cx="4630057" cy="420914"/>
          </a:xfrm>
        </p:grpSpPr>
        <p:sp>
          <p:nvSpPr>
            <p:cNvPr id="40" name="矩形 39"/>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67558" y="2525486"/>
              <a:ext cx="2664214" cy="420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1446668" y="4231597"/>
            <a:ext cx="4630057" cy="321920"/>
            <a:chOff x="1167557" y="2525486"/>
            <a:chExt cx="4630057" cy="420914"/>
          </a:xfrm>
        </p:grpSpPr>
        <p:sp>
          <p:nvSpPr>
            <p:cNvPr id="43" name="矩形 42"/>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167557" y="2525486"/>
              <a:ext cx="4115643" cy="4209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1446668" y="5237051"/>
            <a:ext cx="4630057" cy="321920"/>
            <a:chOff x="1167557" y="2525486"/>
            <a:chExt cx="4630057" cy="420914"/>
          </a:xfrm>
        </p:grpSpPr>
        <p:sp>
          <p:nvSpPr>
            <p:cNvPr id="46" name="矩形 45"/>
            <p:cNvSpPr/>
            <p:nvPr/>
          </p:nvSpPr>
          <p:spPr>
            <a:xfrm>
              <a:off x="1167557" y="2525486"/>
              <a:ext cx="4630057" cy="4209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167557" y="2525486"/>
              <a:ext cx="3810843" cy="420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680065" y="4001710"/>
            <a:ext cx="4151084" cy="1557262"/>
            <a:chOff x="6680065" y="4001710"/>
            <a:chExt cx="4151084" cy="1557262"/>
          </a:xfrm>
        </p:grpSpPr>
        <p:sp>
          <p:nvSpPr>
            <p:cNvPr id="49" name="矩形 48"/>
            <p:cNvSpPr/>
            <p:nvPr/>
          </p:nvSpPr>
          <p:spPr>
            <a:xfrm>
              <a:off x="6680065" y="4001710"/>
              <a:ext cx="4151084" cy="155726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6984865" y="4188989"/>
              <a:ext cx="3467799" cy="1182704"/>
              <a:chOff x="7727479" y="3464575"/>
              <a:chExt cx="3467799" cy="1182704"/>
            </a:xfrm>
          </p:grpSpPr>
          <p:sp>
            <p:nvSpPr>
              <p:cNvPr id="51" name="矩形 50"/>
              <p:cNvSpPr/>
              <p:nvPr/>
            </p:nvSpPr>
            <p:spPr>
              <a:xfrm>
                <a:off x="7727479" y="3747033"/>
                <a:ext cx="3467799" cy="900246"/>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bg1"/>
                    </a:solidFill>
                    <a:latin typeface="+mn-ea"/>
                  </a:rPr>
                  <a:t>用户可以在投影仪或者计算机上进行演示也可以将演示文稿打印出来制作成胶片用户可以在投影仪用户可以在投影仪或者计算机上进行演示也可以将演示文稿打印出来制作成胶片用户可以在投影仪</a:t>
                </a:r>
              </a:p>
            </p:txBody>
          </p:sp>
          <p:sp>
            <p:nvSpPr>
              <p:cNvPr id="52" name="矩形 51"/>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mn-ea"/>
                  </a:rPr>
                  <a:t>标题文字添加</a:t>
                </a:r>
              </a:p>
            </p:txBody>
          </p:sp>
        </p:grpSp>
      </p:grpSp>
      <p:sp>
        <p:nvSpPr>
          <p:cNvPr id="53" name="矩形 52"/>
          <p:cNvSpPr/>
          <p:nvPr/>
        </p:nvSpPr>
        <p:spPr>
          <a:xfrm>
            <a:off x="1395868" y="1860716"/>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4" name="矩形 53"/>
          <p:cNvSpPr/>
          <p:nvPr/>
        </p:nvSpPr>
        <p:spPr>
          <a:xfrm>
            <a:off x="1395868" y="2863351"/>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5" name="矩形 54"/>
          <p:cNvSpPr/>
          <p:nvPr/>
        </p:nvSpPr>
        <p:spPr>
          <a:xfrm>
            <a:off x="1395868" y="3867547"/>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6" name="矩形 55"/>
          <p:cNvSpPr/>
          <p:nvPr/>
        </p:nvSpPr>
        <p:spPr>
          <a:xfrm>
            <a:off x="1395868" y="4874259"/>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latin typeface="+mn-ea"/>
              </a:rPr>
              <a:t>标题文字添加</a:t>
            </a:r>
          </a:p>
        </p:txBody>
      </p:sp>
      <p:sp>
        <p:nvSpPr>
          <p:cNvPr id="57" name="矩形 56"/>
          <p:cNvSpPr/>
          <p:nvPr/>
        </p:nvSpPr>
        <p:spPr>
          <a:xfrm>
            <a:off x="4049760" y="1860716"/>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a:latin typeface="Century Gothic" panose="020B0502020202020204" pitchFamily="34" charset="0"/>
              </a:rPr>
              <a:t>72%</a:t>
            </a:r>
            <a:endParaRPr lang="zh-CN" altLang="en-US" sz="1600" dirty="0">
              <a:latin typeface="Century Gothic" panose="020B0502020202020204" pitchFamily="34" charset="0"/>
            </a:endParaRPr>
          </a:p>
        </p:txBody>
      </p:sp>
      <p:sp>
        <p:nvSpPr>
          <p:cNvPr id="58" name="矩形 57"/>
          <p:cNvSpPr/>
          <p:nvPr/>
        </p:nvSpPr>
        <p:spPr>
          <a:xfrm>
            <a:off x="4049760" y="2863351"/>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a:latin typeface="Century Gothic" panose="020B0502020202020204" pitchFamily="34" charset="0"/>
              </a:rPr>
              <a:t>60%</a:t>
            </a:r>
            <a:endParaRPr lang="zh-CN" altLang="en-US" sz="1600" dirty="0">
              <a:latin typeface="Century Gothic" panose="020B0502020202020204" pitchFamily="34" charset="0"/>
            </a:endParaRPr>
          </a:p>
        </p:txBody>
      </p:sp>
      <p:sp>
        <p:nvSpPr>
          <p:cNvPr id="59" name="矩形 58"/>
          <p:cNvSpPr/>
          <p:nvPr/>
        </p:nvSpPr>
        <p:spPr>
          <a:xfrm>
            <a:off x="4049760" y="3867547"/>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a:latin typeface="Century Gothic" panose="020B0502020202020204" pitchFamily="34" charset="0"/>
              </a:rPr>
              <a:t>83%</a:t>
            </a:r>
            <a:endParaRPr lang="zh-CN" altLang="en-US" sz="1600" dirty="0">
              <a:latin typeface="Century Gothic" panose="020B0502020202020204" pitchFamily="34" charset="0"/>
            </a:endParaRPr>
          </a:p>
        </p:txBody>
      </p:sp>
      <p:sp>
        <p:nvSpPr>
          <p:cNvPr id="60" name="矩形 59"/>
          <p:cNvSpPr/>
          <p:nvPr/>
        </p:nvSpPr>
        <p:spPr>
          <a:xfrm>
            <a:off x="4049760" y="4874259"/>
            <a:ext cx="2050552" cy="359457"/>
          </a:xfrm>
          <a:prstGeom prst="rect">
            <a:avLst/>
          </a:prstGeom>
        </p:spPr>
        <p:txBody>
          <a:bodyPr wrap="square">
            <a:spAutoFit/>
            <a:scene3d>
              <a:camera prst="orthographicFront"/>
              <a:lightRig rig="threePt" dir="t"/>
            </a:scene3d>
            <a:sp3d contourW="12700"/>
          </a:bodyPr>
          <a:lstStyle/>
          <a:p>
            <a:pPr algn="r">
              <a:lnSpc>
                <a:spcPct val="120000"/>
              </a:lnSpc>
            </a:pPr>
            <a:r>
              <a:rPr lang="en-US" altLang="zh-CN" sz="1600" dirty="0">
                <a:latin typeface="Century Gothic" panose="020B0502020202020204" pitchFamily="34" charset="0"/>
              </a:rPr>
              <a:t>80%</a:t>
            </a:r>
            <a:endParaRPr lang="zh-CN" altLang="en-US" sz="1600" dirty="0">
              <a:latin typeface="Century Gothic" panose="020B0502020202020204" pitchFamily="34" charset="0"/>
            </a:endParaRPr>
          </a:p>
        </p:txBody>
      </p:sp>
      <p:pic>
        <p:nvPicPr>
          <p:cNvPr id="61" name="图片占位符 3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80065" y="1945301"/>
            <a:ext cx="4151084" cy="2054207"/>
          </a:xfrm>
          <a:custGeom>
            <a:avLst/>
            <a:gdLst>
              <a:gd name="connsiteX0" fmla="*/ 0 w 2260600"/>
              <a:gd name="connsiteY0" fmla="*/ 0 h 4019550"/>
              <a:gd name="connsiteX1" fmla="*/ 2260600 w 2260600"/>
              <a:gd name="connsiteY1" fmla="*/ 0 h 4019550"/>
              <a:gd name="connsiteX2" fmla="*/ 2260600 w 2260600"/>
              <a:gd name="connsiteY2" fmla="*/ 4019550 h 4019550"/>
              <a:gd name="connsiteX3" fmla="*/ 0 w 2260600"/>
              <a:gd name="connsiteY3" fmla="*/ 4019550 h 4019550"/>
            </a:gdLst>
            <a:ahLst/>
            <a:cxnLst>
              <a:cxn ang="0">
                <a:pos x="connsiteX0" y="connsiteY0"/>
              </a:cxn>
              <a:cxn ang="0">
                <a:pos x="connsiteX1" y="connsiteY1"/>
              </a:cxn>
              <a:cxn ang="0">
                <a:pos x="connsiteX2" y="connsiteY2"/>
              </a:cxn>
              <a:cxn ang="0">
                <a:pos x="connsiteX3" y="connsiteY3"/>
              </a:cxn>
            </a:cxnLst>
            <a:rect l="l" t="t" r="r" b="b"/>
            <a:pathLst>
              <a:path w="2260600" h="4019550">
                <a:moveTo>
                  <a:pt x="0" y="0"/>
                </a:moveTo>
                <a:lnTo>
                  <a:pt x="2260600" y="0"/>
                </a:lnTo>
                <a:lnTo>
                  <a:pt x="2260600" y="4019550"/>
                </a:lnTo>
                <a:lnTo>
                  <a:pt x="0" y="4019550"/>
                </a:lnTo>
                <a:close/>
              </a:path>
            </a:pathLst>
          </a:custGeom>
        </p:spPr>
      </p:pic>
      <p:grpSp>
        <p:nvGrpSpPr>
          <p:cNvPr id="28" name="组合 27"/>
          <p:cNvGrpSpPr/>
          <p:nvPr/>
        </p:nvGrpSpPr>
        <p:grpSpPr>
          <a:xfrm>
            <a:off x="4212505" y="354939"/>
            <a:ext cx="3766991" cy="717686"/>
            <a:chOff x="2976152" y="4708118"/>
            <a:chExt cx="3766991" cy="717686"/>
          </a:xfrm>
        </p:grpSpPr>
        <p:sp>
          <p:nvSpPr>
            <p:cNvPr id="29" name="文本框 28"/>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30" name="文本框 29"/>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extLst>
      <p:ext uri="{BB962C8B-B14F-4D97-AF65-F5344CB8AC3E}">
        <p14:creationId xmlns:p14="http://schemas.microsoft.com/office/powerpoint/2010/main" val="381843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0-#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0-#ppt_w/2"/>
                                          </p:val>
                                        </p:tav>
                                        <p:tav tm="100000">
                                          <p:val>
                                            <p:strVal val="#ppt_x"/>
                                          </p:val>
                                        </p:tav>
                                      </p:tavLst>
                                    </p:anim>
                                    <p:anim calcmode="lin" valueType="num">
                                      <p:cBhvr additive="base">
                                        <p:cTn id="20" dur="50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p:tgtEl>
                                          <p:spTgt spid="53"/>
                                        </p:tgtEl>
                                        <p:attrNameLst>
                                          <p:attrName>ppt_y</p:attrName>
                                        </p:attrNameLst>
                                      </p:cBhvr>
                                      <p:tavLst>
                                        <p:tav tm="0">
                                          <p:val>
                                            <p:strVal val="#ppt_y+#ppt_h*1.125000"/>
                                          </p:val>
                                        </p:tav>
                                        <p:tav tm="100000">
                                          <p:val>
                                            <p:strVal val="#ppt_y"/>
                                          </p:val>
                                        </p:tav>
                                      </p:tavLst>
                                    </p:anim>
                                    <p:animEffect transition="in" filter="wipe(up)">
                                      <p:cBhvr>
                                        <p:cTn id="25" dur="500"/>
                                        <p:tgtEl>
                                          <p:spTgt spid="53"/>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ppt_y</p:attrName>
                                        </p:attrNameLst>
                                      </p:cBhvr>
                                      <p:tavLst>
                                        <p:tav tm="0">
                                          <p:val>
                                            <p:strVal val="#ppt_y+#ppt_h*1.125000"/>
                                          </p:val>
                                        </p:tav>
                                        <p:tav tm="100000">
                                          <p:val>
                                            <p:strVal val="#ppt_y"/>
                                          </p:val>
                                        </p:tav>
                                      </p:tavLst>
                                    </p:anim>
                                    <p:animEffect transition="in" filter="wipe(up)">
                                      <p:cBhvr>
                                        <p:cTn id="29" dur="500"/>
                                        <p:tgtEl>
                                          <p:spTgt spid="54"/>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p:tgtEl>
                                          <p:spTgt spid="55"/>
                                        </p:tgtEl>
                                        <p:attrNameLst>
                                          <p:attrName>ppt_y</p:attrName>
                                        </p:attrNameLst>
                                      </p:cBhvr>
                                      <p:tavLst>
                                        <p:tav tm="0">
                                          <p:val>
                                            <p:strVal val="#ppt_y+#ppt_h*1.125000"/>
                                          </p:val>
                                        </p:tav>
                                        <p:tav tm="100000">
                                          <p:val>
                                            <p:strVal val="#ppt_y"/>
                                          </p:val>
                                        </p:tav>
                                      </p:tavLst>
                                    </p:anim>
                                    <p:animEffect transition="in" filter="wipe(up)">
                                      <p:cBhvr>
                                        <p:cTn id="33" dur="500"/>
                                        <p:tgtEl>
                                          <p:spTgt spid="55"/>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p:tgtEl>
                                          <p:spTgt spid="56"/>
                                        </p:tgtEl>
                                        <p:attrNameLst>
                                          <p:attrName>ppt_y</p:attrName>
                                        </p:attrNameLst>
                                      </p:cBhvr>
                                      <p:tavLst>
                                        <p:tav tm="0">
                                          <p:val>
                                            <p:strVal val="#ppt_y+#ppt_h*1.125000"/>
                                          </p:val>
                                        </p:tav>
                                        <p:tav tm="100000">
                                          <p:val>
                                            <p:strVal val="#ppt_y"/>
                                          </p:val>
                                        </p:tav>
                                      </p:tavLst>
                                    </p:anim>
                                    <p:animEffect transition="in" filter="wipe(up)">
                                      <p:cBhvr>
                                        <p:cTn id="37" dur="500"/>
                                        <p:tgtEl>
                                          <p:spTgt spid="56"/>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p:tgtEl>
                                          <p:spTgt spid="60"/>
                                        </p:tgtEl>
                                        <p:attrNameLst>
                                          <p:attrName>ppt_y</p:attrName>
                                        </p:attrNameLst>
                                      </p:cBhvr>
                                      <p:tavLst>
                                        <p:tav tm="0">
                                          <p:val>
                                            <p:strVal val="#ppt_y+#ppt_h*1.125000"/>
                                          </p:val>
                                        </p:tav>
                                        <p:tav tm="100000">
                                          <p:val>
                                            <p:strVal val="#ppt_y"/>
                                          </p:val>
                                        </p:tav>
                                      </p:tavLst>
                                    </p:anim>
                                    <p:animEffect transition="in" filter="wipe(up)">
                                      <p:cBhvr>
                                        <p:cTn id="41" dur="500"/>
                                        <p:tgtEl>
                                          <p:spTgt spid="60"/>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p:tgtEl>
                                          <p:spTgt spid="59"/>
                                        </p:tgtEl>
                                        <p:attrNameLst>
                                          <p:attrName>ppt_y</p:attrName>
                                        </p:attrNameLst>
                                      </p:cBhvr>
                                      <p:tavLst>
                                        <p:tav tm="0">
                                          <p:val>
                                            <p:strVal val="#ppt_y+#ppt_h*1.125000"/>
                                          </p:val>
                                        </p:tav>
                                        <p:tav tm="100000">
                                          <p:val>
                                            <p:strVal val="#ppt_y"/>
                                          </p:val>
                                        </p:tav>
                                      </p:tavLst>
                                    </p:anim>
                                    <p:animEffect transition="in" filter="wipe(up)">
                                      <p:cBhvr>
                                        <p:cTn id="45" dur="500"/>
                                        <p:tgtEl>
                                          <p:spTgt spid="5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p:tgtEl>
                                          <p:spTgt spid="57"/>
                                        </p:tgtEl>
                                        <p:attrNameLst>
                                          <p:attrName>ppt_y</p:attrName>
                                        </p:attrNameLst>
                                      </p:cBhvr>
                                      <p:tavLst>
                                        <p:tav tm="0">
                                          <p:val>
                                            <p:strVal val="#ppt_y+#ppt_h*1.125000"/>
                                          </p:val>
                                        </p:tav>
                                        <p:tav tm="100000">
                                          <p:val>
                                            <p:strVal val="#ppt_y"/>
                                          </p:val>
                                        </p:tav>
                                      </p:tavLst>
                                    </p:anim>
                                    <p:animEffect transition="in" filter="wipe(up)">
                                      <p:cBhvr>
                                        <p:cTn id="49" dur="500"/>
                                        <p:tgtEl>
                                          <p:spTgt spid="57"/>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p:tgtEl>
                                          <p:spTgt spid="58"/>
                                        </p:tgtEl>
                                        <p:attrNameLst>
                                          <p:attrName>ppt_y</p:attrName>
                                        </p:attrNameLst>
                                      </p:cBhvr>
                                      <p:tavLst>
                                        <p:tav tm="0">
                                          <p:val>
                                            <p:strVal val="#ppt_y+#ppt_h*1.125000"/>
                                          </p:val>
                                        </p:tav>
                                        <p:tav tm="100000">
                                          <p:val>
                                            <p:strVal val="#ppt_y"/>
                                          </p:val>
                                        </p:tav>
                                      </p:tavLst>
                                    </p:anim>
                                    <p:animEffect transition="in" filter="wipe(up)">
                                      <p:cBhvr>
                                        <p:cTn id="53" dur="500"/>
                                        <p:tgtEl>
                                          <p:spTgt spid="58"/>
                                        </p:tgtEl>
                                      </p:cBhvr>
                                    </p:animEffect>
                                  </p:childTnLst>
                                </p:cTn>
                              </p:par>
                            </p:childTnLst>
                          </p:cTn>
                        </p:par>
                        <p:par>
                          <p:cTn id="54" fill="hold">
                            <p:stCondLst>
                              <p:cond delay="1000"/>
                            </p:stCondLst>
                            <p:childTnLst>
                              <p:par>
                                <p:cTn id="55" presetID="42" presetClass="entr" presetSubtype="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1000"/>
                                        <p:tgtEl>
                                          <p:spTgt spid="61"/>
                                        </p:tgtEl>
                                      </p:cBhvr>
                                    </p:animEffect>
                                    <p:anim calcmode="lin" valueType="num">
                                      <p:cBhvr>
                                        <p:cTn id="58" dur="1000" fill="hold"/>
                                        <p:tgtEl>
                                          <p:spTgt spid="61"/>
                                        </p:tgtEl>
                                        <p:attrNameLst>
                                          <p:attrName>ppt_x</p:attrName>
                                        </p:attrNameLst>
                                      </p:cBhvr>
                                      <p:tavLst>
                                        <p:tav tm="0">
                                          <p:val>
                                            <p:strVal val="#ppt_x"/>
                                          </p:val>
                                        </p:tav>
                                        <p:tav tm="100000">
                                          <p:val>
                                            <p:strVal val="#ppt_x"/>
                                          </p:val>
                                        </p:tav>
                                      </p:tavLst>
                                    </p:anim>
                                    <p:anim calcmode="lin" valueType="num">
                                      <p:cBhvr>
                                        <p:cTn id="59" dur="1000" fill="hold"/>
                                        <p:tgtEl>
                                          <p:spTgt spid="61"/>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1ide-Freeform: Shape 95"/>
          <p:cNvSpPr>
            <a:spLocks noChangeAspect="1"/>
          </p:cNvSpPr>
          <p:nvPr/>
        </p:nvSpPr>
        <p:spPr bwMode="auto">
          <a:xfrm>
            <a:off x="3132770"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1"/>
          </a:solidFill>
          <a:ln>
            <a:noFill/>
          </a:ln>
        </p:spPr>
        <p:txBody>
          <a:bodyPr anchor="ctr"/>
          <a:lstStyle/>
          <a:p>
            <a:pPr algn="ctr"/>
            <a:endParaRPr/>
          </a:p>
        </p:txBody>
      </p:sp>
      <p:sp>
        <p:nvSpPr>
          <p:cNvPr id="30" name="iS1ide-Freeform: Shape 98"/>
          <p:cNvSpPr>
            <a:spLocks noChangeAspect="1"/>
          </p:cNvSpPr>
          <p:nvPr/>
        </p:nvSpPr>
        <p:spPr bwMode="auto">
          <a:xfrm>
            <a:off x="8641655" y="2307710"/>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2"/>
          </a:solidFill>
          <a:ln>
            <a:noFill/>
          </a:ln>
        </p:spPr>
        <p:txBody>
          <a:bodyPr anchor="ctr"/>
          <a:lstStyle/>
          <a:p>
            <a:pPr algn="ctr"/>
            <a:endParaRPr/>
          </a:p>
        </p:txBody>
      </p:sp>
      <p:sp>
        <p:nvSpPr>
          <p:cNvPr id="31" name="iS1ide-Freeform: Shape 99"/>
          <p:cNvSpPr>
            <a:spLocks noChangeAspect="1"/>
          </p:cNvSpPr>
          <p:nvPr/>
        </p:nvSpPr>
        <p:spPr bwMode="auto">
          <a:xfrm>
            <a:off x="3132770"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4"/>
          </a:solidFill>
          <a:ln>
            <a:noFill/>
          </a:ln>
        </p:spPr>
        <p:txBody>
          <a:bodyPr anchor="ctr"/>
          <a:lstStyle/>
          <a:p>
            <a:pPr algn="ctr"/>
            <a:endParaRPr/>
          </a:p>
        </p:txBody>
      </p:sp>
      <p:sp>
        <p:nvSpPr>
          <p:cNvPr id="32" name="iS1ide-Freeform: Shape 100"/>
          <p:cNvSpPr>
            <a:spLocks noChangeAspect="1"/>
          </p:cNvSpPr>
          <p:nvPr/>
        </p:nvSpPr>
        <p:spPr bwMode="auto">
          <a:xfrm>
            <a:off x="8641655" y="5195543"/>
            <a:ext cx="235136" cy="303540"/>
          </a:xfrm>
          <a:custGeom>
            <a:avLst/>
            <a:gdLst>
              <a:gd name="connsiteX0" fmla="*/ 99219 w 261937"/>
              <a:gd name="connsiteY0" fmla="*/ 295275 h 338138"/>
              <a:gd name="connsiteX1" fmla="*/ 85725 w 261937"/>
              <a:gd name="connsiteY1" fmla="*/ 308769 h 338138"/>
              <a:gd name="connsiteX2" fmla="*/ 99219 w 261937"/>
              <a:gd name="connsiteY2" fmla="*/ 322263 h 338138"/>
              <a:gd name="connsiteX3" fmla="*/ 112713 w 261937"/>
              <a:gd name="connsiteY3" fmla="*/ 308769 h 338138"/>
              <a:gd name="connsiteX4" fmla="*/ 99219 w 261937"/>
              <a:gd name="connsiteY4" fmla="*/ 295275 h 338138"/>
              <a:gd name="connsiteX5" fmla="*/ 186862 w 261937"/>
              <a:gd name="connsiteY5" fmla="*/ 84523 h 338138"/>
              <a:gd name="connsiteX6" fmla="*/ 195791 w 261937"/>
              <a:gd name="connsiteY6" fmla="*/ 87811 h 338138"/>
              <a:gd name="connsiteX7" fmla="*/ 190500 w 261937"/>
              <a:gd name="connsiteY7" fmla="*/ 106226 h 338138"/>
              <a:gd name="connsiteX8" fmla="*/ 178593 w 261937"/>
              <a:gd name="connsiteY8" fmla="*/ 116749 h 338138"/>
              <a:gd name="connsiteX9" fmla="*/ 251354 w 261937"/>
              <a:gd name="connsiteY9" fmla="*/ 116749 h 338138"/>
              <a:gd name="connsiteX10" fmla="*/ 261937 w 261937"/>
              <a:gd name="connsiteY10" fmla="*/ 128587 h 338138"/>
              <a:gd name="connsiteX11" fmla="*/ 251354 w 261937"/>
              <a:gd name="connsiteY11" fmla="*/ 139110 h 338138"/>
              <a:gd name="connsiteX12" fmla="*/ 177270 w 261937"/>
              <a:gd name="connsiteY12" fmla="*/ 139110 h 338138"/>
              <a:gd name="connsiteX13" fmla="*/ 190500 w 261937"/>
              <a:gd name="connsiteY13" fmla="*/ 150948 h 338138"/>
              <a:gd name="connsiteX14" fmla="*/ 195791 w 261937"/>
              <a:gd name="connsiteY14" fmla="*/ 169363 h 338138"/>
              <a:gd name="connsiteX15" fmla="*/ 175948 w 261937"/>
              <a:gd name="connsiteY15" fmla="*/ 168048 h 338138"/>
              <a:gd name="connsiteX16" fmla="*/ 142875 w 261937"/>
              <a:gd name="connsiteY16" fmla="*/ 140425 h 338138"/>
              <a:gd name="connsiteX17" fmla="*/ 137583 w 261937"/>
              <a:gd name="connsiteY17" fmla="*/ 135164 h 338138"/>
              <a:gd name="connsiteX18" fmla="*/ 134937 w 261937"/>
              <a:gd name="connsiteY18" fmla="*/ 128587 h 338138"/>
              <a:gd name="connsiteX19" fmla="*/ 138906 w 261937"/>
              <a:gd name="connsiteY19" fmla="*/ 119380 h 338138"/>
              <a:gd name="connsiteX20" fmla="*/ 142875 w 261937"/>
              <a:gd name="connsiteY20" fmla="*/ 115434 h 338138"/>
              <a:gd name="connsiteX21" fmla="*/ 175948 w 261937"/>
              <a:gd name="connsiteY21" fmla="*/ 89127 h 338138"/>
              <a:gd name="connsiteX22" fmla="*/ 186862 w 261937"/>
              <a:gd name="connsiteY22" fmla="*/ 84523 h 338138"/>
              <a:gd name="connsiteX23" fmla="*/ 22490 w 261937"/>
              <a:gd name="connsiteY23" fmla="*/ 0 h 338138"/>
              <a:gd name="connsiteX24" fmla="*/ 175948 w 261937"/>
              <a:gd name="connsiteY24" fmla="*/ 0 h 338138"/>
              <a:gd name="connsiteX25" fmla="*/ 198438 w 261937"/>
              <a:gd name="connsiteY25" fmla="*/ 22454 h 338138"/>
              <a:gd name="connsiteX26" fmla="*/ 198438 w 261937"/>
              <a:gd name="connsiteY26" fmla="*/ 79251 h 338138"/>
              <a:gd name="connsiteX27" fmla="*/ 187855 w 261937"/>
              <a:gd name="connsiteY27" fmla="*/ 75288 h 338138"/>
              <a:gd name="connsiteX28" fmla="*/ 170657 w 261937"/>
              <a:gd name="connsiteY28" fmla="*/ 81893 h 338138"/>
              <a:gd name="connsiteX29" fmla="*/ 168011 w 261937"/>
              <a:gd name="connsiteY29" fmla="*/ 84534 h 338138"/>
              <a:gd name="connsiteX30" fmla="*/ 168011 w 261937"/>
              <a:gd name="connsiteY30" fmla="*/ 43588 h 338138"/>
              <a:gd name="connsiteX31" fmla="*/ 161396 w 261937"/>
              <a:gd name="connsiteY31" fmla="*/ 38304 h 338138"/>
              <a:gd name="connsiteX32" fmla="*/ 37042 w 261937"/>
              <a:gd name="connsiteY32" fmla="*/ 38304 h 338138"/>
              <a:gd name="connsiteX33" fmla="*/ 30427 w 261937"/>
              <a:gd name="connsiteY33" fmla="*/ 43588 h 338138"/>
              <a:gd name="connsiteX34" fmla="*/ 30427 w 261937"/>
              <a:gd name="connsiteY34" fmla="*/ 269453 h 338138"/>
              <a:gd name="connsiteX35" fmla="*/ 37042 w 261937"/>
              <a:gd name="connsiteY35" fmla="*/ 274737 h 338138"/>
              <a:gd name="connsiteX36" fmla="*/ 161396 w 261937"/>
              <a:gd name="connsiteY36" fmla="*/ 274737 h 338138"/>
              <a:gd name="connsiteX37" fmla="*/ 168011 w 261937"/>
              <a:gd name="connsiteY37" fmla="*/ 269453 h 338138"/>
              <a:gd name="connsiteX38" fmla="*/ 168011 w 261937"/>
              <a:gd name="connsiteY38" fmla="*/ 171710 h 338138"/>
              <a:gd name="connsiteX39" fmla="*/ 170657 w 261937"/>
              <a:gd name="connsiteY39" fmla="*/ 174352 h 338138"/>
              <a:gd name="connsiteX40" fmla="*/ 187855 w 261937"/>
              <a:gd name="connsiteY40" fmla="*/ 180956 h 338138"/>
              <a:gd name="connsiteX41" fmla="*/ 198438 w 261937"/>
              <a:gd name="connsiteY41" fmla="*/ 176994 h 338138"/>
              <a:gd name="connsiteX42" fmla="*/ 198438 w 261937"/>
              <a:gd name="connsiteY42" fmla="*/ 315684 h 338138"/>
              <a:gd name="connsiteX43" fmla="*/ 175948 w 261937"/>
              <a:gd name="connsiteY43" fmla="*/ 338138 h 338138"/>
              <a:gd name="connsiteX44" fmla="*/ 22490 w 261937"/>
              <a:gd name="connsiteY44" fmla="*/ 338138 h 338138"/>
              <a:gd name="connsiteX45" fmla="*/ 0 w 261937"/>
              <a:gd name="connsiteY45" fmla="*/ 315684 h 338138"/>
              <a:gd name="connsiteX46" fmla="*/ 0 w 261937"/>
              <a:gd name="connsiteY46" fmla="*/ 22454 h 338138"/>
              <a:gd name="connsiteX47" fmla="*/ 22490 w 261937"/>
              <a:gd name="connsiteY47"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61937" h="338138">
                <a:moveTo>
                  <a:pt x="99219" y="295275"/>
                </a:moveTo>
                <a:cubicBezTo>
                  <a:pt x="91766" y="295275"/>
                  <a:pt x="85725" y="301316"/>
                  <a:pt x="85725" y="308769"/>
                </a:cubicBezTo>
                <a:cubicBezTo>
                  <a:pt x="85725" y="316222"/>
                  <a:pt x="91766" y="322263"/>
                  <a:pt x="99219" y="322263"/>
                </a:cubicBezTo>
                <a:cubicBezTo>
                  <a:pt x="106672" y="322263"/>
                  <a:pt x="112713" y="316222"/>
                  <a:pt x="112713" y="308769"/>
                </a:cubicBezTo>
                <a:cubicBezTo>
                  <a:pt x="112713" y="301316"/>
                  <a:pt x="106672" y="295275"/>
                  <a:pt x="99219" y="295275"/>
                </a:cubicBezTo>
                <a:close/>
                <a:moveTo>
                  <a:pt x="186862" y="84523"/>
                </a:moveTo>
                <a:cubicBezTo>
                  <a:pt x="190500" y="84194"/>
                  <a:pt x="193807" y="85181"/>
                  <a:pt x="195791" y="87811"/>
                </a:cubicBezTo>
                <a:cubicBezTo>
                  <a:pt x="199760" y="93073"/>
                  <a:pt x="197114" y="100965"/>
                  <a:pt x="190500" y="106226"/>
                </a:cubicBezTo>
                <a:cubicBezTo>
                  <a:pt x="190500" y="106226"/>
                  <a:pt x="190500" y="106226"/>
                  <a:pt x="178593" y="116749"/>
                </a:cubicBezTo>
                <a:cubicBezTo>
                  <a:pt x="178593" y="116749"/>
                  <a:pt x="178593" y="116749"/>
                  <a:pt x="251354" y="116749"/>
                </a:cubicBezTo>
                <a:cubicBezTo>
                  <a:pt x="257968" y="116749"/>
                  <a:pt x="261937" y="122010"/>
                  <a:pt x="261937" y="128587"/>
                </a:cubicBezTo>
                <a:cubicBezTo>
                  <a:pt x="261937" y="133849"/>
                  <a:pt x="257968" y="139110"/>
                  <a:pt x="251354" y="139110"/>
                </a:cubicBezTo>
                <a:cubicBezTo>
                  <a:pt x="251354" y="139110"/>
                  <a:pt x="251354" y="139110"/>
                  <a:pt x="177270" y="139110"/>
                </a:cubicBezTo>
                <a:cubicBezTo>
                  <a:pt x="177270" y="139110"/>
                  <a:pt x="177270" y="139110"/>
                  <a:pt x="190500" y="150948"/>
                </a:cubicBezTo>
                <a:cubicBezTo>
                  <a:pt x="197114" y="156210"/>
                  <a:pt x="199760" y="164102"/>
                  <a:pt x="195791" y="169363"/>
                </a:cubicBezTo>
                <a:cubicBezTo>
                  <a:pt x="191823" y="174625"/>
                  <a:pt x="182562" y="173309"/>
                  <a:pt x="175948" y="168048"/>
                </a:cubicBezTo>
                <a:cubicBezTo>
                  <a:pt x="175948" y="168048"/>
                  <a:pt x="175948" y="168048"/>
                  <a:pt x="142875" y="140425"/>
                </a:cubicBezTo>
                <a:cubicBezTo>
                  <a:pt x="140229" y="139110"/>
                  <a:pt x="138906" y="137795"/>
                  <a:pt x="137583" y="135164"/>
                </a:cubicBezTo>
                <a:cubicBezTo>
                  <a:pt x="136260" y="133849"/>
                  <a:pt x="134937" y="131218"/>
                  <a:pt x="134937" y="128587"/>
                </a:cubicBezTo>
                <a:cubicBezTo>
                  <a:pt x="134937" y="124641"/>
                  <a:pt x="136260" y="120695"/>
                  <a:pt x="138906" y="119380"/>
                </a:cubicBezTo>
                <a:cubicBezTo>
                  <a:pt x="140229" y="118064"/>
                  <a:pt x="141552" y="116749"/>
                  <a:pt x="142875" y="115434"/>
                </a:cubicBezTo>
                <a:cubicBezTo>
                  <a:pt x="142875" y="115434"/>
                  <a:pt x="142875" y="115434"/>
                  <a:pt x="175948" y="89127"/>
                </a:cubicBezTo>
                <a:cubicBezTo>
                  <a:pt x="179255" y="86496"/>
                  <a:pt x="183224" y="84852"/>
                  <a:pt x="186862" y="84523"/>
                </a:cubicBezTo>
                <a:close/>
                <a:moveTo>
                  <a:pt x="22490" y="0"/>
                </a:moveTo>
                <a:cubicBezTo>
                  <a:pt x="22490" y="0"/>
                  <a:pt x="22490" y="0"/>
                  <a:pt x="175948" y="0"/>
                </a:cubicBezTo>
                <a:cubicBezTo>
                  <a:pt x="187855" y="0"/>
                  <a:pt x="198438" y="10567"/>
                  <a:pt x="198438" y="22454"/>
                </a:cubicBezTo>
                <a:cubicBezTo>
                  <a:pt x="198438" y="22454"/>
                  <a:pt x="198438" y="22454"/>
                  <a:pt x="198438" y="79251"/>
                </a:cubicBezTo>
                <a:cubicBezTo>
                  <a:pt x="195792" y="76609"/>
                  <a:pt x="191824" y="75288"/>
                  <a:pt x="187855" y="75288"/>
                </a:cubicBezTo>
                <a:cubicBezTo>
                  <a:pt x="181240" y="75288"/>
                  <a:pt x="175948" y="77930"/>
                  <a:pt x="170657" y="81893"/>
                </a:cubicBezTo>
                <a:lnTo>
                  <a:pt x="168011" y="84534"/>
                </a:lnTo>
                <a:cubicBezTo>
                  <a:pt x="168011" y="84534"/>
                  <a:pt x="168011" y="84534"/>
                  <a:pt x="168011" y="43588"/>
                </a:cubicBezTo>
                <a:cubicBezTo>
                  <a:pt x="168011" y="40946"/>
                  <a:pt x="165365" y="38304"/>
                  <a:pt x="161396" y="38304"/>
                </a:cubicBezTo>
                <a:cubicBezTo>
                  <a:pt x="161396" y="38304"/>
                  <a:pt x="161396" y="38304"/>
                  <a:pt x="37042" y="38304"/>
                </a:cubicBezTo>
                <a:cubicBezTo>
                  <a:pt x="33073" y="38304"/>
                  <a:pt x="30427" y="40946"/>
                  <a:pt x="30427" y="43588"/>
                </a:cubicBezTo>
                <a:cubicBezTo>
                  <a:pt x="30427" y="43588"/>
                  <a:pt x="30427" y="43588"/>
                  <a:pt x="30427" y="269453"/>
                </a:cubicBezTo>
                <a:cubicBezTo>
                  <a:pt x="30427" y="272095"/>
                  <a:pt x="33073" y="274737"/>
                  <a:pt x="37042" y="274737"/>
                </a:cubicBezTo>
                <a:cubicBezTo>
                  <a:pt x="37042" y="274737"/>
                  <a:pt x="37042" y="274737"/>
                  <a:pt x="161396" y="274737"/>
                </a:cubicBezTo>
                <a:cubicBezTo>
                  <a:pt x="165365" y="274737"/>
                  <a:pt x="168011" y="272095"/>
                  <a:pt x="168011" y="269453"/>
                </a:cubicBezTo>
                <a:cubicBezTo>
                  <a:pt x="168011" y="269453"/>
                  <a:pt x="168011" y="269453"/>
                  <a:pt x="168011" y="171710"/>
                </a:cubicBezTo>
                <a:cubicBezTo>
                  <a:pt x="168011" y="171710"/>
                  <a:pt x="168011" y="171710"/>
                  <a:pt x="170657" y="174352"/>
                </a:cubicBezTo>
                <a:cubicBezTo>
                  <a:pt x="175948" y="178315"/>
                  <a:pt x="181240" y="180956"/>
                  <a:pt x="187855" y="180956"/>
                </a:cubicBezTo>
                <a:cubicBezTo>
                  <a:pt x="191824" y="180956"/>
                  <a:pt x="195792" y="179636"/>
                  <a:pt x="198438" y="176994"/>
                </a:cubicBezTo>
                <a:cubicBezTo>
                  <a:pt x="198438" y="176994"/>
                  <a:pt x="198438" y="176994"/>
                  <a:pt x="198438" y="315684"/>
                </a:cubicBezTo>
                <a:cubicBezTo>
                  <a:pt x="198438" y="327571"/>
                  <a:pt x="187855" y="338138"/>
                  <a:pt x="175948" y="338138"/>
                </a:cubicBezTo>
                <a:cubicBezTo>
                  <a:pt x="175948" y="338138"/>
                  <a:pt x="175948" y="338138"/>
                  <a:pt x="22490" y="338138"/>
                </a:cubicBezTo>
                <a:cubicBezTo>
                  <a:pt x="9260" y="338138"/>
                  <a:pt x="0" y="327571"/>
                  <a:pt x="0" y="315684"/>
                </a:cubicBezTo>
                <a:cubicBezTo>
                  <a:pt x="0" y="315684"/>
                  <a:pt x="0" y="315684"/>
                  <a:pt x="0" y="22454"/>
                </a:cubicBezTo>
                <a:cubicBezTo>
                  <a:pt x="0" y="10567"/>
                  <a:pt x="9260" y="0"/>
                  <a:pt x="22490" y="0"/>
                </a:cubicBezTo>
                <a:close/>
              </a:path>
            </a:pathLst>
          </a:custGeom>
          <a:solidFill>
            <a:schemeClr val="accent3"/>
          </a:solidFill>
          <a:ln>
            <a:noFill/>
          </a:ln>
        </p:spPr>
        <p:txBody>
          <a:bodyPr anchor="ctr"/>
          <a:lstStyle/>
          <a:p>
            <a:pPr algn="ctr"/>
            <a:endParaRPr/>
          </a:p>
        </p:txBody>
      </p:sp>
      <p:grpSp>
        <p:nvGrpSpPr>
          <p:cNvPr id="53" name="组合 52"/>
          <p:cNvGrpSpPr/>
          <p:nvPr/>
        </p:nvGrpSpPr>
        <p:grpSpPr>
          <a:xfrm>
            <a:off x="8475369" y="2364294"/>
            <a:ext cx="2841919" cy="1107594"/>
            <a:chOff x="874713" y="1114425"/>
            <a:chExt cx="2841919" cy="1107594"/>
          </a:xfrm>
        </p:grpSpPr>
        <p:sp>
          <p:nvSpPr>
            <p:cNvPr id="54" name="矩形 53"/>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5" name="矩形 54"/>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6" name="组合 55"/>
          <p:cNvGrpSpPr/>
          <p:nvPr/>
        </p:nvGrpSpPr>
        <p:grpSpPr>
          <a:xfrm>
            <a:off x="8475369" y="4080969"/>
            <a:ext cx="2841919" cy="1107594"/>
            <a:chOff x="874713" y="1114425"/>
            <a:chExt cx="2841919" cy="1107594"/>
          </a:xfrm>
        </p:grpSpPr>
        <p:sp>
          <p:nvSpPr>
            <p:cNvPr id="57" name="矩形 56"/>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8" name="矩形 57"/>
            <p:cNvSpPr/>
            <p:nvPr/>
          </p:nvSpPr>
          <p:spPr>
            <a:xfrm>
              <a:off x="1632245" y="1114425"/>
              <a:ext cx="2084387" cy="4298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p>
          </p:txBody>
        </p:sp>
      </p:grpSp>
      <p:grpSp>
        <p:nvGrpSpPr>
          <p:cNvPr id="59" name="组合 58"/>
          <p:cNvGrpSpPr/>
          <p:nvPr/>
        </p:nvGrpSpPr>
        <p:grpSpPr>
          <a:xfrm>
            <a:off x="1019116" y="2364294"/>
            <a:ext cx="2841919" cy="1107594"/>
            <a:chOff x="874713" y="1114425"/>
            <a:chExt cx="2841919" cy="1107594"/>
          </a:xfrm>
        </p:grpSpPr>
        <p:sp>
          <p:nvSpPr>
            <p:cNvPr id="60" name="矩形 59"/>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1" name="矩形 60"/>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2" name="组合 61"/>
          <p:cNvGrpSpPr/>
          <p:nvPr/>
        </p:nvGrpSpPr>
        <p:grpSpPr>
          <a:xfrm>
            <a:off x="1019116" y="4080969"/>
            <a:ext cx="2841919" cy="1107594"/>
            <a:chOff x="874713" y="1114425"/>
            <a:chExt cx="2841919" cy="1107594"/>
          </a:xfrm>
        </p:grpSpPr>
        <p:sp>
          <p:nvSpPr>
            <p:cNvPr id="63" name="矩形 62"/>
            <p:cNvSpPr/>
            <p:nvPr/>
          </p:nvSpPr>
          <p:spPr>
            <a:xfrm>
              <a:off x="874713" y="1464889"/>
              <a:ext cx="284191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4" name="矩形 63"/>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69" name="组合 68"/>
          <p:cNvGrpSpPr/>
          <p:nvPr/>
        </p:nvGrpSpPr>
        <p:grpSpPr>
          <a:xfrm>
            <a:off x="3443625" y="2422882"/>
            <a:ext cx="5090115" cy="3023999"/>
            <a:chOff x="3443625" y="2422882"/>
            <a:chExt cx="5090115" cy="3023999"/>
          </a:xfrm>
        </p:grpSpPr>
        <p:grpSp>
          <p:nvGrpSpPr>
            <p:cNvPr id="3" name="Group 2"/>
            <p:cNvGrpSpPr>
              <a:grpSpLocks noChangeAspect="1"/>
            </p:cNvGrpSpPr>
            <p:nvPr/>
          </p:nvGrpSpPr>
          <p:grpSpPr bwMode="auto">
            <a:xfrm>
              <a:off x="4584358" y="2422882"/>
              <a:ext cx="3023284" cy="3023999"/>
              <a:chOff x="943" y="1000"/>
              <a:chExt cx="2696" cy="2695"/>
            </a:xfrm>
          </p:grpSpPr>
          <p:sp>
            <p:nvSpPr>
              <p:cNvPr id="35" name="iS1ide-Freeform: Shape 41"/>
              <p:cNvSpPr>
                <a:spLocks/>
              </p:cNvSpPr>
              <p:nvPr/>
            </p:nvSpPr>
            <p:spPr bwMode="auto">
              <a:xfrm>
                <a:off x="2362" y="1002"/>
                <a:ext cx="1277" cy="1544"/>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1ide-Freeform: Shape 42"/>
              <p:cNvSpPr>
                <a:spLocks/>
              </p:cNvSpPr>
              <p:nvPr/>
            </p:nvSpPr>
            <p:spPr bwMode="auto">
              <a:xfrm>
                <a:off x="943" y="1000"/>
                <a:ext cx="1545" cy="1276"/>
              </a:xfrm>
              <a:custGeom>
                <a:avLst/>
                <a:gdLst>
                  <a:gd name="T0" fmla="*/ 322 w 652"/>
                  <a:gd name="T1" fmla="*/ 539 h 539"/>
                  <a:gd name="T2" fmla="*/ 564 w 652"/>
                  <a:gd name="T3" fmla="*/ 321 h 539"/>
                  <a:gd name="T4" fmla="*/ 652 w 652"/>
                  <a:gd name="T5" fmla="*/ 160 h 539"/>
                  <a:gd name="T6" fmla="*/ 564 w 652"/>
                  <a:gd name="T7" fmla="*/ 0 h 539"/>
                  <a:gd name="T8" fmla="*/ 0 w 652"/>
                  <a:gd name="T9" fmla="*/ 537 h 539"/>
                  <a:gd name="T10" fmla="*/ 159 w 652"/>
                  <a:gd name="T11" fmla="*/ 450 h 539"/>
                  <a:gd name="T12" fmla="*/ 322 w 652"/>
                  <a:gd name="T13" fmla="*/ 539 h 539"/>
                </a:gdLst>
                <a:ahLst/>
                <a:cxnLst>
                  <a:cxn ang="0">
                    <a:pos x="T0" y="T1"/>
                  </a:cxn>
                  <a:cxn ang="0">
                    <a:pos x="T2" y="T3"/>
                  </a:cxn>
                  <a:cxn ang="0">
                    <a:pos x="T4" y="T5"/>
                  </a:cxn>
                  <a:cxn ang="0">
                    <a:pos x="T6" y="T7"/>
                  </a:cxn>
                  <a:cxn ang="0">
                    <a:pos x="T8" y="T9"/>
                  </a:cxn>
                  <a:cxn ang="0">
                    <a:pos x="T10" y="T11"/>
                  </a:cxn>
                  <a:cxn ang="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S1ide-Freeform: Shape 43"/>
              <p:cNvSpPr>
                <a:spLocks/>
              </p:cNvSpPr>
              <p:nvPr/>
            </p:nvSpPr>
            <p:spPr bwMode="auto">
              <a:xfrm>
                <a:off x="2092" y="2421"/>
                <a:ext cx="1544" cy="1274"/>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S1ide-Freeform: Shape 44"/>
              <p:cNvSpPr>
                <a:spLocks/>
              </p:cNvSpPr>
              <p:nvPr/>
            </p:nvSpPr>
            <p:spPr bwMode="auto">
              <a:xfrm>
                <a:off x="943" y="2151"/>
                <a:ext cx="1275" cy="1544"/>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cxnSp>
          <p:nvCxnSpPr>
            <p:cNvPr id="5" name="iS1ide-Straight Connector 46"/>
            <p:cNvCxnSpPr/>
            <p:nvPr/>
          </p:nvCxnSpPr>
          <p:spPr>
            <a:xfrm flipV="1">
              <a:off x="6950945" y="2454581"/>
              <a:ext cx="281165" cy="3463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iS1ide-Straight Connector 47"/>
            <p:cNvCxnSpPr/>
            <p:nvPr/>
          </p:nvCxnSpPr>
          <p:spPr>
            <a:xfrm>
              <a:off x="7232110" y="2454582"/>
              <a:ext cx="1301630"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iS1ide-Straight Connector 49"/>
            <p:cNvCxnSpPr/>
            <p:nvPr/>
          </p:nvCxnSpPr>
          <p:spPr>
            <a:xfrm>
              <a:off x="6823184" y="4963860"/>
              <a:ext cx="376247"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iS1ide-Straight Connector 50"/>
            <p:cNvCxnSpPr/>
            <p:nvPr/>
          </p:nvCxnSpPr>
          <p:spPr>
            <a:xfrm>
              <a:off x="7199431" y="5351264"/>
              <a:ext cx="133430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iS1ide-Straight Connector 52"/>
            <p:cNvCxnSpPr/>
            <p:nvPr/>
          </p:nvCxnSpPr>
          <p:spPr>
            <a:xfrm flipH="1" flipV="1">
              <a:off x="4867312" y="2454582"/>
              <a:ext cx="340964" cy="41664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iS1ide-Straight Connector 53"/>
            <p:cNvCxnSpPr/>
            <p:nvPr/>
          </p:nvCxnSpPr>
          <p:spPr>
            <a:xfrm flipH="1">
              <a:off x="3443625" y="2454582"/>
              <a:ext cx="1423689"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iS1ide-Straight Connector 55"/>
            <p:cNvCxnSpPr/>
            <p:nvPr/>
          </p:nvCxnSpPr>
          <p:spPr>
            <a:xfrm flipH="1">
              <a:off x="4940640" y="4963860"/>
              <a:ext cx="373520" cy="38740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iS1ide-Straight Connector 56"/>
            <p:cNvCxnSpPr/>
            <p:nvPr/>
          </p:nvCxnSpPr>
          <p:spPr>
            <a:xfrm flipH="1">
              <a:off x="3443625" y="5351264"/>
              <a:ext cx="1497016" cy="0"/>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rot="19606375">
              <a:off x="5036639" y="298433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01</a:t>
              </a:r>
            </a:p>
          </p:txBody>
        </p:sp>
        <p:sp>
          <p:nvSpPr>
            <p:cNvPr id="66" name="文本框 65"/>
            <p:cNvSpPr txBox="1"/>
            <p:nvPr/>
          </p:nvSpPr>
          <p:spPr>
            <a:xfrm rot="3036447">
              <a:off x="6154096" y="3261647"/>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02</a:t>
              </a:r>
            </a:p>
          </p:txBody>
        </p:sp>
        <p:sp>
          <p:nvSpPr>
            <p:cNvPr id="67" name="文本框 66"/>
            <p:cNvSpPr txBox="1"/>
            <p:nvPr/>
          </p:nvSpPr>
          <p:spPr>
            <a:xfrm rot="8702632">
              <a:off x="5835765" y="4252312"/>
              <a:ext cx="1217305" cy="579936"/>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03</a:t>
              </a:r>
            </a:p>
          </p:txBody>
        </p:sp>
        <p:sp>
          <p:nvSpPr>
            <p:cNvPr id="68" name="文本框 67"/>
            <p:cNvSpPr txBox="1"/>
            <p:nvPr/>
          </p:nvSpPr>
          <p:spPr>
            <a:xfrm rot="13716171">
              <a:off x="4816475" y="4102050"/>
              <a:ext cx="1217305" cy="460364"/>
            </a:xfrm>
            <a:prstGeom prst="rect">
              <a:avLst/>
            </a:prstGeom>
            <a:noFill/>
          </p:spPr>
          <p:txBody>
            <a:bodyPr wrap="square" rtlCol="0">
              <a:prstTxWarp prst="textArchUp">
                <a:avLst>
                  <a:gd name="adj" fmla="val 9909187"/>
                </a:avLst>
              </a:prstTxWarp>
              <a:spAutoFit/>
              <a:scene3d>
                <a:camera prst="orthographicFront"/>
                <a:lightRig rig="threePt" dir="t"/>
              </a:scene3d>
              <a:sp3d contourW="12700"/>
            </a:bodyPr>
            <a:lstStyle/>
            <a:p>
              <a:pPr algn="ctr"/>
              <a:r>
                <a:rPr lang="en-US" altLang="zh-CN" sz="2400" dirty="0">
                  <a:solidFill>
                    <a:schemeClr val="bg1"/>
                  </a:solidFill>
                  <a:latin typeface="Century Gothic" panose="020B0502020202020204" pitchFamily="34" charset="0"/>
                </a:rPr>
                <a:t>PART 04</a:t>
              </a:r>
            </a:p>
          </p:txBody>
        </p:sp>
      </p:grpSp>
      <p:grpSp>
        <p:nvGrpSpPr>
          <p:cNvPr id="39" name="组合 38"/>
          <p:cNvGrpSpPr/>
          <p:nvPr/>
        </p:nvGrpSpPr>
        <p:grpSpPr>
          <a:xfrm>
            <a:off x="4212505" y="354939"/>
            <a:ext cx="3766991" cy="717686"/>
            <a:chOff x="2976152" y="4708118"/>
            <a:chExt cx="3766991" cy="717686"/>
          </a:xfrm>
        </p:grpSpPr>
        <p:sp>
          <p:nvSpPr>
            <p:cNvPr id="40" name="文本框 39"/>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41" name="文本框 40"/>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custDataLst>
      <p:tags r:id="rId1"/>
    </p:custDataLst>
    <p:extLst>
      <p:ext uri="{BB962C8B-B14F-4D97-AF65-F5344CB8AC3E}">
        <p14:creationId xmlns:p14="http://schemas.microsoft.com/office/powerpoint/2010/main" val="2416110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fltVal val="0"/>
                                          </p:val>
                                        </p:tav>
                                        <p:tav tm="100000">
                                          <p:val>
                                            <p:strVal val="#ppt_w"/>
                                          </p:val>
                                        </p:tav>
                                      </p:tavLst>
                                    </p:anim>
                                    <p:anim calcmode="lin" valueType="num">
                                      <p:cBhvr>
                                        <p:cTn id="8" dur="1000" fill="hold"/>
                                        <p:tgtEl>
                                          <p:spTgt spid="69"/>
                                        </p:tgtEl>
                                        <p:attrNameLst>
                                          <p:attrName>ppt_h</p:attrName>
                                        </p:attrNameLst>
                                      </p:cBhvr>
                                      <p:tavLst>
                                        <p:tav tm="0">
                                          <p:val>
                                            <p:fltVal val="0"/>
                                          </p:val>
                                        </p:tav>
                                        <p:tav tm="100000">
                                          <p:val>
                                            <p:strVal val="#ppt_h"/>
                                          </p:val>
                                        </p:tav>
                                      </p:tavLst>
                                    </p:anim>
                                    <p:anim calcmode="lin" valueType="num">
                                      <p:cBhvr>
                                        <p:cTn id="9" dur="1000" fill="hold"/>
                                        <p:tgtEl>
                                          <p:spTgt spid="69"/>
                                        </p:tgtEl>
                                        <p:attrNameLst>
                                          <p:attrName>style.rotation</p:attrName>
                                        </p:attrNameLst>
                                      </p:cBhvr>
                                      <p:tavLst>
                                        <p:tav tm="0">
                                          <p:val>
                                            <p:fltVal val="90"/>
                                          </p:val>
                                        </p:tav>
                                        <p:tav tm="100000">
                                          <p:val>
                                            <p:fltVal val="0"/>
                                          </p:val>
                                        </p:tav>
                                      </p:tavLst>
                                    </p:anim>
                                    <p:animEffect transition="in" filter="fade">
                                      <p:cBhvr>
                                        <p:cTn id="10" dur="1000"/>
                                        <p:tgtEl>
                                          <p:spTgt spid="69"/>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0-#ppt_w/2"/>
                                          </p:val>
                                        </p:tav>
                                        <p:tav tm="100000">
                                          <p:val>
                                            <p:strVal val="#ppt_x"/>
                                          </p:val>
                                        </p:tav>
                                      </p:tavLst>
                                    </p:anim>
                                    <p:anim calcmode="lin" valueType="num">
                                      <p:cBhvr additive="base">
                                        <p:cTn id="36" dur="500" fill="hold"/>
                                        <p:tgtEl>
                                          <p:spTgt spid="5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0-#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1+#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30442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5755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rot="20150452">
            <a:off x="5853015" y="36897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rot="20150452">
            <a:off x="7853264" y="28487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1332696" y="2099693"/>
            <a:ext cx="1607355" cy="859836"/>
            <a:chOff x="1332696" y="1896493"/>
            <a:chExt cx="1607355" cy="859836"/>
          </a:xfrm>
        </p:grpSpPr>
        <p:sp>
          <p:nvSpPr>
            <p:cNvPr id="21" name="矩形 2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2" name="矩形 2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24" name="组合 23"/>
          <p:cNvGrpSpPr/>
          <p:nvPr/>
        </p:nvGrpSpPr>
        <p:grpSpPr>
          <a:xfrm>
            <a:off x="3022391" y="5161040"/>
            <a:ext cx="1607355" cy="859836"/>
            <a:chOff x="1332696" y="1896493"/>
            <a:chExt cx="1607355" cy="859836"/>
          </a:xfrm>
        </p:grpSpPr>
        <p:sp>
          <p:nvSpPr>
            <p:cNvPr id="25" name="矩形 24"/>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6" name="矩形 25"/>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27" name="组合 26"/>
          <p:cNvGrpSpPr/>
          <p:nvPr/>
        </p:nvGrpSpPr>
        <p:grpSpPr>
          <a:xfrm>
            <a:off x="7248345" y="4481529"/>
            <a:ext cx="1607355" cy="859836"/>
            <a:chOff x="1332696" y="1896493"/>
            <a:chExt cx="1607355" cy="859836"/>
          </a:xfrm>
        </p:grpSpPr>
        <p:sp>
          <p:nvSpPr>
            <p:cNvPr id="28" name="矩形 27"/>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29" name="矩形 28"/>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30" name="组合 29"/>
          <p:cNvGrpSpPr/>
          <p:nvPr/>
        </p:nvGrpSpPr>
        <p:grpSpPr>
          <a:xfrm>
            <a:off x="9689295" y="3139097"/>
            <a:ext cx="1607355" cy="859836"/>
            <a:chOff x="1332696" y="1896493"/>
            <a:chExt cx="1607355" cy="859836"/>
          </a:xfrm>
        </p:grpSpPr>
        <p:sp>
          <p:nvSpPr>
            <p:cNvPr id="31" name="矩形 3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a:t>
              </a:r>
            </a:p>
          </p:txBody>
        </p:sp>
        <p:sp>
          <p:nvSpPr>
            <p:cNvPr id="32" name="矩形 3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文字添加</a:t>
              </a:r>
            </a:p>
          </p:txBody>
        </p:sp>
      </p:grpSp>
      <p:grpSp>
        <p:nvGrpSpPr>
          <p:cNvPr id="45" name="组合 44"/>
          <p:cNvGrpSpPr/>
          <p:nvPr/>
        </p:nvGrpSpPr>
        <p:grpSpPr>
          <a:xfrm>
            <a:off x="2486024" y="30855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4" name="组合 43"/>
          <p:cNvGrpSpPr/>
          <p:nvPr/>
        </p:nvGrpSpPr>
        <p:grpSpPr>
          <a:xfrm>
            <a:off x="4442046" y="39645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6403989" y="30855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8365931" y="22065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4212505" y="354939"/>
            <a:ext cx="3766991" cy="717686"/>
            <a:chOff x="2976152" y="4708118"/>
            <a:chExt cx="3766991" cy="717686"/>
          </a:xfrm>
        </p:grpSpPr>
        <p:sp>
          <p:nvSpPr>
            <p:cNvPr id="34" name="文本框 33"/>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35" name="文本框 34"/>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工作措施实施</a:t>
              </a:r>
            </a:p>
          </p:txBody>
        </p:sp>
      </p:grpSp>
    </p:spTree>
    <p:extLst>
      <p:ext uri="{BB962C8B-B14F-4D97-AF65-F5344CB8AC3E}">
        <p14:creationId xmlns:p14="http://schemas.microsoft.com/office/powerpoint/2010/main" val="1759776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8535"/>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451963" y="788999"/>
            <a:ext cx="3288080" cy="769441"/>
          </a:xfrm>
          <a:prstGeom prst="rect">
            <a:avLst/>
          </a:prstGeom>
          <a:noFill/>
        </p:spPr>
        <p:txBody>
          <a:bodyPr wrap="none" rtlCol="0">
            <a:spAutoFit/>
            <a:scene3d>
              <a:camera prst="orthographicFront"/>
              <a:lightRig rig="threePt" dir="t"/>
            </a:scene3d>
            <a:sp3d contourW="12700"/>
          </a:bodyPr>
          <a:lstStyle/>
          <a:p>
            <a:pPr algn="ctr"/>
            <a:r>
              <a:rPr lang="en-US" altLang="zh-CN" sz="4400" b="1" dirty="0">
                <a:solidFill>
                  <a:schemeClr val="bg1"/>
                </a:solidFill>
              </a:rPr>
              <a:t>CONTENTS</a:t>
            </a:r>
            <a:endParaRPr lang="zh-CN" altLang="en-US" sz="4400" b="1" dirty="0">
              <a:solidFill>
                <a:schemeClr val="bg1"/>
              </a:solidFill>
            </a:endParaRPr>
          </a:p>
        </p:txBody>
      </p:sp>
      <p:grpSp>
        <p:nvGrpSpPr>
          <p:cNvPr id="76" name="组合 75"/>
          <p:cNvGrpSpPr/>
          <p:nvPr/>
        </p:nvGrpSpPr>
        <p:grpSpPr>
          <a:xfrm>
            <a:off x="1688976" y="2170100"/>
            <a:ext cx="4145939" cy="1322908"/>
            <a:chOff x="1688976" y="2170100"/>
            <a:chExt cx="4145939" cy="1322908"/>
          </a:xfrm>
        </p:grpSpPr>
        <p:grpSp>
          <p:nvGrpSpPr>
            <p:cNvPr id="35" name="组合 34"/>
            <p:cNvGrpSpPr/>
            <p:nvPr/>
          </p:nvGrpSpPr>
          <p:grpSpPr>
            <a:xfrm>
              <a:off x="1688976" y="2170100"/>
              <a:ext cx="4145939" cy="1322908"/>
              <a:chOff x="1688973" y="1344613"/>
              <a:chExt cx="13064769" cy="4168774"/>
            </a:xfrm>
          </p:grpSpPr>
          <p:sp>
            <p:nvSpPr>
              <p:cNvPr id="57" name="矩形 56"/>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1913270" y="1554164"/>
                <a:ext cx="12638213" cy="3730624"/>
                <a:chOff x="1676400" y="1770052"/>
                <a:chExt cx="13353917" cy="3941890"/>
              </a:xfrm>
            </p:grpSpPr>
            <p:sp>
              <p:nvSpPr>
                <p:cNvPr id="59" name="任意多边形 58"/>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4" name="组合 63"/>
            <p:cNvGrpSpPr/>
            <p:nvPr/>
          </p:nvGrpSpPr>
          <p:grpSpPr>
            <a:xfrm>
              <a:off x="2032768" y="2528513"/>
              <a:ext cx="3766991" cy="606081"/>
              <a:chOff x="2976152" y="4708118"/>
              <a:chExt cx="3766991" cy="606081"/>
            </a:xfrm>
          </p:grpSpPr>
          <p:sp>
            <p:nvSpPr>
              <p:cNvPr id="65" name="文本框 64"/>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66" name="文本框 65"/>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01. </a:t>
                </a:r>
                <a:r>
                  <a:rPr lang="zh-CN" altLang="en-US" sz="2400" b="1" dirty="0">
                    <a:solidFill>
                      <a:schemeClr val="tx1">
                        <a:lumMod val="75000"/>
                        <a:lumOff val="25000"/>
                      </a:schemeClr>
                    </a:solidFill>
                  </a:rPr>
                  <a:t>工作整体思路</a:t>
                </a:r>
              </a:p>
            </p:txBody>
          </p:sp>
        </p:grpSp>
      </p:grpSp>
      <p:grpSp>
        <p:nvGrpSpPr>
          <p:cNvPr id="78" name="组合 77"/>
          <p:cNvGrpSpPr/>
          <p:nvPr/>
        </p:nvGrpSpPr>
        <p:grpSpPr>
          <a:xfrm>
            <a:off x="1688976" y="4085717"/>
            <a:ext cx="4145939" cy="1322908"/>
            <a:chOff x="1688976" y="4085717"/>
            <a:chExt cx="4145939" cy="1322908"/>
          </a:xfrm>
        </p:grpSpPr>
        <p:grpSp>
          <p:nvGrpSpPr>
            <p:cNvPr id="36" name="组合 35"/>
            <p:cNvGrpSpPr/>
            <p:nvPr/>
          </p:nvGrpSpPr>
          <p:grpSpPr>
            <a:xfrm>
              <a:off x="1688976" y="4085717"/>
              <a:ext cx="4145939" cy="1322908"/>
              <a:chOff x="1688973" y="1344613"/>
              <a:chExt cx="13064769" cy="4168774"/>
            </a:xfrm>
          </p:grpSpPr>
          <p:sp>
            <p:nvSpPr>
              <p:cNvPr id="51" name="矩形 50"/>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1913270" y="1554164"/>
                <a:ext cx="12638213" cy="3730624"/>
                <a:chOff x="1676400" y="1770052"/>
                <a:chExt cx="13353917" cy="3941890"/>
              </a:xfrm>
            </p:grpSpPr>
            <p:sp>
              <p:nvSpPr>
                <p:cNvPr id="53" name="任意多边形 52"/>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2032768" y="4441108"/>
              <a:ext cx="3766991" cy="606081"/>
              <a:chOff x="2976152" y="4708118"/>
              <a:chExt cx="3766991" cy="606081"/>
            </a:xfrm>
          </p:grpSpPr>
          <p:sp>
            <p:nvSpPr>
              <p:cNvPr id="68" name="文本框 67"/>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69" name="文本框 68"/>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03. </a:t>
                </a:r>
                <a:r>
                  <a:rPr lang="zh-CN" altLang="en-US" sz="2400" b="1" dirty="0">
                    <a:solidFill>
                      <a:schemeClr val="tx1">
                        <a:lumMod val="75000"/>
                        <a:lumOff val="25000"/>
                      </a:schemeClr>
                    </a:solidFill>
                  </a:rPr>
                  <a:t>工作措施实施</a:t>
                </a:r>
              </a:p>
            </p:txBody>
          </p:sp>
        </p:grpSp>
      </p:grpSp>
      <p:grpSp>
        <p:nvGrpSpPr>
          <p:cNvPr id="77" name="组合 76"/>
          <p:cNvGrpSpPr/>
          <p:nvPr/>
        </p:nvGrpSpPr>
        <p:grpSpPr>
          <a:xfrm>
            <a:off x="6382237" y="2170100"/>
            <a:ext cx="4145939" cy="1322908"/>
            <a:chOff x="6382237" y="2170100"/>
            <a:chExt cx="4145939" cy="1322908"/>
          </a:xfrm>
        </p:grpSpPr>
        <p:grpSp>
          <p:nvGrpSpPr>
            <p:cNvPr id="37" name="组合 36"/>
            <p:cNvGrpSpPr/>
            <p:nvPr/>
          </p:nvGrpSpPr>
          <p:grpSpPr>
            <a:xfrm>
              <a:off x="6382237" y="2170100"/>
              <a:ext cx="4145939" cy="1322908"/>
              <a:chOff x="1688973" y="1344613"/>
              <a:chExt cx="13064769" cy="4168774"/>
            </a:xfrm>
          </p:grpSpPr>
          <p:sp>
            <p:nvSpPr>
              <p:cNvPr id="45" name="矩形 44"/>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913270" y="1554164"/>
                <a:ext cx="12638213" cy="3730624"/>
                <a:chOff x="1676400" y="1770052"/>
                <a:chExt cx="13353917" cy="3941890"/>
              </a:xfrm>
            </p:grpSpPr>
            <p:sp>
              <p:nvSpPr>
                <p:cNvPr id="47" name="任意多边形 46"/>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6708026" y="2528513"/>
              <a:ext cx="3766991" cy="606081"/>
              <a:chOff x="2976152" y="4708118"/>
              <a:chExt cx="3766991" cy="606081"/>
            </a:xfrm>
          </p:grpSpPr>
          <p:sp>
            <p:nvSpPr>
              <p:cNvPr id="71" name="文本框 70"/>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72" name="文本框 71"/>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02. </a:t>
                </a:r>
                <a:r>
                  <a:rPr lang="zh-CN" altLang="en-US" sz="2400" b="1" dirty="0">
                    <a:solidFill>
                      <a:schemeClr val="tx1">
                        <a:lumMod val="75000"/>
                        <a:lumOff val="25000"/>
                      </a:schemeClr>
                    </a:solidFill>
                  </a:rPr>
                  <a:t>工作目标展示</a:t>
                </a:r>
              </a:p>
            </p:txBody>
          </p:sp>
        </p:grpSp>
      </p:grpSp>
      <p:grpSp>
        <p:nvGrpSpPr>
          <p:cNvPr id="79" name="组合 78"/>
          <p:cNvGrpSpPr/>
          <p:nvPr/>
        </p:nvGrpSpPr>
        <p:grpSpPr>
          <a:xfrm>
            <a:off x="6382237" y="4085717"/>
            <a:ext cx="4145939" cy="1322908"/>
            <a:chOff x="6382237" y="4085717"/>
            <a:chExt cx="4145939" cy="1322908"/>
          </a:xfrm>
        </p:grpSpPr>
        <p:grpSp>
          <p:nvGrpSpPr>
            <p:cNvPr id="38" name="组合 37"/>
            <p:cNvGrpSpPr/>
            <p:nvPr/>
          </p:nvGrpSpPr>
          <p:grpSpPr>
            <a:xfrm>
              <a:off x="6382237" y="4085717"/>
              <a:ext cx="4145939" cy="1322908"/>
              <a:chOff x="1688973" y="1344613"/>
              <a:chExt cx="13064769" cy="4168774"/>
            </a:xfrm>
          </p:grpSpPr>
          <p:sp>
            <p:nvSpPr>
              <p:cNvPr id="39" name="矩形 38"/>
              <p:cNvSpPr/>
              <p:nvPr/>
            </p:nvSpPr>
            <p:spPr>
              <a:xfrm>
                <a:off x="1688973" y="1344613"/>
                <a:ext cx="13064769"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913270" y="1554164"/>
                <a:ext cx="12638213" cy="3730624"/>
                <a:chOff x="1676400" y="1770052"/>
                <a:chExt cx="13353917" cy="3941890"/>
              </a:xfrm>
            </p:grpSpPr>
            <p:sp>
              <p:nvSpPr>
                <p:cNvPr id="41" name="任意多边形 40"/>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flipH="1">
                  <a:off x="14706467"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H="1" flipV="1">
                  <a:off x="14706467"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3" name="组合 72"/>
            <p:cNvGrpSpPr/>
            <p:nvPr/>
          </p:nvGrpSpPr>
          <p:grpSpPr>
            <a:xfrm>
              <a:off x="6708026" y="4441108"/>
              <a:ext cx="3766991" cy="606081"/>
              <a:chOff x="2976152" y="4708118"/>
              <a:chExt cx="3766991" cy="606081"/>
            </a:xfrm>
          </p:grpSpPr>
          <p:sp>
            <p:nvSpPr>
              <p:cNvPr id="74" name="文本框 73"/>
              <p:cNvSpPr txBox="1"/>
              <p:nvPr/>
            </p:nvSpPr>
            <p:spPr>
              <a:xfrm>
                <a:off x="2976152" y="5067978"/>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rPr>
                  <a:t>The user can demonstrate on a projector or computer</a:t>
                </a:r>
              </a:p>
            </p:txBody>
          </p:sp>
          <p:sp>
            <p:nvSpPr>
              <p:cNvPr id="75" name="文本框 74"/>
              <p:cNvSpPr txBox="1"/>
              <p:nvPr/>
            </p:nvSpPr>
            <p:spPr>
              <a:xfrm>
                <a:off x="2976152" y="4708118"/>
                <a:ext cx="2544286"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rPr>
                  <a:t>04. </a:t>
                </a:r>
                <a:r>
                  <a:rPr lang="zh-CN" altLang="en-US" sz="2400" b="1" dirty="0">
                    <a:solidFill>
                      <a:schemeClr val="tx1">
                        <a:lumMod val="75000"/>
                        <a:lumOff val="25000"/>
                      </a:schemeClr>
                    </a:solidFill>
                  </a:rPr>
                  <a:t>工作具体要求</a:t>
                </a:r>
              </a:p>
            </p:txBody>
          </p:sp>
        </p:grpSp>
      </p:grpSp>
    </p:spTree>
    <p:extLst>
      <p:ext uri="{BB962C8B-B14F-4D97-AF65-F5344CB8AC3E}">
        <p14:creationId xmlns:p14="http://schemas.microsoft.com/office/powerpoint/2010/main" val="23621433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p:cTn id="25" dur="500" fill="hold"/>
                                        <p:tgtEl>
                                          <p:spTgt spid="79"/>
                                        </p:tgtEl>
                                        <p:attrNameLst>
                                          <p:attrName>ppt_w</p:attrName>
                                        </p:attrNameLst>
                                      </p:cBhvr>
                                      <p:tavLst>
                                        <p:tav tm="0">
                                          <p:val>
                                            <p:fltVal val="0"/>
                                          </p:val>
                                        </p:tav>
                                        <p:tav tm="100000">
                                          <p:val>
                                            <p:strVal val="#ppt_w"/>
                                          </p:val>
                                        </p:tav>
                                      </p:tavLst>
                                    </p:anim>
                                    <p:anim calcmode="lin" valueType="num">
                                      <p:cBhvr>
                                        <p:cTn id="26" dur="500" fill="hold"/>
                                        <p:tgtEl>
                                          <p:spTgt spid="79"/>
                                        </p:tgtEl>
                                        <p:attrNameLst>
                                          <p:attrName>ppt_h</p:attrName>
                                        </p:attrNameLst>
                                      </p:cBhvr>
                                      <p:tavLst>
                                        <p:tav tm="0">
                                          <p:val>
                                            <p:fltVal val="0"/>
                                          </p:val>
                                        </p:tav>
                                        <p:tav tm="100000">
                                          <p:val>
                                            <p:strVal val="#ppt_h"/>
                                          </p:val>
                                        </p:tav>
                                      </p:tavLst>
                                    </p:anim>
                                    <p:animEffect transition="in" filter="fade">
                                      <p:cBhvr>
                                        <p:cTn id="2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工作具体要求</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831728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图表 26"/>
          <p:cNvGraphicFramePr/>
          <p:nvPr>
            <p:extLst/>
          </p:nvPr>
        </p:nvGraphicFramePr>
        <p:xfrm>
          <a:off x="1065213" y="1587674"/>
          <a:ext cx="4659082" cy="22879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7" name="图表 36"/>
          <p:cNvGraphicFramePr/>
          <p:nvPr>
            <p:extLst/>
          </p:nvPr>
        </p:nvGraphicFramePr>
        <p:xfrm>
          <a:off x="1065213" y="3872736"/>
          <a:ext cx="4659082" cy="2287966"/>
        </p:xfrm>
        <a:graphic>
          <a:graphicData uri="http://schemas.openxmlformats.org/drawingml/2006/chart">
            <c:chart xmlns:c="http://schemas.openxmlformats.org/drawingml/2006/chart" xmlns:r="http://schemas.openxmlformats.org/officeDocument/2006/relationships" r:id="rId4"/>
          </a:graphicData>
        </a:graphic>
      </p:graphicFrame>
      <p:cxnSp>
        <p:nvCxnSpPr>
          <p:cNvPr id="29" name="直接连接符 28"/>
          <p:cNvCxnSpPr/>
          <p:nvPr/>
        </p:nvCxnSpPr>
        <p:spPr>
          <a:xfrm>
            <a:off x="1021666" y="3882573"/>
            <a:ext cx="4702629"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6248400" y="1501869"/>
            <a:ext cx="4887913" cy="1419994"/>
            <a:chOff x="6248400" y="1501869"/>
            <a:chExt cx="4887913" cy="1419994"/>
          </a:xfrm>
        </p:grpSpPr>
        <p:cxnSp>
          <p:nvCxnSpPr>
            <p:cNvPr id="33" name="直接连接符 32"/>
            <p:cNvCxnSpPr/>
            <p:nvPr/>
          </p:nvCxnSpPr>
          <p:spPr>
            <a:xfrm>
              <a:off x="6323009" y="2011333"/>
              <a:ext cx="462121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248400" y="1501869"/>
              <a:ext cx="4887913" cy="1419994"/>
              <a:chOff x="4265655" y="1851119"/>
              <a:chExt cx="5140816" cy="1419994"/>
            </a:xfrm>
          </p:grpSpPr>
          <p:sp>
            <p:nvSpPr>
              <p:cNvPr id="18" name="矩形 17"/>
              <p:cNvSpPr/>
              <p:nvPr/>
            </p:nvSpPr>
            <p:spPr>
              <a:xfrm>
                <a:off x="4265655" y="2347783"/>
                <a:ext cx="5140816"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保留文字您的内容打在这里，或者通过复您的文本后，在此框中选择粘贴并选择只保留文字</a:t>
                </a:r>
              </a:p>
            </p:txBody>
          </p:sp>
          <p:sp>
            <p:nvSpPr>
              <p:cNvPr id="22" name="矩形 21"/>
              <p:cNvSpPr/>
              <p:nvPr/>
            </p:nvSpPr>
            <p:spPr>
              <a:xfrm>
                <a:off x="4265655" y="1851119"/>
                <a:ext cx="3458556" cy="553998"/>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grpSp>
        <p:nvGrpSpPr>
          <p:cNvPr id="24" name="组合 23"/>
          <p:cNvGrpSpPr/>
          <p:nvPr/>
        </p:nvGrpSpPr>
        <p:grpSpPr>
          <a:xfrm>
            <a:off x="6248400" y="3019280"/>
            <a:ext cx="4887913" cy="1419994"/>
            <a:chOff x="6248400" y="1501869"/>
            <a:chExt cx="4887913" cy="1419994"/>
          </a:xfrm>
        </p:grpSpPr>
        <p:cxnSp>
          <p:nvCxnSpPr>
            <p:cNvPr id="25" name="直接连接符 24"/>
            <p:cNvCxnSpPr/>
            <p:nvPr/>
          </p:nvCxnSpPr>
          <p:spPr>
            <a:xfrm>
              <a:off x="6323009" y="2011333"/>
              <a:ext cx="462121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248400" y="1501869"/>
              <a:ext cx="4887913" cy="1419994"/>
              <a:chOff x="4265655" y="1851119"/>
              <a:chExt cx="5140816" cy="1419994"/>
            </a:xfrm>
          </p:grpSpPr>
          <p:sp>
            <p:nvSpPr>
              <p:cNvPr id="28" name="矩形 27"/>
              <p:cNvSpPr/>
              <p:nvPr/>
            </p:nvSpPr>
            <p:spPr>
              <a:xfrm>
                <a:off x="4265655" y="2347783"/>
                <a:ext cx="5140816"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保留文字您的内容打在这里，或者通过复您的文本后，在此框中选择粘贴并选择只保留文字</a:t>
                </a:r>
              </a:p>
            </p:txBody>
          </p:sp>
          <p:sp>
            <p:nvSpPr>
              <p:cNvPr id="30" name="矩形 29"/>
              <p:cNvSpPr/>
              <p:nvPr/>
            </p:nvSpPr>
            <p:spPr>
              <a:xfrm>
                <a:off x="4265655" y="1851119"/>
                <a:ext cx="3458556" cy="553998"/>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grpSp>
        <p:nvGrpSpPr>
          <p:cNvPr id="32" name="组合 31"/>
          <p:cNvGrpSpPr/>
          <p:nvPr/>
        </p:nvGrpSpPr>
        <p:grpSpPr>
          <a:xfrm>
            <a:off x="6248400" y="4536691"/>
            <a:ext cx="4887913" cy="1419994"/>
            <a:chOff x="6248400" y="1501869"/>
            <a:chExt cx="4887913" cy="1419994"/>
          </a:xfrm>
        </p:grpSpPr>
        <p:cxnSp>
          <p:nvCxnSpPr>
            <p:cNvPr id="35" name="直接连接符 34"/>
            <p:cNvCxnSpPr/>
            <p:nvPr/>
          </p:nvCxnSpPr>
          <p:spPr>
            <a:xfrm>
              <a:off x="6323009" y="2011333"/>
              <a:ext cx="462121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6248400" y="1501869"/>
              <a:ext cx="4887913" cy="1419994"/>
              <a:chOff x="4265655" y="1851119"/>
              <a:chExt cx="5140816" cy="1419994"/>
            </a:xfrm>
          </p:grpSpPr>
          <p:sp>
            <p:nvSpPr>
              <p:cNvPr id="38" name="矩形 37"/>
              <p:cNvSpPr/>
              <p:nvPr/>
            </p:nvSpPr>
            <p:spPr>
              <a:xfrm>
                <a:off x="4265655" y="2347783"/>
                <a:ext cx="5140816"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保留文字您的内容打在这里，或者通过复您的文本后，在此框中选择粘贴并选择只保留文字</a:t>
                </a:r>
              </a:p>
            </p:txBody>
          </p:sp>
          <p:sp>
            <p:nvSpPr>
              <p:cNvPr id="39" name="矩形 38"/>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grpSp>
        <p:nvGrpSpPr>
          <p:cNvPr id="20" name="组合 19"/>
          <p:cNvGrpSpPr/>
          <p:nvPr/>
        </p:nvGrpSpPr>
        <p:grpSpPr>
          <a:xfrm>
            <a:off x="4212505" y="354939"/>
            <a:ext cx="3766991" cy="717686"/>
            <a:chOff x="2976152" y="4708118"/>
            <a:chExt cx="3766991" cy="717686"/>
          </a:xfrm>
        </p:grpSpPr>
        <p:sp>
          <p:nvSpPr>
            <p:cNvPr id="21" name="文本框 20"/>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23" name="文本框 2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14691276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 grpId="0">
        <p:bldAsOne/>
      </p:bldGraphic>
      <p:bldGraphic spid="3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28799" y="1988602"/>
            <a:ext cx="2322286" cy="2322286"/>
            <a:chOff x="1770743" y="2351459"/>
            <a:chExt cx="2322286" cy="2322286"/>
          </a:xfrm>
        </p:grpSpPr>
        <p:sp>
          <p:nvSpPr>
            <p:cNvPr id="8" name="椭圆 7"/>
            <p:cNvSpPr/>
            <p:nvPr/>
          </p:nvSpPr>
          <p:spPr>
            <a:xfrm>
              <a:off x="1770743" y="2351459"/>
              <a:ext cx="2322286" cy="23222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饼形 8"/>
            <p:cNvSpPr/>
            <p:nvPr/>
          </p:nvSpPr>
          <p:spPr>
            <a:xfrm>
              <a:off x="1770743" y="2351459"/>
              <a:ext cx="2322286" cy="2322286"/>
            </a:xfrm>
            <a:prstGeom prst="pi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133455" y="2714171"/>
              <a:ext cx="1596862" cy="1596862"/>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942113" y="1988602"/>
            <a:ext cx="2322286" cy="2322286"/>
            <a:chOff x="1770743" y="2351459"/>
            <a:chExt cx="2322286" cy="2322286"/>
          </a:xfrm>
        </p:grpSpPr>
        <p:sp>
          <p:nvSpPr>
            <p:cNvPr id="13" name="椭圆 12"/>
            <p:cNvSpPr/>
            <p:nvPr/>
          </p:nvSpPr>
          <p:spPr>
            <a:xfrm>
              <a:off x="1770743" y="2351459"/>
              <a:ext cx="2322286" cy="23222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饼形 13"/>
            <p:cNvSpPr/>
            <p:nvPr/>
          </p:nvSpPr>
          <p:spPr>
            <a:xfrm>
              <a:off x="1770743" y="2351459"/>
              <a:ext cx="2322286" cy="2322286"/>
            </a:xfrm>
            <a:prstGeom prst="pie">
              <a:avLst>
                <a:gd name="adj1" fmla="val 3846780"/>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133455" y="2714171"/>
              <a:ext cx="1596862" cy="1596862"/>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055427" y="1988602"/>
            <a:ext cx="2322286" cy="2322286"/>
            <a:chOff x="1770743" y="2351459"/>
            <a:chExt cx="2322286" cy="2322286"/>
          </a:xfrm>
        </p:grpSpPr>
        <p:sp>
          <p:nvSpPr>
            <p:cNvPr id="17" name="椭圆 16"/>
            <p:cNvSpPr/>
            <p:nvPr/>
          </p:nvSpPr>
          <p:spPr>
            <a:xfrm>
              <a:off x="1770743" y="2351459"/>
              <a:ext cx="2322286" cy="232228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饼形 17"/>
            <p:cNvSpPr/>
            <p:nvPr/>
          </p:nvSpPr>
          <p:spPr>
            <a:xfrm>
              <a:off x="1770743" y="2351459"/>
              <a:ext cx="2322286" cy="2322286"/>
            </a:xfrm>
            <a:prstGeom prst="pie">
              <a:avLst>
                <a:gd name="adj1" fmla="val 18513025"/>
                <a:gd name="adj2" fmla="val 1620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33455" y="2714171"/>
              <a:ext cx="1596862" cy="1596862"/>
            </a:xfrm>
            <a:prstGeom prst="ellipse">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806714" y="4546889"/>
            <a:ext cx="2366456" cy="980726"/>
            <a:chOff x="7727480" y="3464575"/>
            <a:chExt cx="2366456" cy="980726"/>
          </a:xfrm>
        </p:grpSpPr>
        <p:sp>
          <p:nvSpPr>
            <p:cNvPr id="21" name="矩形 20"/>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2" name="矩形 21"/>
            <p:cNvSpPr/>
            <p:nvPr/>
          </p:nvSpPr>
          <p:spPr>
            <a:xfrm>
              <a:off x="7885432" y="346457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mn-ea"/>
                </a:rPr>
                <a:t>标题文字添加</a:t>
              </a:r>
            </a:p>
          </p:txBody>
        </p:sp>
      </p:grpSp>
      <p:grpSp>
        <p:nvGrpSpPr>
          <p:cNvPr id="23" name="组合 22"/>
          <p:cNvGrpSpPr/>
          <p:nvPr/>
        </p:nvGrpSpPr>
        <p:grpSpPr>
          <a:xfrm>
            <a:off x="4920028" y="4546889"/>
            <a:ext cx="2366456" cy="980726"/>
            <a:chOff x="7727480" y="3464575"/>
            <a:chExt cx="2366456" cy="980726"/>
          </a:xfrm>
        </p:grpSpPr>
        <p:sp>
          <p:nvSpPr>
            <p:cNvPr id="24" name="矩形 23"/>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5" name="矩形 24"/>
            <p:cNvSpPr/>
            <p:nvPr/>
          </p:nvSpPr>
          <p:spPr>
            <a:xfrm>
              <a:off x="7885432" y="346457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mn-ea"/>
                </a:rPr>
                <a:t>标题文字添加</a:t>
              </a:r>
            </a:p>
          </p:txBody>
        </p:sp>
      </p:grpSp>
      <p:grpSp>
        <p:nvGrpSpPr>
          <p:cNvPr id="26" name="组合 25"/>
          <p:cNvGrpSpPr/>
          <p:nvPr/>
        </p:nvGrpSpPr>
        <p:grpSpPr>
          <a:xfrm>
            <a:off x="8033342" y="4546889"/>
            <a:ext cx="2366456" cy="980726"/>
            <a:chOff x="7727480" y="3464575"/>
            <a:chExt cx="2366456" cy="980726"/>
          </a:xfrm>
        </p:grpSpPr>
        <p:sp>
          <p:nvSpPr>
            <p:cNvPr id="27" name="矩形 26"/>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用户可以在投影仪或者计算机上进行演示也可以将演示文稿打印出来制作成胶片用户可以在投影仪</a:t>
              </a:r>
            </a:p>
          </p:txBody>
        </p:sp>
        <p:sp>
          <p:nvSpPr>
            <p:cNvPr id="28" name="矩形 27"/>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mn-ea"/>
                </a:rPr>
                <a:t>标题文字添加</a:t>
              </a:r>
            </a:p>
          </p:txBody>
        </p:sp>
      </p:grpSp>
      <p:sp>
        <p:nvSpPr>
          <p:cNvPr id="29" name="矩形 28"/>
          <p:cNvSpPr/>
          <p:nvPr/>
        </p:nvSpPr>
        <p:spPr>
          <a:xfrm>
            <a:off x="2191511" y="2808113"/>
            <a:ext cx="1596862" cy="62651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dirty="0">
                <a:latin typeface="Century Gothic" panose="020B0502020202020204" pitchFamily="34" charset="0"/>
              </a:rPr>
              <a:t>75%</a:t>
            </a:r>
            <a:endParaRPr lang="zh-CN" altLang="en-US" sz="3200" dirty="0">
              <a:latin typeface="Century Gothic" panose="020B0502020202020204" pitchFamily="34" charset="0"/>
            </a:endParaRPr>
          </a:p>
        </p:txBody>
      </p:sp>
      <p:sp>
        <p:nvSpPr>
          <p:cNvPr id="30" name="矩形 29"/>
          <p:cNvSpPr/>
          <p:nvPr/>
        </p:nvSpPr>
        <p:spPr>
          <a:xfrm>
            <a:off x="5304825" y="2808113"/>
            <a:ext cx="1596862" cy="62651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dirty="0">
                <a:latin typeface="Century Gothic" panose="020B0502020202020204" pitchFamily="34" charset="0"/>
              </a:rPr>
              <a:t>63%</a:t>
            </a:r>
            <a:endParaRPr lang="zh-CN" altLang="en-US" sz="3200" dirty="0">
              <a:latin typeface="Century Gothic" panose="020B0502020202020204" pitchFamily="34" charset="0"/>
            </a:endParaRPr>
          </a:p>
        </p:txBody>
      </p:sp>
      <p:sp>
        <p:nvSpPr>
          <p:cNvPr id="31" name="矩形 30"/>
          <p:cNvSpPr/>
          <p:nvPr/>
        </p:nvSpPr>
        <p:spPr>
          <a:xfrm>
            <a:off x="8418139" y="2808113"/>
            <a:ext cx="1596862" cy="62651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200" dirty="0">
                <a:latin typeface="Century Gothic" panose="020B0502020202020204" pitchFamily="34" charset="0"/>
              </a:rPr>
              <a:t>80%</a:t>
            </a:r>
            <a:endParaRPr lang="zh-CN" altLang="en-US" sz="3200" dirty="0">
              <a:latin typeface="Century Gothic" panose="020B0502020202020204" pitchFamily="34" charset="0"/>
            </a:endParaRPr>
          </a:p>
        </p:txBody>
      </p:sp>
      <p:grpSp>
        <p:nvGrpSpPr>
          <p:cNvPr id="32" name="组合 31"/>
          <p:cNvGrpSpPr/>
          <p:nvPr/>
        </p:nvGrpSpPr>
        <p:grpSpPr>
          <a:xfrm>
            <a:off x="4212505" y="354939"/>
            <a:ext cx="3766991" cy="717686"/>
            <a:chOff x="2976152" y="4708118"/>
            <a:chExt cx="3766991" cy="717686"/>
          </a:xfrm>
        </p:grpSpPr>
        <p:sp>
          <p:nvSpPr>
            <p:cNvPr id="33" name="文本框 32"/>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34" name="文本框 33"/>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2563566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21"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10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2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250342" y="2138844"/>
            <a:ext cx="4376829" cy="3445527"/>
            <a:chOff x="1250342" y="1863072"/>
            <a:chExt cx="4376829" cy="3445527"/>
          </a:xfrm>
        </p:grpSpPr>
        <p:sp>
          <p:nvSpPr>
            <p:cNvPr id="35" name="椭圆 34"/>
            <p:cNvSpPr/>
            <p:nvPr/>
          </p:nvSpPr>
          <p:spPr>
            <a:xfrm>
              <a:off x="1817196" y="2114681"/>
              <a:ext cx="3193918" cy="3193918"/>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椭圆 35"/>
            <p:cNvSpPr/>
            <p:nvPr/>
          </p:nvSpPr>
          <p:spPr>
            <a:xfrm>
              <a:off x="2013014" y="2310499"/>
              <a:ext cx="2802283" cy="280228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椭圆 36"/>
            <p:cNvSpPr/>
            <p:nvPr/>
          </p:nvSpPr>
          <p:spPr>
            <a:xfrm>
              <a:off x="2207538" y="2505023"/>
              <a:ext cx="2413233" cy="241323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椭圆 37"/>
            <p:cNvSpPr/>
            <p:nvPr/>
          </p:nvSpPr>
          <p:spPr>
            <a:xfrm>
              <a:off x="2403736" y="2701221"/>
              <a:ext cx="2020837" cy="2020838"/>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弧形 38"/>
            <p:cNvSpPr/>
            <p:nvPr/>
          </p:nvSpPr>
          <p:spPr>
            <a:xfrm>
              <a:off x="1817196" y="2114681"/>
              <a:ext cx="3193918" cy="3193918"/>
            </a:xfrm>
            <a:prstGeom prst="arc">
              <a:avLst>
                <a:gd name="adj1" fmla="val 16200000"/>
                <a:gd name="adj2" fmla="val 20886546"/>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弧形 39"/>
            <p:cNvSpPr/>
            <p:nvPr/>
          </p:nvSpPr>
          <p:spPr>
            <a:xfrm>
              <a:off x="2013014" y="2310498"/>
              <a:ext cx="2802283" cy="2802283"/>
            </a:xfrm>
            <a:prstGeom prst="arc">
              <a:avLst>
                <a:gd name="adj1" fmla="val 12350273"/>
                <a:gd name="adj2" fmla="val 15240146"/>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弧形 40"/>
            <p:cNvSpPr/>
            <p:nvPr/>
          </p:nvSpPr>
          <p:spPr>
            <a:xfrm>
              <a:off x="2207538" y="2505023"/>
              <a:ext cx="2413233" cy="2413233"/>
            </a:xfrm>
            <a:prstGeom prst="arc">
              <a:avLst>
                <a:gd name="adj1" fmla="val 3842578"/>
                <a:gd name="adj2" fmla="val 9752989"/>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弧形 41"/>
            <p:cNvSpPr/>
            <p:nvPr/>
          </p:nvSpPr>
          <p:spPr>
            <a:xfrm>
              <a:off x="2403736" y="2701221"/>
              <a:ext cx="2020837" cy="2020838"/>
            </a:xfrm>
            <a:prstGeom prst="arc">
              <a:avLst>
                <a:gd name="adj1" fmla="val 21482739"/>
                <a:gd name="adj2" fmla="val 2573572"/>
              </a:avLst>
            </a:prstGeom>
            <a:noFill/>
            <a:ln w="127000" cap="rnd">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文本框 6"/>
            <p:cNvSpPr txBox="1"/>
            <p:nvPr/>
          </p:nvSpPr>
          <p:spPr>
            <a:xfrm>
              <a:off x="5134981" y="3040899"/>
              <a:ext cx="492190"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rPr>
                <a:t>65%</a:t>
              </a:r>
            </a:p>
          </p:txBody>
        </p:sp>
        <p:sp>
          <p:nvSpPr>
            <p:cNvPr id="45" name="文本框 58"/>
            <p:cNvSpPr txBox="1"/>
            <p:nvPr/>
          </p:nvSpPr>
          <p:spPr>
            <a:xfrm>
              <a:off x="5082834" y="4238527"/>
              <a:ext cx="464674" cy="297171"/>
            </a:xfrm>
            <a:prstGeom prst="rect">
              <a:avLst/>
            </a:prstGeom>
            <a:noFill/>
          </p:spPr>
          <p:txBody>
            <a:bodyPr wrap="none">
              <a:noAutofit/>
              <a:scene3d>
                <a:camera prst="orthographicFront"/>
                <a:lightRig rig="threePt" dir="t"/>
              </a:scene3d>
              <a:sp3d contourW="12700"/>
            </a:bodyPr>
            <a:lstStyle/>
            <a:p>
              <a:pPr algn="ctr"/>
              <a:r>
                <a:rPr lang="en-US" sz="1600" dirty="0">
                  <a:solidFill>
                    <a:schemeClr val="tx1">
                      <a:lumMod val="75000"/>
                      <a:lumOff val="25000"/>
                    </a:schemeClr>
                  </a:solidFill>
                </a:rPr>
                <a:t>10%</a:t>
              </a:r>
            </a:p>
          </p:txBody>
        </p:sp>
        <p:sp>
          <p:nvSpPr>
            <p:cNvPr id="46" name="文本框 60"/>
            <p:cNvSpPr txBox="1"/>
            <p:nvPr/>
          </p:nvSpPr>
          <p:spPr>
            <a:xfrm>
              <a:off x="1250342" y="4338331"/>
              <a:ext cx="485311" cy="297171"/>
            </a:xfrm>
            <a:prstGeom prst="rect">
              <a:avLst/>
            </a:prstGeom>
            <a:noFill/>
          </p:spPr>
          <p:txBody>
            <a:bodyPr wrap="none">
              <a:noAutofit/>
              <a:scene3d>
                <a:camera prst="orthographicFront"/>
                <a:lightRig rig="threePt" dir="t"/>
              </a:scene3d>
              <a:sp3d contourW="12700"/>
            </a:bodyPr>
            <a:lstStyle/>
            <a:p>
              <a:pPr algn="ctr"/>
              <a:r>
                <a:rPr lang="en-US" sz="1600">
                  <a:solidFill>
                    <a:schemeClr val="tx1">
                      <a:lumMod val="75000"/>
                      <a:lumOff val="25000"/>
                    </a:schemeClr>
                  </a:solidFill>
                </a:rPr>
                <a:t>45%</a:t>
              </a:r>
            </a:p>
          </p:txBody>
        </p:sp>
        <p:sp>
          <p:nvSpPr>
            <p:cNvPr id="47" name="文本框 61"/>
            <p:cNvSpPr txBox="1"/>
            <p:nvPr/>
          </p:nvSpPr>
          <p:spPr>
            <a:xfrm>
              <a:off x="2107953" y="1863072"/>
              <a:ext cx="483590" cy="297171"/>
            </a:xfrm>
            <a:prstGeom prst="rect">
              <a:avLst/>
            </a:prstGeom>
            <a:noFill/>
          </p:spPr>
          <p:txBody>
            <a:bodyPr wrap="none">
              <a:noAutofit/>
              <a:scene3d>
                <a:camera prst="orthographicFront"/>
                <a:lightRig rig="threePt" dir="t"/>
              </a:scene3d>
              <a:sp3d contourW="12700"/>
            </a:bodyPr>
            <a:lstStyle/>
            <a:p>
              <a:pPr algn="ctr"/>
              <a:r>
                <a:rPr lang="en-US" sz="1400">
                  <a:solidFill>
                    <a:schemeClr val="tx1">
                      <a:lumMod val="75000"/>
                      <a:lumOff val="25000"/>
                    </a:schemeClr>
                  </a:solidFill>
                </a:rPr>
                <a:t>20%</a:t>
              </a:r>
            </a:p>
          </p:txBody>
        </p:sp>
      </p:grpSp>
      <p:grpSp>
        <p:nvGrpSpPr>
          <p:cNvPr id="52" name="组合 51"/>
          <p:cNvGrpSpPr/>
          <p:nvPr/>
        </p:nvGrpSpPr>
        <p:grpSpPr>
          <a:xfrm>
            <a:off x="6457950" y="2296347"/>
            <a:ext cx="4387850" cy="869105"/>
            <a:chOff x="874712" y="3344238"/>
            <a:chExt cx="4268293" cy="869105"/>
          </a:xfrm>
        </p:grpSpPr>
        <p:sp>
          <p:nvSpPr>
            <p:cNvPr id="53" name="矩形 52">
              <a:extLst>
                <a:ext uri="{FF2B5EF4-FFF2-40B4-BE49-F238E27FC236}">
                  <a16:creationId xmlns:a16="http://schemas.microsoft.com/office/drawing/2014/main" xmlns=""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rPr>
                <a:t>标题文字添加</a:t>
              </a:r>
            </a:p>
          </p:txBody>
        </p:sp>
      </p:grpSp>
      <p:grpSp>
        <p:nvGrpSpPr>
          <p:cNvPr id="55" name="组合 54"/>
          <p:cNvGrpSpPr/>
          <p:nvPr/>
        </p:nvGrpSpPr>
        <p:grpSpPr>
          <a:xfrm>
            <a:off x="6457950" y="3499118"/>
            <a:ext cx="4387850" cy="869105"/>
            <a:chOff x="874712" y="3344238"/>
            <a:chExt cx="4268293" cy="869105"/>
          </a:xfrm>
        </p:grpSpPr>
        <p:sp>
          <p:nvSpPr>
            <p:cNvPr id="56" name="矩形 55">
              <a:extLst>
                <a:ext uri="{FF2B5EF4-FFF2-40B4-BE49-F238E27FC236}">
                  <a16:creationId xmlns:a16="http://schemas.microsoft.com/office/drawing/2014/main" xmlns=""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7" name="矩形 56">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rPr>
                <a:t>标题文字添加</a:t>
              </a:r>
            </a:p>
          </p:txBody>
        </p:sp>
      </p:grpSp>
      <p:grpSp>
        <p:nvGrpSpPr>
          <p:cNvPr id="58" name="组合 57"/>
          <p:cNvGrpSpPr/>
          <p:nvPr/>
        </p:nvGrpSpPr>
        <p:grpSpPr>
          <a:xfrm>
            <a:off x="6457950" y="4701888"/>
            <a:ext cx="4387850" cy="869105"/>
            <a:chOff x="874712" y="3344238"/>
            <a:chExt cx="4268293" cy="869105"/>
          </a:xfrm>
        </p:grpSpPr>
        <p:sp>
          <p:nvSpPr>
            <p:cNvPr id="59" name="矩形 58">
              <a:extLst>
                <a:ext uri="{FF2B5EF4-FFF2-40B4-BE49-F238E27FC236}">
                  <a16:creationId xmlns:a16="http://schemas.microsoft.com/office/drawing/2014/main" xmlns="" id="{E3EB1709-6D20-4440-8800-976CC5E9712E}"/>
                </a:ext>
              </a:extLst>
            </p:cNvPr>
            <p:cNvSpPr/>
            <p:nvPr/>
          </p:nvSpPr>
          <p:spPr>
            <a:xfrm>
              <a:off x="874712" y="3677812"/>
              <a:ext cx="4268293"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60" name="矩形 59">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rPr>
                <a:t>标题文字添加</a:t>
              </a:r>
            </a:p>
          </p:txBody>
        </p:sp>
      </p:grpSp>
      <p:grpSp>
        <p:nvGrpSpPr>
          <p:cNvPr id="24" name="组合 23"/>
          <p:cNvGrpSpPr/>
          <p:nvPr/>
        </p:nvGrpSpPr>
        <p:grpSpPr>
          <a:xfrm>
            <a:off x="4212505" y="367639"/>
            <a:ext cx="3766991" cy="717686"/>
            <a:chOff x="2976152" y="4708118"/>
            <a:chExt cx="3766991" cy="717686"/>
          </a:xfrm>
        </p:grpSpPr>
        <p:sp>
          <p:nvSpPr>
            <p:cNvPr id="25" name="文本框 2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26" name="文本框 2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22087953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fltVal val="0"/>
                                          </p:val>
                                        </p:tav>
                                        <p:tav tm="100000">
                                          <p:val>
                                            <p:strVal val="#ppt_w"/>
                                          </p:val>
                                        </p:tav>
                                      </p:tavLst>
                                    </p:anim>
                                    <p:anim calcmode="lin" valueType="num">
                                      <p:cBhvr>
                                        <p:cTn id="8" dur="1000" fill="hold"/>
                                        <p:tgtEl>
                                          <p:spTgt spid="64"/>
                                        </p:tgtEl>
                                        <p:attrNameLst>
                                          <p:attrName>ppt_h</p:attrName>
                                        </p:attrNameLst>
                                      </p:cBhvr>
                                      <p:tavLst>
                                        <p:tav tm="0">
                                          <p:val>
                                            <p:fltVal val="0"/>
                                          </p:val>
                                        </p:tav>
                                        <p:tav tm="100000">
                                          <p:val>
                                            <p:strVal val="#ppt_h"/>
                                          </p:val>
                                        </p:tav>
                                      </p:tavLst>
                                    </p:anim>
                                    <p:anim calcmode="lin" valueType="num">
                                      <p:cBhvr>
                                        <p:cTn id="9" dur="1000" fill="hold"/>
                                        <p:tgtEl>
                                          <p:spTgt spid="64"/>
                                        </p:tgtEl>
                                        <p:attrNameLst>
                                          <p:attrName>style.rotation</p:attrName>
                                        </p:attrNameLst>
                                      </p:cBhvr>
                                      <p:tavLst>
                                        <p:tav tm="0">
                                          <p:val>
                                            <p:fltVal val="90"/>
                                          </p:val>
                                        </p:tav>
                                        <p:tav tm="100000">
                                          <p:val>
                                            <p:fltVal val="0"/>
                                          </p:val>
                                        </p:tav>
                                      </p:tavLst>
                                    </p:anim>
                                    <p:animEffect transition="in" filter="fade">
                                      <p:cBhvr>
                                        <p:cTn id="10" dur="1000"/>
                                        <p:tgtEl>
                                          <p:spTgt spid="64"/>
                                        </p:tgtEl>
                                      </p:cBhvr>
                                    </p:animEffect>
                                  </p:childTnLst>
                                </p:cTn>
                              </p:par>
                            </p:childTnLst>
                          </p:cTn>
                        </p:par>
                        <p:par>
                          <p:cTn id="11" fill="hold">
                            <p:stCondLst>
                              <p:cond delay="1000"/>
                            </p:stCondLst>
                            <p:childTnLst>
                              <p:par>
                                <p:cTn id="12" presetID="2" presetClass="entr" presetSubtype="2" decel="10000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1000" fill="hold"/>
                                        <p:tgtEl>
                                          <p:spTgt spid="52"/>
                                        </p:tgtEl>
                                        <p:attrNameLst>
                                          <p:attrName>ppt_x</p:attrName>
                                        </p:attrNameLst>
                                      </p:cBhvr>
                                      <p:tavLst>
                                        <p:tav tm="0">
                                          <p:val>
                                            <p:strVal val="1+#ppt_w/2"/>
                                          </p:val>
                                        </p:tav>
                                        <p:tav tm="100000">
                                          <p:val>
                                            <p:strVal val="#ppt_x"/>
                                          </p:val>
                                        </p:tav>
                                      </p:tavLst>
                                    </p:anim>
                                    <p:anim calcmode="lin" valueType="num">
                                      <p:cBhvr additive="base">
                                        <p:cTn id="15" dur="10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5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1000" fill="hold"/>
                                        <p:tgtEl>
                                          <p:spTgt spid="55"/>
                                        </p:tgtEl>
                                        <p:attrNameLst>
                                          <p:attrName>ppt_x</p:attrName>
                                        </p:attrNameLst>
                                      </p:cBhvr>
                                      <p:tavLst>
                                        <p:tav tm="0">
                                          <p:val>
                                            <p:strVal val="1+#ppt_w/2"/>
                                          </p:val>
                                        </p:tav>
                                        <p:tav tm="100000">
                                          <p:val>
                                            <p:strVal val="#ppt_x"/>
                                          </p:val>
                                        </p:tav>
                                      </p:tavLst>
                                    </p:anim>
                                    <p:anim calcmode="lin" valueType="num">
                                      <p:cBhvr additive="base">
                                        <p:cTn id="19" dur="1000" fill="hold"/>
                                        <p:tgtEl>
                                          <p:spTgt spid="55"/>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50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1000" fill="hold"/>
                                        <p:tgtEl>
                                          <p:spTgt spid="58"/>
                                        </p:tgtEl>
                                        <p:attrNameLst>
                                          <p:attrName>ppt_x</p:attrName>
                                        </p:attrNameLst>
                                      </p:cBhvr>
                                      <p:tavLst>
                                        <p:tav tm="0">
                                          <p:val>
                                            <p:strVal val="1+#ppt_w/2"/>
                                          </p:val>
                                        </p:tav>
                                        <p:tav tm="100000">
                                          <p:val>
                                            <p:strVal val="#ppt_x"/>
                                          </p:val>
                                        </p:tav>
                                      </p:tavLst>
                                    </p:anim>
                                    <p:anim calcmode="lin" valueType="num">
                                      <p:cBhvr additive="base">
                                        <p:cTn id="23" dur="10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6"/>
          <p:cNvSpPr/>
          <p:nvPr/>
        </p:nvSpPr>
        <p:spPr>
          <a:xfrm>
            <a:off x="1333502" y="2175663"/>
            <a:ext cx="3062541" cy="130838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5" name="Rectangle 57"/>
          <p:cNvSpPr/>
          <p:nvPr/>
        </p:nvSpPr>
        <p:spPr>
          <a:xfrm>
            <a:off x="1333502" y="3484054"/>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58"/>
          <p:cNvSpPr/>
          <p:nvPr/>
        </p:nvSpPr>
        <p:spPr>
          <a:xfrm>
            <a:off x="1333502" y="3832812"/>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59"/>
          <p:cNvSpPr/>
          <p:nvPr/>
        </p:nvSpPr>
        <p:spPr>
          <a:xfrm>
            <a:off x="1333502" y="4181570"/>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60"/>
          <p:cNvSpPr/>
          <p:nvPr/>
        </p:nvSpPr>
        <p:spPr>
          <a:xfrm>
            <a:off x="1333502" y="4530329"/>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TextBox 63"/>
          <p:cNvSpPr txBox="1"/>
          <p:nvPr/>
        </p:nvSpPr>
        <p:spPr>
          <a:xfrm>
            <a:off x="2365399" y="2397027"/>
            <a:ext cx="846409" cy="819107"/>
          </a:xfrm>
          <a:prstGeom prst="rect">
            <a:avLst/>
          </a:prstGeom>
          <a:noFill/>
          <a:ln>
            <a:noFill/>
          </a:ln>
        </p:spPr>
        <p:txBody>
          <a:bodyPr wrap="none">
            <a:normAutofit fontScale="92500" lnSpcReduction="10000"/>
          </a:bodyPr>
          <a:lstStyle/>
          <a:p>
            <a:pPr algn="ctr"/>
            <a:r>
              <a:rPr lang="id-ID" sz="5400" b="1">
                <a:solidFill>
                  <a:srgbClr val="FFFFFF"/>
                </a:solidFill>
              </a:rPr>
              <a:t>10</a:t>
            </a:r>
          </a:p>
        </p:txBody>
      </p:sp>
      <p:sp>
        <p:nvSpPr>
          <p:cNvPr id="12" name="TextBox 64"/>
          <p:cNvSpPr txBox="1"/>
          <p:nvPr/>
        </p:nvSpPr>
        <p:spPr>
          <a:xfrm>
            <a:off x="3122880" y="2646726"/>
            <a:ext cx="466720" cy="491464"/>
          </a:xfrm>
          <a:prstGeom prst="rect">
            <a:avLst/>
          </a:prstGeom>
          <a:noFill/>
          <a:ln>
            <a:noFill/>
          </a:ln>
        </p:spPr>
        <p:txBody>
          <a:bodyPr wrap="none">
            <a:normAutofit fontScale="92500" lnSpcReduction="10000"/>
          </a:bodyPr>
          <a:lstStyle/>
          <a:p>
            <a:pPr algn="ctr"/>
            <a:r>
              <a:rPr lang="en-US" altLang="zh-CN" sz="3000">
                <a:solidFill>
                  <a:srgbClr val="FFFFFF"/>
                </a:solidFill>
              </a:rPr>
              <a:t>%</a:t>
            </a:r>
          </a:p>
        </p:txBody>
      </p:sp>
      <p:sp>
        <p:nvSpPr>
          <p:cNvPr id="14" name="TextBox 66"/>
          <p:cNvSpPr txBox="1"/>
          <p:nvPr/>
        </p:nvSpPr>
        <p:spPr>
          <a:xfrm>
            <a:off x="2373311" y="3533104"/>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15" name="Rectangle 70"/>
          <p:cNvSpPr/>
          <p:nvPr/>
        </p:nvSpPr>
        <p:spPr>
          <a:xfrm>
            <a:off x="1333503" y="5092083"/>
            <a:ext cx="3062541" cy="41621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6" name="Rectangle 72"/>
          <p:cNvSpPr/>
          <p:nvPr/>
        </p:nvSpPr>
        <p:spPr>
          <a:xfrm>
            <a:off x="4564475" y="2175662"/>
            <a:ext cx="3062541" cy="130838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7" name="Rectangle 73"/>
          <p:cNvSpPr/>
          <p:nvPr/>
        </p:nvSpPr>
        <p:spPr>
          <a:xfrm>
            <a:off x="4538532" y="3484054"/>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Rectangle 74"/>
          <p:cNvSpPr/>
          <p:nvPr/>
        </p:nvSpPr>
        <p:spPr>
          <a:xfrm>
            <a:off x="4564475" y="3832812"/>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ctangle 75"/>
          <p:cNvSpPr/>
          <p:nvPr/>
        </p:nvSpPr>
        <p:spPr>
          <a:xfrm>
            <a:off x="4564475" y="4181570"/>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Rectangle 76"/>
          <p:cNvSpPr/>
          <p:nvPr/>
        </p:nvSpPr>
        <p:spPr>
          <a:xfrm>
            <a:off x="4564475" y="4530330"/>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TextBox 82"/>
          <p:cNvSpPr txBox="1"/>
          <p:nvPr/>
        </p:nvSpPr>
        <p:spPr>
          <a:xfrm>
            <a:off x="5622012" y="2357893"/>
            <a:ext cx="923201" cy="901017"/>
          </a:xfrm>
          <a:prstGeom prst="rect">
            <a:avLst/>
          </a:prstGeom>
          <a:noFill/>
          <a:ln>
            <a:noFill/>
          </a:ln>
        </p:spPr>
        <p:txBody>
          <a:bodyPr wrap="none">
            <a:normAutofit fontScale="92500" lnSpcReduction="10000"/>
          </a:bodyPr>
          <a:lstStyle/>
          <a:p>
            <a:pPr algn="ctr"/>
            <a:r>
              <a:rPr lang="id-ID" sz="6000" b="1">
                <a:solidFill>
                  <a:srgbClr val="FFFFFF"/>
                </a:solidFill>
              </a:rPr>
              <a:t>20</a:t>
            </a:r>
          </a:p>
        </p:txBody>
      </p:sp>
      <p:sp>
        <p:nvSpPr>
          <p:cNvPr id="24" name="TextBox 83"/>
          <p:cNvSpPr txBox="1"/>
          <p:nvPr/>
        </p:nvSpPr>
        <p:spPr>
          <a:xfrm>
            <a:off x="6401126" y="2646726"/>
            <a:ext cx="466720" cy="491464"/>
          </a:xfrm>
          <a:prstGeom prst="rect">
            <a:avLst/>
          </a:prstGeom>
          <a:noFill/>
          <a:ln>
            <a:noFill/>
          </a:ln>
        </p:spPr>
        <p:txBody>
          <a:bodyPr wrap="none">
            <a:normAutofit fontScale="92500" lnSpcReduction="10000"/>
          </a:bodyPr>
          <a:lstStyle/>
          <a:p>
            <a:pPr algn="ctr"/>
            <a:r>
              <a:rPr lang="en-US" altLang="zh-CN" sz="3000">
                <a:solidFill>
                  <a:srgbClr val="FFFFFF"/>
                </a:solidFill>
              </a:rPr>
              <a:t>%</a:t>
            </a:r>
          </a:p>
        </p:txBody>
      </p:sp>
      <p:sp>
        <p:nvSpPr>
          <p:cNvPr id="26" name="Rectangle 91"/>
          <p:cNvSpPr/>
          <p:nvPr/>
        </p:nvSpPr>
        <p:spPr>
          <a:xfrm>
            <a:off x="4564474" y="5074063"/>
            <a:ext cx="3062542" cy="50361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7" name="Rectangle 93"/>
          <p:cNvSpPr/>
          <p:nvPr/>
        </p:nvSpPr>
        <p:spPr>
          <a:xfrm>
            <a:off x="7795959" y="2175663"/>
            <a:ext cx="3062541" cy="1308389"/>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8" name="Rectangle 94"/>
          <p:cNvSpPr/>
          <p:nvPr/>
        </p:nvSpPr>
        <p:spPr>
          <a:xfrm>
            <a:off x="7795959" y="3484054"/>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Rectangle 99"/>
          <p:cNvSpPr/>
          <p:nvPr/>
        </p:nvSpPr>
        <p:spPr>
          <a:xfrm>
            <a:off x="7795959" y="3832812"/>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ectangle 100"/>
          <p:cNvSpPr/>
          <p:nvPr/>
        </p:nvSpPr>
        <p:spPr>
          <a:xfrm>
            <a:off x="7795959" y="4181570"/>
            <a:ext cx="3062541" cy="3487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Rectangle 101"/>
          <p:cNvSpPr/>
          <p:nvPr/>
        </p:nvSpPr>
        <p:spPr>
          <a:xfrm>
            <a:off x="7795959" y="4530329"/>
            <a:ext cx="3062541" cy="348759"/>
          </a:xfrm>
          <a:prstGeom prst="rect">
            <a:avLst/>
          </a:prstGeom>
          <a:solidFill>
            <a:schemeClr val="bg1">
              <a:lumMod val="75000"/>
              <a:alpha val="3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TextBox 105"/>
          <p:cNvSpPr txBox="1"/>
          <p:nvPr/>
        </p:nvSpPr>
        <p:spPr>
          <a:xfrm>
            <a:off x="8904025" y="2381524"/>
            <a:ext cx="846409" cy="819107"/>
          </a:xfrm>
          <a:prstGeom prst="rect">
            <a:avLst/>
          </a:prstGeom>
          <a:noFill/>
          <a:ln>
            <a:noFill/>
          </a:ln>
        </p:spPr>
        <p:txBody>
          <a:bodyPr wrap="none">
            <a:normAutofit fontScale="92500" lnSpcReduction="10000"/>
          </a:bodyPr>
          <a:lstStyle/>
          <a:p>
            <a:pPr algn="ctr"/>
            <a:r>
              <a:rPr lang="id-ID" sz="5400" b="1" dirty="0">
                <a:solidFill>
                  <a:srgbClr val="FFFFFF"/>
                </a:solidFill>
              </a:rPr>
              <a:t>50</a:t>
            </a:r>
          </a:p>
        </p:txBody>
      </p:sp>
      <p:sp>
        <p:nvSpPr>
          <p:cNvPr id="35" name="TextBox 106"/>
          <p:cNvSpPr txBox="1"/>
          <p:nvPr/>
        </p:nvSpPr>
        <p:spPr>
          <a:xfrm>
            <a:off x="9632610" y="2646726"/>
            <a:ext cx="466720" cy="491464"/>
          </a:xfrm>
          <a:prstGeom prst="rect">
            <a:avLst/>
          </a:prstGeom>
          <a:noFill/>
          <a:ln>
            <a:noFill/>
          </a:ln>
        </p:spPr>
        <p:txBody>
          <a:bodyPr wrap="none">
            <a:normAutofit fontScale="92500" lnSpcReduction="10000"/>
          </a:bodyPr>
          <a:lstStyle/>
          <a:p>
            <a:pPr algn="ctr"/>
            <a:r>
              <a:rPr lang="en-US" altLang="zh-CN" sz="3000">
                <a:solidFill>
                  <a:srgbClr val="FFFFFF"/>
                </a:solidFill>
              </a:rPr>
              <a:t>%</a:t>
            </a:r>
          </a:p>
        </p:txBody>
      </p:sp>
      <p:sp>
        <p:nvSpPr>
          <p:cNvPr id="37" name="Rectangle 112"/>
          <p:cNvSpPr/>
          <p:nvPr/>
        </p:nvSpPr>
        <p:spPr>
          <a:xfrm>
            <a:off x="7795959" y="5092083"/>
            <a:ext cx="3062541" cy="41621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8" name="TextBox 115"/>
          <p:cNvSpPr txBox="1"/>
          <p:nvPr/>
        </p:nvSpPr>
        <p:spPr>
          <a:xfrm>
            <a:off x="2373311" y="3881862"/>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39" name="TextBox 117"/>
          <p:cNvSpPr txBox="1"/>
          <p:nvPr/>
        </p:nvSpPr>
        <p:spPr>
          <a:xfrm>
            <a:off x="2373311" y="4230619"/>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0" name="TextBox 118"/>
          <p:cNvSpPr txBox="1"/>
          <p:nvPr/>
        </p:nvSpPr>
        <p:spPr>
          <a:xfrm>
            <a:off x="2373311" y="4579377"/>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1" name="TextBox 119"/>
          <p:cNvSpPr txBox="1"/>
          <p:nvPr/>
        </p:nvSpPr>
        <p:spPr>
          <a:xfrm>
            <a:off x="5658423" y="3533104"/>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2" name="TextBox 120"/>
          <p:cNvSpPr txBox="1"/>
          <p:nvPr/>
        </p:nvSpPr>
        <p:spPr>
          <a:xfrm>
            <a:off x="5658423" y="3881862"/>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3" name="TextBox 122"/>
          <p:cNvSpPr txBox="1"/>
          <p:nvPr/>
        </p:nvSpPr>
        <p:spPr>
          <a:xfrm>
            <a:off x="5658423" y="4230619"/>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4" name="TextBox 123"/>
          <p:cNvSpPr txBox="1"/>
          <p:nvPr/>
        </p:nvSpPr>
        <p:spPr>
          <a:xfrm>
            <a:off x="5658423" y="4579377"/>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5" name="TextBox 124"/>
          <p:cNvSpPr txBox="1"/>
          <p:nvPr/>
        </p:nvSpPr>
        <p:spPr>
          <a:xfrm>
            <a:off x="8943534" y="3533104"/>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6" name="TextBox 125"/>
          <p:cNvSpPr txBox="1"/>
          <p:nvPr/>
        </p:nvSpPr>
        <p:spPr>
          <a:xfrm>
            <a:off x="8943534" y="3881862"/>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7" name="TextBox 126"/>
          <p:cNvSpPr txBox="1"/>
          <p:nvPr/>
        </p:nvSpPr>
        <p:spPr>
          <a:xfrm>
            <a:off x="8943534" y="4230619"/>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a:solidFill>
                  <a:schemeClr val="tx1">
                    <a:lumMod val="75000"/>
                    <a:lumOff val="25000"/>
                  </a:schemeClr>
                </a:solidFill>
              </a:rPr>
              <a:t>标题文本预设</a:t>
            </a:r>
          </a:p>
        </p:txBody>
      </p:sp>
      <p:sp>
        <p:nvSpPr>
          <p:cNvPr id="48" name="TextBox 127"/>
          <p:cNvSpPr txBox="1"/>
          <p:nvPr/>
        </p:nvSpPr>
        <p:spPr>
          <a:xfrm>
            <a:off x="8943534" y="4579377"/>
            <a:ext cx="982929" cy="245732"/>
          </a:xfrm>
          <a:prstGeom prst="rect">
            <a:avLst/>
          </a:prstGeom>
          <a:noFill/>
          <a:ln>
            <a:noFill/>
          </a:ln>
        </p:spPr>
        <p:txBody>
          <a:bodyPr wrap="none">
            <a:noAutofit/>
            <a:scene3d>
              <a:camera prst="orthographicFront"/>
              <a:lightRig rig="threePt" dir="t"/>
            </a:scene3d>
            <a:sp3d contourW="12700"/>
          </a:bodyPr>
          <a:lstStyle/>
          <a:p>
            <a:pPr algn="ctr"/>
            <a:r>
              <a:rPr lang="zh-CN" altLang="en-US" sz="1200" dirty="0">
                <a:solidFill>
                  <a:schemeClr val="tx1">
                    <a:lumMod val="75000"/>
                    <a:lumOff val="25000"/>
                  </a:schemeClr>
                </a:solidFill>
              </a:rPr>
              <a:t>标题文本预设</a:t>
            </a:r>
          </a:p>
        </p:txBody>
      </p:sp>
      <p:sp>
        <p:nvSpPr>
          <p:cNvPr id="52" name="矩形 51">
            <a:extLst>
              <a:ext uri="{FF2B5EF4-FFF2-40B4-BE49-F238E27FC236}">
                <a16:creationId xmlns:a16="http://schemas.microsoft.com/office/drawing/2014/main" xmlns="" id="{CBCE2F27-1948-4AAF-B7D2-B7B4F23C2784}"/>
              </a:ext>
            </a:extLst>
          </p:cNvPr>
          <p:cNvSpPr/>
          <p:nvPr/>
        </p:nvSpPr>
        <p:spPr>
          <a:xfrm>
            <a:off x="1333502" y="5099112"/>
            <a:ext cx="306202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53" name="矩形 52">
            <a:extLst>
              <a:ext uri="{FF2B5EF4-FFF2-40B4-BE49-F238E27FC236}">
                <a16:creationId xmlns:a16="http://schemas.microsoft.com/office/drawing/2014/main" xmlns="" id="{CBCE2F27-1948-4AAF-B7D2-B7B4F23C2784}"/>
              </a:ext>
            </a:extLst>
          </p:cNvPr>
          <p:cNvSpPr/>
          <p:nvPr/>
        </p:nvSpPr>
        <p:spPr>
          <a:xfrm>
            <a:off x="4563961" y="5099112"/>
            <a:ext cx="306202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54" name="矩形 53">
            <a:extLst>
              <a:ext uri="{FF2B5EF4-FFF2-40B4-BE49-F238E27FC236}">
                <a16:creationId xmlns:a16="http://schemas.microsoft.com/office/drawing/2014/main" xmlns="" id="{CBCE2F27-1948-4AAF-B7D2-B7B4F23C2784}"/>
              </a:ext>
            </a:extLst>
          </p:cNvPr>
          <p:cNvSpPr/>
          <p:nvPr/>
        </p:nvSpPr>
        <p:spPr>
          <a:xfrm>
            <a:off x="7793907" y="5099112"/>
            <a:ext cx="306202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grpSp>
        <p:nvGrpSpPr>
          <p:cNvPr id="49" name="组合 48"/>
          <p:cNvGrpSpPr/>
          <p:nvPr/>
        </p:nvGrpSpPr>
        <p:grpSpPr>
          <a:xfrm>
            <a:off x="4212505" y="354939"/>
            <a:ext cx="3766991" cy="717686"/>
            <a:chOff x="2976152" y="4708118"/>
            <a:chExt cx="3766991" cy="717686"/>
          </a:xfrm>
        </p:grpSpPr>
        <p:sp>
          <p:nvSpPr>
            <p:cNvPr id="50" name="文本框 49"/>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51" name="文本框 50"/>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工作具体要求</a:t>
              </a:r>
            </a:p>
          </p:txBody>
        </p:sp>
      </p:grpSp>
    </p:spTree>
    <p:extLst>
      <p:ext uri="{BB962C8B-B14F-4D97-AF65-F5344CB8AC3E}">
        <p14:creationId xmlns:p14="http://schemas.microsoft.com/office/powerpoint/2010/main" val="114869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1000"/>
                                        <p:tgtEl>
                                          <p:spTgt spid="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1000"/>
                                        <p:tgtEl>
                                          <p:spTgt spid="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10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1000"/>
                                        <p:tgtEl>
                                          <p:spTgt spid="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10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10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1000"/>
                                        <p:tgtEl>
                                          <p:spTgt spid="1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10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10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10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1000"/>
                                        <p:tgtEl>
                                          <p:spTgt spid="1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randombar(horizontal)">
                                      <p:cBhvr>
                                        <p:cTn id="43" dur="1000"/>
                                        <p:tgtEl>
                                          <p:spTgt spid="1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randombar(horizontal)">
                                      <p:cBhvr>
                                        <p:cTn id="46" dur="1000"/>
                                        <p:tgtEl>
                                          <p:spTgt spid="2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1000"/>
                                        <p:tgtEl>
                                          <p:spTgt spid="23"/>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1000"/>
                                        <p:tgtEl>
                                          <p:spTgt spid="24"/>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randombar(horizontal)">
                                      <p:cBhvr>
                                        <p:cTn id="55" dur="1000"/>
                                        <p:tgtEl>
                                          <p:spTgt spid="26"/>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randombar(horizontal)">
                                      <p:cBhvr>
                                        <p:cTn id="58" dur="1000"/>
                                        <p:tgtEl>
                                          <p:spTgt spid="27"/>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randombar(horizontal)">
                                      <p:cBhvr>
                                        <p:cTn id="61" dur="1000"/>
                                        <p:tgtEl>
                                          <p:spTgt spid="28"/>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randombar(horizontal)">
                                      <p:cBhvr>
                                        <p:cTn id="64" dur="1000"/>
                                        <p:tgtEl>
                                          <p:spTgt spid="29"/>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randombar(horizontal)">
                                      <p:cBhvr>
                                        <p:cTn id="67" dur="1000"/>
                                        <p:tgtEl>
                                          <p:spTgt spid="30"/>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randombar(horizontal)">
                                      <p:cBhvr>
                                        <p:cTn id="70" dur="1000"/>
                                        <p:tgtEl>
                                          <p:spTgt spid="31"/>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randombar(horizontal)">
                                      <p:cBhvr>
                                        <p:cTn id="73" dur="1000"/>
                                        <p:tgtEl>
                                          <p:spTgt spid="34"/>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randombar(horizontal)">
                                      <p:cBhvr>
                                        <p:cTn id="76" dur="1000"/>
                                        <p:tgtEl>
                                          <p:spTgt spid="3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randombar(horizontal)">
                                      <p:cBhvr>
                                        <p:cTn id="79" dur="1000"/>
                                        <p:tgtEl>
                                          <p:spTgt spid="37"/>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randombar(horizontal)">
                                      <p:cBhvr>
                                        <p:cTn id="82" dur="1000"/>
                                        <p:tgtEl>
                                          <p:spTgt spid="38"/>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randombar(horizontal)">
                                      <p:cBhvr>
                                        <p:cTn id="85" dur="1000"/>
                                        <p:tgtEl>
                                          <p:spTgt spid="39"/>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randombar(horizontal)">
                                      <p:cBhvr>
                                        <p:cTn id="88" dur="1000"/>
                                        <p:tgtEl>
                                          <p:spTgt spid="40"/>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randombar(horizontal)">
                                      <p:cBhvr>
                                        <p:cTn id="91" dur="1000"/>
                                        <p:tgtEl>
                                          <p:spTgt spid="41"/>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randombar(horizontal)">
                                      <p:cBhvr>
                                        <p:cTn id="94" dur="1000"/>
                                        <p:tgtEl>
                                          <p:spTgt spid="42"/>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randombar(horizontal)">
                                      <p:cBhvr>
                                        <p:cTn id="97" dur="1000"/>
                                        <p:tgtEl>
                                          <p:spTgt spid="43"/>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randombar(horizontal)">
                                      <p:cBhvr>
                                        <p:cTn id="100" dur="1000"/>
                                        <p:tgtEl>
                                          <p:spTgt spid="44"/>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randombar(horizontal)">
                                      <p:cBhvr>
                                        <p:cTn id="103" dur="1000"/>
                                        <p:tgtEl>
                                          <p:spTgt spid="45"/>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randombar(horizontal)">
                                      <p:cBhvr>
                                        <p:cTn id="106" dur="1000"/>
                                        <p:tgtEl>
                                          <p:spTgt spid="46"/>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randombar(horizontal)">
                                      <p:cBhvr>
                                        <p:cTn id="109" dur="1000"/>
                                        <p:tgtEl>
                                          <p:spTgt spid="47"/>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randombar(horizontal)">
                                      <p:cBhvr>
                                        <p:cTn id="112" dur="1000"/>
                                        <p:tgtEl>
                                          <p:spTgt spid="48"/>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Effect transition="in" filter="randombar(horizontal)">
                                      <p:cBhvr>
                                        <p:cTn id="115" dur="1000"/>
                                        <p:tgtEl>
                                          <p:spTgt spid="52"/>
                                        </p:tgtEl>
                                      </p:cBhvr>
                                    </p:animEffect>
                                  </p:childTnLst>
                                </p:cTn>
                              </p:par>
                              <p:par>
                                <p:cTn id="116" presetID="14" presetClass="entr" presetSubtype="10" fill="hold" grpId="0" nodeType="withEffect">
                                  <p:stCondLst>
                                    <p:cond delay="0"/>
                                  </p:stCondLst>
                                  <p:childTnLst>
                                    <p:set>
                                      <p:cBhvr>
                                        <p:cTn id="117" dur="1" fill="hold">
                                          <p:stCondLst>
                                            <p:cond delay="0"/>
                                          </p:stCondLst>
                                        </p:cTn>
                                        <p:tgtEl>
                                          <p:spTgt spid="53"/>
                                        </p:tgtEl>
                                        <p:attrNameLst>
                                          <p:attrName>style.visibility</p:attrName>
                                        </p:attrNameLst>
                                      </p:cBhvr>
                                      <p:to>
                                        <p:strVal val="visible"/>
                                      </p:to>
                                    </p:set>
                                    <p:animEffect transition="in" filter="randombar(horizontal)">
                                      <p:cBhvr>
                                        <p:cTn id="118" dur="1000"/>
                                        <p:tgtEl>
                                          <p:spTgt spid="53"/>
                                        </p:tgtEl>
                                      </p:cBhvr>
                                    </p:animEffect>
                                  </p:childTnLst>
                                </p:cTn>
                              </p:par>
                              <p:par>
                                <p:cTn id="119" presetID="14" presetClass="entr" presetSubtype="10" fill="hold" grpId="0" nodeType="with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randombar(horizontal)">
                                      <p:cBhvr>
                                        <p:cTn id="121"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p:bldP spid="12" grpId="0"/>
      <p:bldP spid="14" grpId="0"/>
      <p:bldP spid="15" grpId="0" animBg="1"/>
      <p:bldP spid="16" grpId="0" animBg="1"/>
      <p:bldP spid="17" grpId="0" animBg="1"/>
      <p:bldP spid="18" grpId="0" animBg="1"/>
      <p:bldP spid="19" grpId="0" animBg="1"/>
      <p:bldP spid="20" grpId="0" animBg="1"/>
      <p:bldP spid="23" grpId="0"/>
      <p:bldP spid="24" grpId="0"/>
      <p:bldP spid="26" grpId="0" animBg="1"/>
      <p:bldP spid="27" grpId="0" animBg="1"/>
      <p:bldP spid="28" grpId="0" animBg="1"/>
      <p:bldP spid="29" grpId="0" animBg="1"/>
      <p:bldP spid="30" grpId="0" animBg="1"/>
      <p:bldP spid="31" grpId="0" animBg="1"/>
      <p:bldP spid="34" grpId="0"/>
      <p:bldP spid="35" grpId="0"/>
      <p:bldP spid="37" grpId="0" animBg="1"/>
      <p:bldP spid="38" grpId="0"/>
      <p:bldP spid="39" grpId="0"/>
      <p:bldP spid="40" grpId="0"/>
      <p:bldP spid="41" grpId="0"/>
      <p:bldP spid="42" grpId="0"/>
      <p:bldP spid="43" grpId="0"/>
      <p:bldP spid="44" grpId="0"/>
      <p:bldP spid="45" grpId="0"/>
      <p:bldP spid="46" grpId="0"/>
      <p:bldP spid="47" grpId="0"/>
      <p:bldP spid="48" grpId="0"/>
      <p:bldP spid="52" grpId="0"/>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76400" y="5498757"/>
            <a:ext cx="8864352" cy="1359243"/>
          </a:xfrm>
          <a:prstGeom prst="rect">
            <a:avLst/>
          </a:prstGeom>
        </p:spPr>
      </p:pic>
      <p:grpSp>
        <p:nvGrpSpPr>
          <p:cNvPr id="23" name="组合 22"/>
          <p:cNvGrpSpPr/>
          <p:nvPr/>
        </p:nvGrpSpPr>
        <p:grpSpPr>
          <a:xfrm>
            <a:off x="1688976" y="1344613"/>
            <a:ext cx="8839200" cy="4168774"/>
            <a:chOff x="1688976" y="1344613"/>
            <a:chExt cx="8839200" cy="4168774"/>
          </a:xfrm>
        </p:grpSpPr>
        <p:sp>
          <p:nvSpPr>
            <p:cNvPr id="5" name="矩形 4"/>
            <p:cNvSpPr/>
            <p:nvPr/>
          </p:nvSpPr>
          <p:spPr>
            <a:xfrm>
              <a:off x="1688976" y="1344613"/>
              <a:ext cx="8839200" cy="4168774"/>
            </a:xfrm>
            <a:prstGeom prst="rect">
              <a:avLst/>
            </a:prstGeom>
            <a:pattFill prst="smConfetti">
              <a:fgClr>
                <a:schemeClr val="bg2">
                  <a:lumMod val="90000"/>
                </a:schemeClr>
              </a:fgClr>
              <a:bgClr>
                <a:schemeClr val="bg1"/>
              </a:bgClr>
            </a:pattFill>
            <a:ln>
              <a:noFill/>
            </a:ln>
            <a:effectLst>
              <a:outerShdw blurRad="4572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913270" y="1554164"/>
              <a:ext cx="8365460" cy="3730624"/>
              <a:chOff x="1676400" y="1770052"/>
              <a:chExt cx="8839200" cy="3941890"/>
            </a:xfrm>
          </p:grpSpPr>
          <p:sp>
            <p:nvSpPr>
              <p:cNvPr id="8" name="任意多边形 7"/>
              <p:cNvSpPr/>
              <p:nvPr/>
            </p:nvSpPr>
            <p:spPr>
              <a:xfrm>
                <a:off x="167640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H="1">
                <a:off x="10191750" y="538809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167640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flipV="1">
                <a:off x="10191750" y="1770052"/>
                <a:ext cx="323850" cy="323850"/>
              </a:xfrm>
              <a:custGeom>
                <a:avLst/>
                <a:gdLst>
                  <a:gd name="connsiteX0" fmla="*/ 0 w 609600"/>
                  <a:gd name="connsiteY0" fmla="*/ 0 h 609600"/>
                  <a:gd name="connsiteX1" fmla="*/ 160020 w 609600"/>
                  <a:gd name="connsiteY1" fmla="*/ 0 h 609600"/>
                  <a:gd name="connsiteX2" fmla="*/ 160020 w 609600"/>
                  <a:gd name="connsiteY2" fmla="*/ 449580 h 609600"/>
                  <a:gd name="connsiteX3" fmla="*/ 609600 w 609600"/>
                  <a:gd name="connsiteY3" fmla="*/ 449580 h 609600"/>
                  <a:gd name="connsiteX4" fmla="*/ 609600 w 609600"/>
                  <a:gd name="connsiteY4" fmla="*/ 609600 h 609600"/>
                  <a:gd name="connsiteX5" fmla="*/ 0 w 609600"/>
                  <a:gd name="connsiteY5"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609600">
                    <a:moveTo>
                      <a:pt x="0" y="0"/>
                    </a:moveTo>
                    <a:lnTo>
                      <a:pt x="160020" y="0"/>
                    </a:lnTo>
                    <a:lnTo>
                      <a:pt x="160020" y="449580"/>
                    </a:lnTo>
                    <a:lnTo>
                      <a:pt x="609600" y="449580"/>
                    </a:lnTo>
                    <a:lnTo>
                      <a:pt x="609600" y="609600"/>
                    </a:lnTo>
                    <a:lnTo>
                      <a:pt x="0" y="6096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p:cNvSpPr txBox="1"/>
          <p:nvPr/>
        </p:nvSpPr>
        <p:spPr>
          <a:xfrm>
            <a:off x="2821318" y="2141491"/>
            <a:ext cx="6554911" cy="1015663"/>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6000" b="1" noProof="0" dirty="0">
                <a:solidFill>
                  <a:schemeClr val="accent1"/>
                </a:solidFill>
                <a:latin typeface="Arial"/>
                <a:ea typeface="微软雅黑"/>
              </a:rPr>
              <a:t>感谢您的观看指导</a:t>
            </a:r>
            <a:endParaRPr kumimoji="0" lang="zh-CN" altLang="en-US" sz="6000" b="1" i="0" u="none" strike="noStrike" kern="1200" cap="none" spc="0" normalizeH="0" baseline="0" noProof="0" dirty="0">
              <a:ln>
                <a:noFill/>
              </a:ln>
              <a:solidFill>
                <a:schemeClr val="accent1"/>
              </a:solidFill>
              <a:effectLst/>
              <a:uLnTx/>
              <a:uFillTx/>
              <a:latin typeface="Arial"/>
              <a:ea typeface="微软雅黑"/>
            </a:endParaRPr>
          </a:p>
        </p:txBody>
      </p:sp>
      <p:sp>
        <p:nvSpPr>
          <p:cNvPr id="14" name="文本框 13"/>
          <p:cNvSpPr txBox="1"/>
          <p:nvPr/>
        </p:nvSpPr>
        <p:spPr>
          <a:xfrm>
            <a:off x="2928673" y="316376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The user can demonstrate on a projector or computer</a:t>
            </a:r>
          </a:p>
        </p:txBody>
      </p:sp>
      <p:sp>
        <p:nvSpPr>
          <p:cNvPr id="15" name="文本框 14"/>
          <p:cNvSpPr txBox="1"/>
          <p:nvPr/>
        </p:nvSpPr>
        <p:spPr>
          <a:xfrm>
            <a:off x="2928673" y="4083924"/>
            <a:ext cx="6340202" cy="307777"/>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or print the presentation and make it into a film to be in a wider field</a:t>
            </a:r>
          </a:p>
        </p:txBody>
      </p:sp>
      <p:grpSp>
        <p:nvGrpSpPr>
          <p:cNvPr id="24" name="组合 23"/>
          <p:cNvGrpSpPr/>
          <p:nvPr/>
        </p:nvGrpSpPr>
        <p:grpSpPr>
          <a:xfrm>
            <a:off x="2928673" y="3578469"/>
            <a:ext cx="6340202" cy="460080"/>
            <a:chOff x="2928673" y="3578469"/>
            <a:chExt cx="6340202" cy="460080"/>
          </a:xfrm>
        </p:grpSpPr>
        <p:cxnSp>
          <p:nvCxnSpPr>
            <p:cNvPr id="17" name="直接连接符 16"/>
            <p:cNvCxnSpPr/>
            <p:nvPr/>
          </p:nvCxnSpPr>
          <p:spPr>
            <a:xfrm>
              <a:off x="3067050" y="357846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067050" y="4038549"/>
              <a:ext cx="62018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28673" y="3623843"/>
              <a:ext cx="6340202" cy="369332"/>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适用于工作汇报</a:t>
              </a:r>
              <a:r>
                <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工作总结</a:t>
              </a:r>
              <a:r>
                <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a:t>
              </a:r>
              <a:r>
                <a:rPr kumimoji="0" lang="zh-CN" altLang="en-US"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工作计划</a:t>
              </a:r>
              <a:endParaRPr kumimoji="0" lang="en-US" altLang="zh-CN"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endParaRPr>
            </a:p>
          </p:txBody>
        </p:sp>
      </p:grpSp>
    </p:spTree>
    <p:extLst>
      <p:ext uri="{BB962C8B-B14F-4D97-AF65-F5344CB8AC3E}">
        <p14:creationId xmlns:p14="http://schemas.microsoft.com/office/powerpoint/2010/main" val="1980736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3331029" y="2043404"/>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584281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7048"/>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工作整体思路</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687248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2134" y="1703445"/>
            <a:ext cx="4021152" cy="2685124"/>
          </a:xfrm>
          <a:prstGeom prst="rect">
            <a:avLst/>
          </a:prstGeom>
          <a:ln w="28575">
            <a:solidFill>
              <a:schemeClr val="bg1">
                <a:lumMod val="85000"/>
              </a:schemeClr>
            </a:solidFill>
          </a:ln>
        </p:spPr>
      </p:pic>
      <p:grpSp>
        <p:nvGrpSpPr>
          <p:cNvPr id="24" name="组合 23"/>
          <p:cNvGrpSpPr/>
          <p:nvPr/>
        </p:nvGrpSpPr>
        <p:grpSpPr>
          <a:xfrm>
            <a:off x="1122134" y="4637435"/>
            <a:ext cx="3002260" cy="261610"/>
            <a:chOff x="1077684" y="4610168"/>
            <a:chExt cx="3002260" cy="261610"/>
          </a:xfrm>
        </p:grpSpPr>
        <p:grpSp>
          <p:nvGrpSpPr>
            <p:cNvPr id="25" name="组合 24"/>
            <p:cNvGrpSpPr/>
            <p:nvPr/>
          </p:nvGrpSpPr>
          <p:grpSpPr>
            <a:xfrm>
              <a:off x="1077684" y="4610168"/>
              <a:ext cx="2535466" cy="261610"/>
              <a:chOff x="1077684" y="4610641"/>
              <a:chExt cx="2535466" cy="261610"/>
            </a:xfrm>
          </p:grpSpPr>
          <p:sp>
            <p:nvSpPr>
              <p:cNvPr id="27" name="矩形 26"/>
              <p:cNvSpPr/>
              <p:nvPr/>
            </p:nvSpPr>
            <p:spPr>
              <a:xfrm>
                <a:off x="1077684" y="4644366"/>
                <a:ext cx="2535466" cy="209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29" name="文本框 28"/>
              <p:cNvSpPr txBox="1"/>
              <p:nvPr/>
            </p:nvSpPr>
            <p:spPr>
              <a:xfrm>
                <a:off x="1077685" y="4610641"/>
                <a:ext cx="764953"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DESIGN </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26" name="文本框 25"/>
            <p:cNvSpPr txBox="1"/>
            <p:nvPr/>
          </p:nvSpPr>
          <p:spPr>
            <a:xfrm>
              <a:off x="3613150" y="4610168"/>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76%</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30" name="组合 29"/>
          <p:cNvGrpSpPr/>
          <p:nvPr/>
        </p:nvGrpSpPr>
        <p:grpSpPr>
          <a:xfrm>
            <a:off x="1122134" y="4914915"/>
            <a:ext cx="2602209" cy="261610"/>
            <a:chOff x="1077684" y="4868909"/>
            <a:chExt cx="2602209" cy="261610"/>
          </a:xfrm>
        </p:grpSpPr>
        <p:grpSp>
          <p:nvGrpSpPr>
            <p:cNvPr id="31" name="组合 30"/>
            <p:cNvGrpSpPr/>
            <p:nvPr/>
          </p:nvGrpSpPr>
          <p:grpSpPr>
            <a:xfrm>
              <a:off x="1077684" y="4868909"/>
              <a:ext cx="2135415" cy="261610"/>
              <a:chOff x="1077684" y="4866942"/>
              <a:chExt cx="2135415" cy="261610"/>
            </a:xfrm>
          </p:grpSpPr>
          <p:sp>
            <p:nvSpPr>
              <p:cNvPr id="48" name="矩形 47"/>
              <p:cNvSpPr/>
              <p:nvPr/>
            </p:nvSpPr>
            <p:spPr>
              <a:xfrm>
                <a:off x="1077684" y="4902020"/>
                <a:ext cx="2135415"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49" name="文本框 48"/>
              <p:cNvSpPr txBox="1"/>
              <p:nvPr/>
            </p:nvSpPr>
            <p:spPr>
              <a:xfrm>
                <a:off x="1077685" y="4866942"/>
                <a:ext cx="748923"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CODING</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47" name="文本框 46"/>
            <p:cNvSpPr txBox="1"/>
            <p:nvPr/>
          </p:nvSpPr>
          <p:spPr>
            <a:xfrm>
              <a:off x="3213099" y="4868909"/>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70%</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50" name="组合 49"/>
          <p:cNvGrpSpPr/>
          <p:nvPr/>
        </p:nvGrpSpPr>
        <p:grpSpPr>
          <a:xfrm>
            <a:off x="1122135" y="5192395"/>
            <a:ext cx="1847614" cy="261610"/>
            <a:chOff x="1077685" y="5118035"/>
            <a:chExt cx="1847614" cy="261610"/>
          </a:xfrm>
        </p:grpSpPr>
        <p:grpSp>
          <p:nvGrpSpPr>
            <p:cNvPr id="51" name="组合 50"/>
            <p:cNvGrpSpPr/>
            <p:nvPr/>
          </p:nvGrpSpPr>
          <p:grpSpPr>
            <a:xfrm>
              <a:off x="1077685" y="5118035"/>
              <a:ext cx="1379765" cy="261610"/>
              <a:chOff x="1077685" y="5118612"/>
              <a:chExt cx="1379765" cy="261610"/>
            </a:xfrm>
          </p:grpSpPr>
          <p:sp>
            <p:nvSpPr>
              <p:cNvPr id="53" name="矩形 52"/>
              <p:cNvSpPr/>
              <p:nvPr/>
            </p:nvSpPr>
            <p:spPr>
              <a:xfrm>
                <a:off x="1077685" y="5152336"/>
                <a:ext cx="1379765" cy="209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54" name="文本框 53"/>
              <p:cNvSpPr txBox="1"/>
              <p:nvPr/>
            </p:nvSpPr>
            <p:spPr>
              <a:xfrm>
                <a:off x="1077685" y="5118612"/>
                <a:ext cx="1127232"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CONCEPTION</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52" name="文本框 51"/>
            <p:cNvSpPr txBox="1"/>
            <p:nvPr/>
          </p:nvSpPr>
          <p:spPr>
            <a:xfrm>
              <a:off x="2458505" y="5118035"/>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50%</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55" name="组合 54"/>
          <p:cNvGrpSpPr/>
          <p:nvPr/>
        </p:nvGrpSpPr>
        <p:grpSpPr>
          <a:xfrm>
            <a:off x="1122135" y="5469875"/>
            <a:ext cx="3372514" cy="261610"/>
            <a:chOff x="1077685" y="5387033"/>
            <a:chExt cx="3372514" cy="261610"/>
          </a:xfrm>
        </p:grpSpPr>
        <p:grpSp>
          <p:nvGrpSpPr>
            <p:cNvPr id="56" name="组合 55"/>
            <p:cNvGrpSpPr/>
            <p:nvPr/>
          </p:nvGrpSpPr>
          <p:grpSpPr>
            <a:xfrm>
              <a:off x="1077685" y="5387033"/>
              <a:ext cx="2905720" cy="261610"/>
              <a:chOff x="1077685" y="5388274"/>
              <a:chExt cx="2905720" cy="261610"/>
            </a:xfrm>
          </p:grpSpPr>
          <p:sp>
            <p:nvSpPr>
              <p:cNvPr id="58" name="矩形 57"/>
              <p:cNvSpPr/>
              <p:nvPr/>
            </p:nvSpPr>
            <p:spPr>
              <a:xfrm>
                <a:off x="1077685" y="5421998"/>
                <a:ext cx="2905720" cy="20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59" name="文本框 58"/>
              <p:cNvSpPr txBox="1"/>
              <p:nvPr/>
            </p:nvSpPr>
            <p:spPr>
              <a:xfrm>
                <a:off x="1077685" y="5388274"/>
                <a:ext cx="1040670"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MARKETING</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57" name="文本框 56"/>
            <p:cNvSpPr txBox="1"/>
            <p:nvPr/>
          </p:nvSpPr>
          <p:spPr>
            <a:xfrm>
              <a:off x="3983405" y="5387033"/>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80%</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grpSp>
        <p:nvGrpSpPr>
          <p:cNvPr id="60" name="组合 59"/>
          <p:cNvGrpSpPr/>
          <p:nvPr/>
        </p:nvGrpSpPr>
        <p:grpSpPr>
          <a:xfrm>
            <a:off x="1122135" y="5747355"/>
            <a:ext cx="3742034" cy="261610"/>
            <a:chOff x="1077685" y="5641258"/>
            <a:chExt cx="3742034" cy="261610"/>
          </a:xfrm>
        </p:grpSpPr>
        <p:grpSp>
          <p:nvGrpSpPr>
            <p:cNvPr id="61" name="组合 60"/>
            <p:cNvGrpSpPr/>
            <p:nvPr/>
          </p:nvGrpSpPr>
          <p:grpSpPr>
            <a:xfrm>
              <a:off x="1077685" y="5641258"/>
              <a:ext cx="3275240" cy="261610"/>
              <a:chOff x="1077685" y="5641258"/>
              <a:chExt cx="3275240" cy="261610"/>
            </a:xfrm>
          </p:grpSpPr>
          <p:sp>
            <p:nvSpPr>
              <p:cNvPr id="63" name="矩形 62"/>
              <p:cNvSpPr/>
              <p:nvPr/>
            </p:nvSpPr>
            <p:spPr>
              <a:xfrm>
                <a:off x="1077685" y="5674982"/>
                <a:ext cx="3275240" cy="209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6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微软雅黑"/>
                  <a:cs typeface="Arial" panose="020B0604020202020204" pitchFamily="34" charset="0"/>
                </a:endParaRPr>
              </a:p>
            </p:txBody>
          </p:sp>
          <p:sp>
            <p:nvSpPr>
              <p:cNvPr id="64" name="文本框 63"/>
              <p:cNvSpPr txBox="1"/>
              <p:nvPr/>
            </p:nvSpPr>
            <p:spPr>
              <a:xfrm>
                <a:off x="1077685" y="5641258"/>
                <a:ext cx="1612942"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SOCIAL MARKETING</a:t>
                </a:r>
                <a:endParaRPr kumimoji="0" lang="zh-CN" altLang="en-US" sz="11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sp>
          <p:nvSpPr>
            <p:cNvPr id="62" name="文本框 61"/>
            <p:cNvSpPr txBox="1"/>
            <p:nvPr/>
          </p:nvSpPr>
          <p:spPr>
            <a:xfrm>
              <a:off x="4352925" y="5641258"/>
              <a:ext cx="466794"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rPr>
                <a:t>88%</a:t>
              </a:r>
              <a:endParaRPr kumimoji="0" lang="zh-CN" altLang="en-US" sz="11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宋体" panose="02010600030101010101" pitchFamily="2" charset="-122"/>
                <a:cs typeface="Arial" panose="020B0604020202020204" pitchFamily="34" charset="0"/>
              </a:endParaRPr>
            </a:p>
          </p:txBody>
        </p:sp>
      </p:grpSp>
      <p:cxnSp>
        <p:nvCxnSpPr>
          <p:cNvPr id="96" name="直接连接符 95"/>
          <p:cNvCxnSpPr/>
          <p:nvPr/>
        </p:nvCxnSpPr>
        <p:spPr>
          <a:xfrm>
            <a:off x="6142795" y="253315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42795" y="3613158"/>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142795" y="4769584"/>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861334" y="5382865"/>
            <a:ext cx="574574" cy="574574"/>
            <a:chOff x="7073233" y="6727758"/>
            <a:chExt cx="574574" cy="574574"/>
          </a:xfrm>
        </p:grpSpPr>
        <p:sp>
          <p:nvSpPr>
            <p:cNvPr id="66" name="矩形 65"/>
            <p:cNvSpPr/>
            <p:nvPr/>
          </p:nvSpPr>
          <p:spPr>
            <a:xfrm rot="2700000">
              <a:off x="7073233" y="6727758"/>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sp>
          <p:nvSpPr>
            <p:cNvPr id="67" name="Freeform 12"/>
            <p:cNvSpPr>
              <a:spLocks noEditPoints="1"/>
            </p:cNvSpPr>
            <p:nvPr/>
          </p:nvSpPr>
          <p:spPr bwMode="auto">
            <a:xfrm>
              <a:off x="7173157" y="6839794"/>
              <a:ext cx="374727" cy="350502"/>
            </a:xfrm>
            <a:custGeom>
              <a:avLst/>
              <a:gdLst>
                <a:gd name="T0" fmla="*/ 495 w 495"/>
                <a:gd name="T1" fmla="*/ 378 h 463"/>
                <a:gd name="T2" fmla="*/ 495 w 495"/>
                <a:gd name="T3" fmla="*/ 0 h 463"/>
                <a:gd name="T4" fmla="*/ 0 w 495"/>
                <a:gd name="T5" fmla="*/ 0 h 463"/>
                <a:gd name="T6" fmla="*/ 0 w 495"/>
                <a:gd name="T7" fmla="*/ 378 h 463"/>
                <a:gd name="T8" fmla="*/ 230 w 495"/>
                <a:gd name="T9" fmla="*/ 378 h 463"/>
                <a:gd name="T10" fmla="*/ 230 w 495"/>
                <a:gd name="T11" fmla="*/ 425 h 463"/>
                <a:gd name="T12" fmla="*/ 71 w 495"/>
                <a:gd name="T13" fmla="*/ 425 h 463"/>
                <a:gd name="T14" fmla="*/ 71 w 495"/>
                <a:gd name="T15" fmla="*/ 463 h 463"/>
                <a:gd name="T16" fmla="*/ 424 w 495"/>
                <a:gd name="T17" fmla="*/ 463 h 463"/>
                <a:gd name="T18" fmla="*/ 424 w 495"/>
                <a:gd name="T19" fmla="*/ 425 h 463"/>
                <a:gd name="T20" fmla="*/ 268 w 495"/>
                <a:gd name="T21" fmla="*/ 425 h 463"/>
                <a:gd name="T22" fmla="*/ 268 w 495"/>
                <a:gd name="T23" fmla="*/ 378 h 463"/>
                <a:gd name="T24" fmla="*/ 495 w 495"/>
                <a:gd name="T25" fmla="*/ 378 h 463"/>
                <a:gd name="T26" fmla="*/ 38 w 495"/>
                <a:gd name="T27" fmla="*/ 38 h 463"/>
                <a:gd name="T28" fmla="*/ 457 w 495"/>
                <a:gd name="T29" fmla="*/ 38 h 463"/>
                <a:gd name="T30" fmla="*/ 457 w 495"/>
                <a:gd name="T31" fmla="*/ 224 h 463"/>
                <a:gd name="T32" fmla="*/ 38 w 495"/>
                <a:gd name="T33" fmla="*/ 224 h 463"/>
                <a:gd name="T34" fmla="*/ 38 w 495"/>
                <a:gd name="T35" fmla="*/ 38 h 463"/>
                <a:gd name="T36" fmla="*/ 38 w 495"/>
                <a:gd name="T37" fmla="*/ 340 h 463"/>
                <a:gd name="T38" fmla="*/ 38 w 495"/>
                <a:gd name="T39" fmla="*/ 262 h 463"/>
                <a:gd name="T40" fmla="*/ 457 w 495"/>
                <a:gd name="T41" fmla="*/ 262 h 463"/>
                <a:gd name="T42" fmla="*/ 457 w 495"/>
                <a:gd name="T43" fmla="*/ 340 h 463"/>
                <a:gd name="T44" fmla="*/ 38 w 495"/>
                <a:gd name="T45" fmla="*/ 34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5" h="463">
                  <a:moveTo>
                    <a:pt x="495" y="378"/>
                  </a:moveTo>
                  <a:lnTo>
                    <a:pt x="495" y="0"/>
                  </a:lnTo>
                  <a:lnTo>
                    <a:pt x="0" y="0"/>
                  </a:lnTo>
                  <a:lnTo>
                    <a:pt x="0" y="378"/>
                  </a:lnTo>
                  <a:lnTo>
                    <a:pt x="230" y="378"/>
                  </a:lnTo>
                  <a:lnTo>
                    <a:pt x="230" y="425"/>
                  </a:lnTo>
                  <a:lnTo>
                    <a:pt x="71" y="425"/>
                  </a:lnTo>
                  <a:lnTo>
                    <a:pt x="71" y="463"/>
                  </a:lnTo>
                  <a:lnTo>
                    <a:pt x="424" y="463"/>
                  </a:lnTo>
                  <a:lnTo>
                    <a:pt x="424" y="425"/>
                  </a:lnTo>
                  <a:lnTo>
                    <a:pt x="268" y="425"/>
                  </a:lnTo>
                  <a:lnTo>
                    <a:pt x="268" y="378"/>
                  </a:lnTo>
                  <a:lnTo>
                    <a:pt x="495" y="378"/>
                  </a:lnTo>
                  <a:close/>
                  <a:moveTo>
                    <a:pt x="38" y="38"/>
                  </a:moveTo>
                  <a:lnTo>
                    <a:pt x="457" y="38"/>
                  </a:lnTo>
                  <a:lnTo>
                    <a:pt x="457" y="224"/>
                  </a:lnTo>
                  <a:lnTo>
                    <a:pt x="38" y="224"/>
                  </a:lnTo>
                  <a:lnTo>
                    <a:pt x="38" y="38"/>
                  </a:lnTo>
                  <a:close/>
                  <a:moveTo>
                    <a:pt x="38" y="340"/>
                  </a:moveTo>
                  <a:lnTo>
                    <a:pt x="38" y="262"/>
                  </a:lnTo>
                  <a:lnTo>
                    <a:pt x="457" y="262"/>
                  </a:lnTo>
                  <a:lnTo>
                    <a:pt x="457" y="340"/>
                  </a:lnTo>
                  <a:lnTo>
                    <a:pt x="38" y="3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nvGrpSpPr>
          <p:cNvPr id="68" name="组合 67"/>
          <p:cNvGrpSpPr/>
          <p:nvPr/>
        </p:nvGrpSpPr>
        <p:grpSpPr>
          <a:xfrm>
            <a:off x="5861334" y="1839581"/>
            <a:ext cx="574574" cy="574574"/>
            <a:chOff x="8474014" y="4952597"/>
            <a:chExt cx="574574" cy="574574"/>
          </a:xfrm>
        </p:grpSpPr>
        <p:sp>
          <p:nvSpPr>
            <p:cNvPr id="69" name="矩形 68"/>
            <p:cNvSpPr/>
            <p:nvPr/>
          </p:nvSpPr>
          <p:spPr>
            <a:xfrm rot="2700000">
              <a:off x="8474014" y="4952597"/>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sp>
          <p:nvSpPr>
            <p:cNvPr id="70"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nvGrpSpPr>
          <p:cNvPr id="71" name="组合 70"/>
          <p:cNvGrpSpPr/>
          <p:nvPr/>
        </p:nvGrpSpPr>
        <p:grpSpPr>
          <a:xfrm>
            <a:off x="5853163" y="4126795"/>
            <a:ext cx="574574" cy="574574"/>
            <a:chOff x="7909823" y="5116902"/>
            <a:chExt cx="574574" cy="574574"/>
          </a:xfrm>
        </p:grpSpPr>
        <p:sp>
          <p:nvSpPr>
            <p:cNvPr id="72" name="矩形 71"/>
            <p:cNvSpPr/>
            <p:nvPr/>
          </p:nvSpPr>
          <p:spPr>
            <a:xfrm rot="2700000">
              <a:off x="7909823" y="5116902"/>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grpSp>
          <p:nvGrpSpPr>
            <p:cNvPr id="73" name="组合 72"/>
            <p:cNvGrpSpPr/>
            <p:nvPr/>
          </p:nvGrpSpPr>
          <p:grpSpPr>
            <a:xfrm>
              <a:off x="8025266" y="5212663"/>
              <a:ext cx="343688" cy="383053"/>
              <a:chOff x="9761538" y="11682413"/>
              <a:chExt cx="720725" cy="803275"/>
            </a:xfrm>
            <a:solidFill>
              <a:srgbClr val="191E22"/>
            </a:solidFill>
          </p:grpSpPr>
          <p:sp>
            <p:nvSpPr>
              <p:cNvPr id="74"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5"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6"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7"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78"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grpSp>
        <p:nvGrpSpPr>
          <p:cNvPr id="79" name="组合 78"/>
          <p:cNvGrpSpPr/>
          <p:nvPr/>
        </p:nvGrpSpPr>
        <p:grpSpPr>
          <a:xfrm>
            <a:off x="5853163" y="2952170"/>
            <a:ext cx="574574" cy="574574"/>
            <a:chOff x="7387686" y="5093089"/>
            <a:chExt cx="574574" cy="574574"/>
          </a:xfrm>
        </p:grpSpPr>
        <p:sp>
          <p:nvSpPr>
            <p:cNvPr id="80" name="矩形 79"/>
            <p:cNvSpPr/>
            <p:nvPr/>
          </p:nvSpPr>
          <p:spPr>
            <a:xfrm rot="2700000">
              <a:off x="7387686" y="5093089"/>
              <a:ext cx="574574" cy="57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微软雅黑"/>
                <a:cs typeface="+mn-cs"/>
              </a:endParaRPr>
            </a:p>
          </p:txBody>
        </p:sp>
        <p:grpSp>
          <p:nvGrpSpPr>
            <p:cNvPr id="81" name="组合 80"/>
            <p:cNvGrpSpPr/>
            <p:nvPr/>
          </p:nvGrpSpPr>
          <p:grpSpPr>
            <a:xfrm>
              <a:off x="7489881" y="5222916"/>
              <a:ext cx="370184" cy="314921"/>
              <a:chOff x="7550150" y="16151225"/>
              <a:chExt cx="776288" cy="660400"/>
            </a:xfrm>
            <a:solidFill>
              <a:srgbClr val="191E22"/>
            </a:solidFill>
          </p:grpSpPr>
          <p:sp>
            <p:nvSpPr>
              <p:cNvPr id="82"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sp>
            <p:nvSpPr>
              <p:cNvPr id="83"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B0503020202020204" pitchFamily="34" charset="0"/>
                  <a:ea typeface="宋体" panose="02010600030101010101" pitchFamily="2" charset="-122"/>
                  <a:cs typeface="+mn-cs"/>
                </a:endParaRPr>
              </a:p>
            </p:txBody>
          </p:sp>
        </p:grpSp>
      </p:grpSp>
      <p:grpSp>
        <p:nvGrpSpPr>
          <p:cNvPr id="102" name="组合 101"/>
          <p:cNvGrpSpPr/>
          <p:nvPr/>
        </p:nvGrpSpPr>
        <p:grpSpPr>
          <a:xfrm>
            <a:off x="6762320" y="1587631"/>
            <a:ext cx="4287921" cy="1000485"/>
            <a:chOff x="4265655" y="1851119"/>
            <a:chExt cx="4509780" cy="1000485"/>
          </a:xfrm>
        </p:grpSpPr>
        <p:sp>
          <p:nvSpPr>
            <p:cNvPr id="103" name="矩形 102"/>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保留文字您的内容打在这里</a:t>
              </a:r>
            </a:p>
          </p:txBody>
        </p:sp>
        <p:sp>
          <p:nvSpPr>
            <p:cNvPr id="104" name="矩形 103"/>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105" name="组合 104"/>
          <p:cNvGrpSpPr/>
          <p:nvPr/>
        </p:nvGrpSpPr>
        <p:grpSpPr>
          <a:xfrm>
            <a:off x="6762320" y="2767700"/>
            <a:ext cx="4287921" cy="1000485"/>
            <a:chOff x="4265655" y="1851119"/>
            <a:chExt cx="4509780" cy="1000485"/>
          </a:xfrm>
        </p:grpSpPr>
        <p:sp>
          <p:nvSpPr>
            <p:cNvPr id="106" name="矩形 105"/>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保留文字您的内容打在这里</a:t>
              </a:r>
            </a:p>
          </p:txBody>
        </p:sp>
        <p:sp>
          <p:nvSpPr>
            <p:cNvPr id="107" name="矩形 106"/>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108" name="组合 107"/>
          <p:cNvGrpSpPr/>
          <p:nvPr/>
        </p:nvGrpSpPr>
        <p:grpSpPr>
          <a:xfrm>
            <a:off x="6762320" y="3947769"/>
            <a:ext cx="4287921" cy="1000485"/>
            <a:chOff x="4265655" y="1851119"/>
            <a:chExt cx="4509780" cy="1000485"/>
          </a:xfrm>
        </p:grpSpPr>
        <p:sp>
          <p:nvSpPr>
            <p:cNvPr id="109" name="矩形 108"/>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保留文字您的内容打在这里</a:t>
              </a:r>
            </a:p>
          </p:txBody>
        </p:sp>
        <p:sp>
          <p:nvSpPr>
            <p:cNvPr id="110" name="矩形 109"/>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111" name="组合 110"/>
          <p:cNvGrpSpPr/>
          <p:nvPr/>
        </p:nvGrpSpPr>
        <p:grpSpPr>
          <a:xfrm>
            <a:off x="6762320" y="5127839"/>
            <a:ext cx="4287921" cy="1000485"/>
            <a:chOff x="4265655" y="1851119"/>
            <a:chExt cx="4509780" cy="1000485"/>
          </a:xfrm>
        </p:grpSpPr>
        <p:sp>
          <p:nvSpPr>
            <p:cNvPr id="112" name="矩形 111"/>
            <p:cNvSpPr/>
            <p:nvPr/>
          </p:nvSpPr>
          <p:spPr>
            <a:xfrm>
              <a:off x="4265655" y="2281320"/>
              <a:ext cx="4509780" cy="570284"/>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100" dirty="0">
                  <a:solidFill>
                    <a:schemeClr val="tx1">
                      <a:lumMod val="65000"/>
                      <a:lumOff val="35000"/>
                    </a:schemeClr>
                  </a:solidFill>
                  <a:latin typeface="微软雅黑"/>
                  <a:ea typeface="微软雅黑"/>
                  <a:cs typeface="Arial" panose="020B0604020202020204" pitchFamily="34" charset="0"/>
                </a:rPr>
                <a:t>保留文字您的内容打在这里</a:t>
              </a:r>
            </a:p>
          </p:txBody>
        </p:sp>
        <p:sp>
          <p:nvSpPr>
            <p:cNvPr id="113" name="矩形 112"/>
            <p:cNvSpPr/>
            <p:nvPr/>
          </p:nvSpPr>
          <p:spPr>
            <a:xfrm>
              <a:off x="4265655" y="1851119"/>
              <a:ext cx="3458556" cy="507831"/>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84" name="组合 83"/>
          <p:cNvGrpSpPr/>
          <p:nvPr/>
        </p:nvGrpSpPr>
        <p:grpSpPr>
          <a:xfrm>
            <a:off x="4212505" y="354939"/>
            <a:ext cx="3766991" cy="717686"/>
            <a:chOff x="2976152" y="4708118"/>
            <a:chExt cx="3766991" cy="717686"/>
          </a:xfrm>
        </p:grpSpPr>
        <p:sp>
          <p:nvSpPr>
            <p:cNvPr id="85" name="文本框 8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86" name="文本框 8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2676492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650"/>
                                        <p:tgtEl>
                                          <p:spTgt spid="24"/>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65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650"/>
                                        <p:tgtEl>
                                          <p:spTgt spid="50"/>
                                        </p:tgtEl>
                                      </p:cBhvr>
                                    </p:animEffect>
                                  </p:childTnLst>
                                </p:cTn>
                              </p:par>
                              <p:par>
                                <p:cTn id="18" presetID="22" presetClass="entr" presetSubtype="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650"/>
                                        <p:tgtEl>
                                          <p:spTgt spid="55"/>
                                        </p:tgtEl>
                                      </p:cBhvr>
                                    </p:animEffect>
                                  </p:childTnLst>
                                </p:cTn>
                              </p:par>
                              <p:par>
                                <p:cTn id="21" presetID="22" presetClass="entr" presetSubtype="8"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650"/>
                                        <p:tgtEl>
                                          <p:spTgt spid="60"/>
                                        </p:tgtEl>
                                      </p:cBhvr>
                                    </p:animEffect>
                                  </p:childTnLst>
                                </p:cTn>
                              </p:par>
                            </p:childTnLst>
                          </p:cTn>
                        </p:par>
                        <p:par>
                          <p:cTn id="24" fill="hold">
                            <p:stCondLst>
                              <p:cond delay="1150"/>
                            </p:stCondLst>
                            <p:childTnLst>
                              <p:par>
                                <p:cTn id="25" presetID="23" presetClass="entr" presetSubtype="16"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childTnLst>
                                </p:cTn>
                              </p:par>
                            </p:childTnLst>
                          </p:cTn>
                        </p:par>
                        <p:par>
                          <p:cTn id="29" fill="hold">
                            <p:stCondLst>
                              <p:cond delay="1650"/>
                            </p:stCondLst>
                            <p:childTnLst>
                              <p:par>
                                <p:cTn id="30" presetID="22" presetClass="entr" presetSubtype="1"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wipe(up)">
                                      <p:cBhvr>
                                        <p:cTn id="32" dur="250"/>
                                        <p:tgtEl>
                                          <p:spTgt spid="96"/>
                                        </p:tgtEl>
                                      </p:cBhvr>
                                    </p:animEffect>
                                  </p:childTnLst>
                                </p:cTn>
                              </p:par>
                            </p:childTnLst>
                          </p:cTn>
                        </p:par>
                        <p:par>
                          <p:cTn id="33" fill="hold">
                            <p:stCondLst>
                              <p:cond delay="1900"/>
                            </p:stCondLst>
                            <p:childTnLst>
                              <p:par>
                                <p:cTn id="34" presetID="23" presetClass="entr" presetSubtype="16"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500" fill="hold"/>
                                        <p:tgtEl>
                                          <p:spTgt spid="79"/>
                                        </p:tgtEl>
                                        <p:attrNameLst>
                                          <p:attrName>ppt_w</p:attrName>
                                        </p:attrNameLst>
                                      </p:cBhvr>
                                      <p:tavLst>
                                        <p:tav tm="0">
                                          <p:val>
                                            <p:fltVal val="0"/>
                                          </p:val>
                                        </p:tav>
                                        <p:tav tm="100000">
                                          <p:val>
                                            <p:strVal val="#ppt_w"/>
                                          </p:val>
                                        </p:tav>
                                      </p:tavLst>
                                    </p:anim>
                                    <p:anim calcmode="lin" valueType="num">
                                      <p:cBhvr>
                                        <p:cTn id="37" dur="500" fill="hold"/>
                                        <p:tgtEl>
                                          <p:spTgt spid="79"/>
                                        </p:tgtEl>
                                        <p:attrNameLst>
                                          <p:attrName>ppt_h</p:attrName>
                                        </p:attrNameLst>
                                      </p:cBhvr>
                                      <p:tavLst>
                                        <p:tav tm="0">
                                          <p:val>
                                            <p:fltVal val="0"/>
                                          </p:val>
                                        </p:tav>
                                        <p:tav tm="100000">
                                          <p:val>
                                            <p:strVal val="#ppt_h"/>
                                          </p:val>
                                        </p:tav>
                                      </p:tavLst>
                                    </p:anim>
                                  </p:childTnLst>
                                </p:cTn>
                              </p:par>
                            </p:childTnLst>
                          </p:cTn>
                        </p:par>
                        <p:par>
                          <p:cTn id="38" fill="hold">
                            <p:stCondLst>
                              <p:cond delay="2400"/>
                            </p:stCondLst>
                            <p:childTnLst>
                              <p:par>
                                <p:cTn id="39" presetID="22" presetClass="entr" presetSubtype="1" fill="hold" nodeType="after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wipe(up)">
                                      <p:cBhvr>
                                        <p:cTn id="41" dur="250"/>
                                        <p:tgtEl>
                                          <p:spTgt spid="97"/>
                                        </p:tgtEl>
                                      </p:cBhvr>
                                    </p:animEffect>
                                  </p:childTnLst>
                                </p:cTn>
                              </p:par>
                            </p:childTnLst>
                          </p:cTn>
                        </p:par>
                        <p:par>
                          <p:cTn id="42" fill="hold">
                            <p:stCondLst>
                              <p:cond delay="2650"/>
                            </p:stCondLst>
                            <p:childTnLst>
                              <p:par>
                                <p:cTn id="43" presetID="23"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childTnLst>
                                </p:cTn>
                              </p:par>
                            </p:childTnLst>
                          </p:cTn>
                        </p:par>
                        <p:par>
                          <p:cTn id="47" fill="hold">
                            <p:stCondLst>
                              <p:cond delay="3150"/>
                            </p:stCondLst>
                            <p:childTnLst>
                              <p:par>
                                <p:cTn id="48" presetID="22" presetClass="entr" presetSubtype="1" fill="hold" nodeType="after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wipe(up)">
                                      <p:cBhvr>
                                        <p:cTn id="50" dur="250"/>
                                        <p:tgtEl>
                                          <p:spTgt spid="98"/>
                                        </p:tgtEl>
                                      </p:cBhvr>
                                    </p:animEffect>
                                  </p:childTnLst>
                                </p:cTn>
                              </p:par>
                            </p:childTnLst>
                          </p:cTn>
                        </p:par>
                        <p:par>
                          <p:cTn id="51" fill="hold">
                            <p:stCondLst>
                              <p:cond delay="3400"/>
                            </p:stCondLst>
                            <p:childTnLst>
                              <p:par>
                                <p:cTn id="52" presetID="23" presetClass="entr" presetSubtype="16"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p:cTn id="54" dur="500" fill="hold"/>
                                        <p:tgtEl>
                                          <p:spTgt spid="65"/>
                                        </p:tgtEl>
                                        <p:attrNameLst>
                                          <p:attrName>ppt_w</p:attrName>
                                        </p:attrNameLst>
                                      </p:cBhvr>
                                      <p:tavLst>
                                        <p:tav tm="0">
                                          <p:val>
                                            <p:fltVal val="0"/>
                                          </p:val>
                                        </p:tav>
                                        <p:tav tm="100000">
                                          <p:val>
                                            <p:strVal val="#ppt_w"/>
                                          </p:val>
                                        </p:tav>
                                      </p:tavLst>
                                    </p:anim>
                                    <p:anim calcmode="lin" valueType="num">
                                      <p:cBhvr>
                                        <p:cTn id="55" dur="500" fill="hold"/>
                                        <p:tgtEl>
                                          <p:spTgt spid="65"/>
                                        </p:tgtEl>
                                        <p:attrNameLst>
                                          <p:attrName>ppt_h</p:attrName>
                                        </p:attrNameLst>
                                      </p:cBhvr>
                                      <p:tavLst>
                                        <p:tav tm="0">
                                          <p:val>
                                            <p:fltVal val="0"/>
                                          </p:val>
                                        </p:tav>
                                        <p:tav tm="100000">
                                          <p:val>
                                            <p:strVal val="#ppt_h"/>
                                          </p:val>
                                        </p:tav>
                                      </p:tavLst>
                                    </p:anim>
                                  </p:childTnLst>
                                </p:cTn>
                              </p:par>
                            </p:childTnLst>
                          </p:cTn>
                        </p:par>
                        <p:par>
                          <p:cTn id="56" fill="hold">
                            <p:stCondLst>
                              <p:cond delay="3900"/>
                            </p:stCondLst>
                            <p:childTnLst>
                              <p:par>
                                <p:cTn id="57" presetID="14" presetClass="entr" presetSubtype="10" fill="hold" nodeType="after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randombar(horizontal)">
                                      <p:cBhvr>
                                        <p:cTn id="59" dur="500"/>
                                        <p:tgtEl>
                                          <p:spTgt spid="102"/>
                                        </p:tgtEl>
                                      </p:cBhvr>
                                    </p:animEffect>
                                  </p:childTnLst>
                                </p:cTn>
                              </p:par>
                              <p:par>
                                <p:cTn id="60" presetID="14" presetClass="entr" presetSubtype="10"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Effect transition="in" filter="randombar(horizontal)">
                                      <p:cBhvr>
                                        <p:cTn id="62" dur="500"/>
                                        <p:tgtEl>
                                          <p:spTgt spid="105"/>
                                        </p:tgtEl>
                                      </p:cBhvr>
                                    </p:animEffect>
                                  </p:childTnLst>
                                </p:cTn>
                              </p:par>
                              <p:par>
                                <p:cTn id="63" presetID="14" presetClass="entr" presetSubtype="10" fill="hold" nodeType="with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randombar(horizontal)">
                                      <p:cBhvr>
                                        <p:cTn id="65" dur="500"/>
                                        <p:tgtEl>
                                          <p:spTgt spid="108"/>
                                        </p:tgtEl>
                                      </p:cBhvr>
                                    </p:animEffect>
                                  </p:childTnLst>
                                </p:cTn>
                              </p:par>
                              <p:par>
                                <p:cTn id="66" presetID="14" presetClass="entr" presetSubtype="10" fill="hold"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randombar(horizontal)">
                                      <p:cBhvr>
                                        <p:cTn id="6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1"/>
          </p:nvPr>
        </p:nvPicPr>
        <p:blipFill>
          <a:blip r:embed="rId3">
            <a:extLst>
              <a:ext uri="{28A0092B-C50C-407E-A947-70E740481C1C}">
                <a14:useLocalDpi xmlns:a14="http://schemas.microsoft.com/office/drawing/2010/main"/>
              </a:ext>
            </a:extLst>
          </a:blip>
          <a:stretch>
            <a:fillRect/>
          </a:stretch>
        </p:blipFill>
        <p:spPr>
          <a:xfrm>
            <a:off x="1346937" y="1760715"/>
            <a:ext cx="2324172" cy="2006963"/>
          </a:xfrm>
        </p:spPr>
      </p:pic>
      <p:pic>
        <p:nvPicPr>
          <p:cNvPr id="22" name="图片占位符 21"/>
          <p:cNvPicPr>
            <a:picLocks noGrp="1" noChangeAspect="1"/>
          </p:cNvPicPr>
          <p:nvPr>
            <p:ph type="pic" sz="quarter" idx="12"/>
          </p:nvPr>
        </p:nvPicPr>
        <p:blipFill>
          <a:blip r:embed="rId4">
            <a:extLst>
              <a:ext uri="{28A0092B-C50C-407E-A947-70E740481C1C}">
                <a14:useLocalDpi xmlns:a14="http://schemas.microsoft.com/office/drawing/2010/main"/>
              </a:ext>
            </a:extLst>
          </a:blip>
          <a:stretch>
            <a:fillRect/>
          </a:stretch>
        </p:blipFill>
        <p:spPr>
          <a:xfrm>
            <a:off x="3742318" y="1760719"/>
            <a:ext cx="4706291" cy="4066187"/>
          </a:xfrm>
        </p:spPr>
      </p:pic>
      <p:pic>
        <p:nvPicPr>
          <p:cNvPr id="23" name="图片占位符 22"/>
          <p:cNvPicPr>
            <a:picLocks noGrp="1" noChangeAspect="1"/>
          </p:cNvPicPr>
          <p:nvPr>
            <p:ph type="pic" sz="quarter" idx="13"/>
          </p:nvPr>
        </p:nvPicPr>
        <p:blipFill>
          <a:blip r:embed="rId5">
            <a:extLst>
              <a:ext uri="{28A0092B-C50C-407E-A947-70E740481C1C}">
                <a14:useLocalDpi xmlns:a14="http://schemas.microsoft.com/office/drawing/2010/main"/>
              </a:ext>
            </a:extLst>
          </a:blip>
          <a:stretch>
            <a:fillRect/>
          </a:stretch>
        </p:blipFill>
        <p:spPr>
          <a:xfrm>
            <a:off x="8520911" y="3819944"/>
            <a:ext cx="2324172" cy="2006963"/>
          </a:xfrm>
        </p:spPr>
      </p:pic>
      <p:grpSp>
        <p:nvGrpSpPr>
          <p:cNvPr id="25" name="组合 24"/>
          <p:cNvGrpSpPr/>
          <p:nvPr/>
        </p:nvGrpSpPr>
        <p:grpSpPr>
          <a:xfrm>
            <a:off x="8520194" y="1751820"/>
            <a:ext cx="2325606" cy="2006963"/>
            <a:chOff x="8520194" y="1751820"/>
            <a:chExt cx="2325606" cy="2006963"/>
          </a:xfrm>
        </p:grpSpPr>
        <p:sp>
          <p:nvSpPr>
            <p:cNvPr id="8" name="Rectangle 9"/>
            <p:cNvSpPr/>
            <p:nvPr/>
          </p:nvSpPr>
          <p:spPr>
            <a:xfrm>
              <a:off x="8520194" y="1751820"/>
              <a:ext cx="2325606" cy="2006963"/>
            </a:xfrm>
            <a:prstGeom prst="rect">
              <a:avLst/>
            </a:prstGeom>
            <a:solidFill>
              <a:schemeClr val="accent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矩形 14">
              <a:extLst>
                <a:ext uri="{FF2B5EF4-FFF2-40B4-BE49-F238E27FC236}">
                  <a16:creationId xmlns:a16="http://schemas.microsoft.com/office/drawing/2014/main" xmlns="" id="{E3EB1709-6D20-4440-8800-976CC5E9712E}"/>
                </a:ext>
              </a:extLst>
            </p:cNvPr>
            <p:cNvSpPr/>
            <p:nvPr/>
          </p:nvSpPr>
          <p:spPr>
            <a:xfrm>
              <a:off x="8770038" y="2164031"/>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grpSp>
      <p:grpSp>
        <p:nvGrpSpPr>
          <p:cNvPr id="24" name="组合 23"/>
          <p:cNvGrpSpPr/>
          <p:nvPr/>
        </p:nvGrpSpPr>
        <p:grpSpPr>
          <a:xfrm>
            <a:off x="1346220" y="3819941"/>
            <a:ext cx="2325606" cy="2006963"/>
            <a:chOff x="1346220" y="3819941"/>
            <a:chExt cx="2325606" cy="2006963"/>
          </a:xfrm>
        </p:grpSpPr>
        <p:sp>
          <p:nvSpPr>
            <p:cNvPr id="6" name="Rectangle 7"/>
            <p:cNvSpPr/>
            <p:nvPr/>
          </p:nvSpPr>
          <p:spPr>
            <a:xfrm>
              <a:off x="1346220" y="3819941"/>
              <a:ext cx="2325606" cy="2006963"/>
            </a:xfrm>
            <a:prstGeom prst="rect">
              <a:avLst/>
            </a:prstGeom>
            <a:solidFill>
              <a:schemeClr val="accent1"/>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7" name="矩形 16">
              <a:extLst>
                <a:ext uri="{FF2B5EF4-FFF2-40B4-BE49-F238E27FC236}">
                  <a16:creationId xmlns:a16="http://schemas.microsoft.com/office/drawing/2014/main" xmlns="" id="{E3EB1709-6D20-4440-8800-976CC5E9712E}"/>
                </a:ext>
              </a:extLst>
            </p:cNvPr>
            <p:cNvSpPr/>
            <p:nvPr/>
          </p:nvSpPr>
          <p:spPr>
            <a:xfrm>
              <a:off x="1596064" y="4223257"/>
              <a:ext cx="1825917"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用户可以在投影仪或者计算机上进行演示也可以将演示文稿打印出来制作成胶片以便应用到更广泛的领域中</a:t>
              </a:r>
            </a:p>
          </p:txBody>
        </p:sp>
      </p:grpSp>
      <p:grpSp>
        <p:nvGrpSpPr>
          <p:cNvPr id="11" name="组合 10"/>
          <p:cNvGrpSpPr/>
          <p:nvPr/>
        </p:nvGrpSpPr>
        <p:grpSpPr>
          <a:xfrm>
            <a:off x="4212505" y="354939"/>
            <a:ext cx="3766991" cy="717686"/>
            <a:chOff x="2976152" y="4708118"/>
            <a:chExt cx="3766991" cy="717686"/>
          </a:xfrm>
        </p:grpSpPr>
        <p:sp>
          <p:nvSpPr>
            <p:cNvPr id="12" name="文本框 11"/>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13" name="文本框 12"/>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4188967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1"/>
          <p:cNvCxnSpPr/>
          <p:nvPr/>
        </p:nvCxnSpPr>
        <p:spPr>
          <a:xfrm>
            <a:off x="7310359" y="3787960"/>
            <a:ext cx="3764185" cy="0"/>
          </a:xfrm>
          <a:prstGeom prst="line">
            <a:avLst/>
          </a:prstGeom>
          <a:ln w="15875">
            <a:solidFill>
              <a:schemeClr val="accent2"/>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8" name="Oval 2"/>
          <p:cNvSpPr/>
          <p:nvPr/>
        </p:nvSpPr>
        <p:spPr>
          <a:xfrm>
            <a:off x="5078930" y="2778639"/>
            <a:ext cx="2021449" cy="2021449"/>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Block Arc 7"/>
          <p:cNvSpPr/>
          <p:nvPr/>
        </p:nvSpPr>
        <p:spPr>
          <a:xfrm flipH="1" flipV="1">
            <a:off x="4488092" y="2187801"/>
            <a:ext cx="3203125" cy="3203124"/>
          </a:xfrm>
          <a:prstGeom prst="blockArc">
            <a:avLst>
              <a:gd name="adj1" fmla="val 21599999"/>
              <a:gd name="adj2" fmla="val 8180671"/>
              <a:gd name="adj3" fmla="val 1191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0" name="Isosceles Triangle 8"/>
          <p:cNvSpPr/>
          <p:nvPr/>
        </p:nvSpPr>
        <p:spPr>
          <a:xfrm rot="18900000" flipH="1" flipV="1">
            <a:off x="6966834" y="2712908"/>
            <a:ext cx="658106" cy="567333"/>
          </a:xfrm>
          <a:prstGeom prst="triangle">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1" name="Block Arc 10"/>
          <p:cNvSpPr/>
          <p:nvPr/>
        </p:nvSpPr>
        <p:spPr>
          <a:xfrm>
            <a:off x="4488092" y="2187801"/>
            <a:ext cx="3203125" cy="3203124"/>
          </a:xfrm>
          <a:prstGeom prst="blockArc">
            <a:avLst>
              <a:gd name="adj1" fmla="val 21599999"/>
              <a:gd name="adj2" fmla="val 8180671"/>
              <a:gd name="adj3" fmla="val 1191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32" name="Isosceles Triangle 11"/>
          <p:cNvSpPr/>
          <p:nvPr/>
        </p:nvSpPr>
        <p:spPr>
          <a:xfrm rot="8100000" flipV="1">
            <a:off x="4562444" y="4314965"/>
            <a:ext cx="658105" cy="567333"/>
          </a:xfrm>
          <a:prstGeom prst="triangle">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cxnSp>
        <p:nvCxnSpPr>
          <p:cNvPr id="33" name="Straight Connector 12"/>
          <p:cNvCxnSpPr/>
          <p:nvPr/>
        </p:nvCxnSpPr>
        <p:spPr>
          <a:xfrm flipH="1">
            <a:off x="1330940" y="3777327"/>
            <a:ext cx="3528176" cy="0"/>
          </a:xfrm>
          <a:prstGeom prst="line">
            <a:avLst/>
          </a:prstGeom>
          <a:ln w="15875">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4" name="Freeform: Shape 77"/>
          <p:cNvSpPr>
            <a:spLocks/>
          </p:cNvSpPr>
          <p:nvPr/>
        </p:nvSpPr>
        <p:spPr bwMode="auto">
          <a:xfrm>
            <a:off x="2789755" y="3907318"/>
            <a:ext cx="420702" cy="4207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5" name="Freeform: Shape 78"/>
          <p:cNvSpPr>
            <a:spLocks/>
          </p:cNvSpPr>
          <p:nvPr/>
        </p:nvSpPr>
        <p:spPr bwMode="auto">
          <a:xfrm>
            <a:off x="2112133" y="3907318"/>
            <a:ext cx="420702" cy="4207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1"/>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6" name="Freeform: Shape 79"/>
          <p:cNvSpPr>
            <a:spLocks/>
          </p:cNvSpPr>
          <p:nvPr/>
        </p:nvSpPr>
        <p:spPr bwMode="auto">
          <a:xfrm>
            <a:off x="3467378" y="3907318"/>
            <a:ext cx="420702" cy="4207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1"/>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7" name="Freeform: Shape 80"/>
          <p:cNvSpPr>
            <a:spLocks/>
          </p:cNvSpPr>
          <p:nvPr/>
        </p:nvSpPr>
        <p:spPr bwMode="auto">
          <a:xfrm>
            <a:off x="9054213" y="3242904"/>
            <a:ext cx="420702" cy="4207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2"/>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8" name="Freeform: Shape 81"/>
          <p:cNvSpPr>
            <a:spLocks/>
          </p:cNvSpPr>
          <p:nvPr/>
        </p:nvSpPr>
        <p:spPr bwMode="auto">
          <a:xfrm>
            <a:off x="8376591" y="3242904"/>
            <a:ext cx="420702" cy="4207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2"/>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9" name="Freeform: Shape 82"/>
          <p:cNvSpPr>
            <a:spLocks/>
          </p:cNvSpPr>
          <p:nvPr/>
        </p:nvSpPr>
        <p:spPr bwMode="auto">
          <a:xfrm>
            <a:off x="9731836" y="3242904"/>
            <a:ext cx="420702" cy="4207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ffectLst>
            <a:outerShdw blurRad="774700" dist="850900" dir="2700000" algn="tl" rotWithShape="0">
              <a:prstClr val="black">
                <a:alpha val="1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grpSp>
        <p:nvGrpSpPr>
          <p:cNvPr id="40" name="组合 39"/>
          <p:cNvGrpSpPr/>
          <p:nvPr/>
        </p:nvGrpSpPr>
        <p:grpSpPr>
          <a:xfrm>
            <a:off x="1330940" y="2411268"/>
            <a:ext cx="2856141" cy="1090704"/>
            <a:chOff x="874712" y="3344238"/>
            <a:chExt cx="2856141" cy="1090704"/>
          </a:xfrm>
        </p:grpSpPr>
        <p:sp>
          <p:nvSpPr>
            <p:cNvPr id="41" name="矩形 40">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2" name="矩形 41">
              <a:extLst>
                <a:ext uri="{FF2B5EF4-FFF2-40B4-BE49-F238E27FC236}">
                  <a16:creationId xmlns:a16="http://schemas.microsoft.com/office/drawing/2014/main" xmlns="" id="{CBCE2F27-1948-4AAF-B7D2-B7B4F23C2784}"/>
                </a:ext>
              </a:extLst>
            </p:cNvPr>
            <p:cNvSpPr/>
            <p:nvPr/>
          </p:nvSpPr>
          <p:spPr>
            <a:xfrm>
              <a:off x="874712" y="33442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nvGrpSpPr>
          <p:cNvPr id="43" name="组合 42"/>
          <p:cNvGrpSpPr/>
          <p:nvPr/>
        </p:nvGrpSpPr>
        <p:grpSpPr>
          <a:xfrm>
            <a:off x="8218403" y="4158162"/>
            <a:ext cx="2856141" cy="1090704"/>
            <a:chOff x="874712" y="3344238"/>
            <a:chExt cx="2856141" cy="1090704"/>
          </a:xfrm>
        </p:grpSpPr>
        <p:sp>
          <p:nvSpPr>
            <p:cNvPr id="44" name="矩形 43">
              <a:extLst>
                <a:ext uri="{FF2B5EF4-FFF2-40B4-BE49-F238E27FC236}">
                  <a16:creationId xmlns:a16="http://schemas.microsoft.com/office/drawing/2014/main" xmlns="" id="{E3EB1709-6D20-4440-8800-976CC5E9712E}"/>
                </a:ext>
              </a:extLst>
            </p:cNvPr>
            <p:cNvSpPr/>
            <p:nvPr/>
          </p:nvSpPr>
          <p:spPr>
            <a:xfrm>
              <a:off x="874712" y="3677812"/>
              <a:ext cx="2856141"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5" name="矩形 44">
              <a:extLst>
                <a:ext uri="{FF2B5EF4-FFF2-40B4-BE49-F238E27FC236}">
                  <a16:creationId xmlns:a16="http://schemas.microsoft.com/office/drawing/2014/main" xmlns="" id="{CBCE2F27-1948-4AAF-B7D2-B7B4F23C2784}"/>
                </a:ext>
              </a:extLst>
            </p:cNvPr>
            <p:cNvSpPr/>
            <p:nvPr/>
          </p:nvSpPr>
          <p:spPr>
            <a:xfrm>
              <a:off x="1488879" y="3344238"/>
              <a:ext cx="2241974" cy="36234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rPr>
                <a:t>标题文字添加</a:t>
              </a:r>
            </a:p>
          </p:txBody>
        </p:sp>
      </p:grpSp>
      <p:pic>
        <p:nvPicPr>
          <p:cNvPr id="46" name="图片占位符 10"/>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5900"/>
                    </a14:imgEffect>
                    <a14:imgEffect>
                      <a14:saturation sat="66000"/>
                    </a14:imgEffect>
                    <a14:imgEffect>
                      <a14:brightnessContrast contrast="40000"/>
                    </a14:imgEffect>
                  </a14:imgLayer>
                </a14:imgProps>
              </a:ext>
              <a:ext uri="{28A0092B-C50C-407E-A947-70E740481C1C}">
                <a14:useLocalDpi xmlns:a14="http://schemas.microsoft.com/office/drawing/2010/main"/>
              </a:ext>
            </a:extLst>
          </a:blip>
          <a:srcRect l="16656" r="16656"/>
          <a:stretch>
            <a:fillRect/>
          </a:stretch>
        </p:blipFill>
        <p:spPr>
          <a:xfrm>
            <a:off x="5181600" y="2873560"/>
            <a:ext cx="1828800" cy="1828800"/>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pic>
      <p:grpSp>
        <p:nvGrpSpPr>
          <p:cNvPr id="22" name="组合 21"/>
          <p:cNvGrpSpPr/>
          <p:nvPr/>
        </p:nvGrpSpPr>
        <p:grpSpPr>
          <a:xfrm>
            <a:off x="4212505" y="354939"/>
            <a:ext cx="3766991" cy="717686"/>
            <a:chOff x="2976152" y="4708118"/>
            <a:chExt cx="3766991" cy="717686"/>
          </a:xfrm>
        </p:grpSpPr>
        <p:sp>
          <p:nvSpPr>
            <p:cNvPr id="23" name="文本框 22"/>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24" name="文本框 23"/>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2711247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anim calcmode="lin" valueType="num">
                                      <p:cBhvr>
                                        <p:cTn id="10" dur="500" fill="hold"/>
                                        <p:tgtEl>
                                          <p:spTgt spid="27"/>
                                        </p:tgtEl>
                                        <p:attrNameLst>
                                          <p:attrName>ppt_x</p:attrName>
                                        </p:attrNameLst>
                                      </p:cBhvr>
                                      <p:tavLst>
                                        <p:tav tm="0">
                                          <p:val>
                                            <p:fltVal val="0.5"/>
                                          </p:val>
                                        </p:tav>
                                        <p:tav tm="100000">
                                          <p:val>
                                            <p:strVal val="#ppt_x"/>
                                          </p:val>
                                        </p:tav>
                                      </p:tavLst>
                                    </p:anim>
                                    <p:anim calcmode="lin" valueType="num">
                                      <p:cBhvr>
                                        <p:cTn id="11" dur="500" fill="hold"/>
                                        <p:tgtEl>
                                          <p:spTgt spid="2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fltVal val="0.5"/>
                                          </p:val>
                                        </p:tav>
                                        <p:tav tm="100000">
                                          <p:val>
                                            <p:strVal val="#ppt_x"/>
                                          </p:val>
                                        </p:tav>
                                      </p:tavLst>
                                    </p:anim>
                                    <p:anim calcmode="lin" valueType="num">
                                      <p:cBhvr>
                                        <p:cTn id="18" dur="500" fill="hold"/>
                                        <p:tgtEl>
                                          <p:spTgt spid="2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fltVal val="0.5"/>
                                          </p:val>
                                        </p:tav>
                                        <p:tav tm="100000">
                                          <p:val>
                                            <p:strVal val="#ppt_x"/>
                                          </p:val>
                                        </p:tav>
                                      </p:tavLst>
                                    </p:anim>
                                    <p:anim calcmode="lin" valueType="num">
                                      <p:cBhvr>
                                        <p:cTn id="25" dur="500" fill="hold"/>
                                        <p:tgtEl>
                                          <p:spTgt spid="29"/>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anim calcmode="lin" valueType="num">
                                      <p:cBhvr>
                                        <p:cTn id="31" dur="500" fill="hold"/>
                                        <p:tgtEl>
                                          <p:spTgt spid="30"/>
                                        </p:tgtEl>
                                        <p:attrNameLst>
                                          <p:attrName>ppt_x</p:attrName>
                                        </p:attrNameLst>
                                      </p:cBhvr>
                                      <p:tavLst>
                                        <p:tav tm="0">
                                          <p:val>
                                            <p:fltVal val="0.5"/>
                                          </p:val>
                                        </p:tav>
                                        <p:tav tm="100000">
                                          <p:val>
                                            <p:strVal val="#ppt_x"/>
                                          </p:val>
                                        </p:tav>
                                      </p:tavLst>
                                    </p:anim>
                                    <p:anim calcmode="lin" valueType="num">
                                      <p:cBhvr>
                                        <p:cTn id="32" dur="500" fill="hold"/>
                                        <p:tgtEl>
                                          <p:spTgt spid="30"/>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anim calcmode="lin" valueType="num">
                                      <p:cBhvr>
                                        <p:cTn id="38" dur="500" fill="hold"/>
                                        <p:tgtEl>
                                          <p:spTgt spid="31"/>
                                        </p:tgtEl>
                                        <p:attrNameLst>
                                          <p:attrName>ppt_x</p:attrName>
                                        </p:attrNameLst>
                                      </p:cBhvr>
                                      <p:tavLst>
                                        <p:tav tm="0">
                                          <p:val>
                                            <p:fltVal val="0.5"/>
                                          </p:val>
                                        </p:tav>
                                        <p:tav tm="100000">
                                          <p:val>
                                            <p:strVal val="#ppt_x"/>
                                          </p:val>
                                        </p:tav>
                                      </p:tavLst>
                                    </p:anim>
                                    <p:anim calcmode="lin" valueType="num">
                                      <p:cBhvr>
                                        <p:cTn id="39" dur="500" fill="hold"/>
                                        <p:tgtEl>
                                          <p:spTgt spid="31"/>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anim calcmode="lin" valueType="num">
                                      <p:cBhvr>
                                        <p:cTn id="45" dur="500" fill="hold"/>
                                        <p:tgtEl>
                                          <p:spTgt spid="32"/>
                                        </p:tgtEl>
                                        <p:attrNameLst>
                                          <p:attrName>ppt_x</p:attrName>
                                        </p:attrNameLst>
                                      </p:cBhvr>
                                      <p:tavLst>
                                        <p:tav tm="0">
                                          <p:val>
                                            <p:fltVal val="0.5"/>
                                          </p:val>
                                        </p:tav>
                                        <p:tav tm="100000">
                                          <p:val>
                                            <p:strVal val="#ppt_x"/>
                                          </p:val>
                                        </p:tav>
                                      </p:tavLst>
                                    </p:anim>
                                    <p:anim calcmode="lin" valueType="num">
                                      <p:cBhvr>
                                        <p:cTn id="46" dur="500" fill="hold"/>
                                        <p:tgtEl>
                                          <p:spTgt spid="3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anim calcmode="lin" valueType="num">
                                      <p:cBhvr>
                                        <p:cTn id="52" dur="500" fill="hold"/>
                                        <p:tgtEl>
                                          <p:spTgt spid="33"/>
                                        </p:tgtEl>
                                        <p:attrNameLst>
                                          <p:attrName>ppt_x</p:attrName>
                                        </p:attrNameLst>
                                      </p:cBhvr>
                                      <p:tavLst>
                                        <p:tav tm="0">
                                          <p:val>
                                            <p:fltVal val="0.5"/>
                                          </p:val>
                                        </p:tav>
                                        <p:tav tm="100000">
                                          <p:val>
                                            <p:strVal val="#ppt_x"/>
                                          </p:val>
                                        </p:tav>
                                      </p:tavLst>
                                    </p:anim>
                                    <p:anim calcmode="lin" valueType="num">
                                      <p:cBhvr>
                                        <p:cTn id="53" dur="500" fill="hold"/>
                                        <p:tgtEl>
                                          <p:spTgt spid="33"/>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fltVal val="0.5"/>
                                          </p:val>
                                        </p:tav>
                                        <p:tav tm="100000">
                                          <p:val>
                                            <p:strVal val="#ppt_x"/>
                                          </p:val>
                                        </p:tav>
                                      </p:tavLst>
                                    </p:anim>
                                    <p:anim calcmode="lin" valueType="num">
                                      <p:cBhvr>
                                        <p:cTn id="60" dur="500" fill="hold"/>
                                        <p:tgtEl>
                                          <p:spTgt spid="3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anim calcmode="lin" valueType="num">
                                      <p:cBhvr>
                                        <p:cTn id="66" dur="500" fill="hold"/>
                                        <p:tgtEl>
                                          <p:spTgt spid="35"/>
                                        </p:tgtEl>
                                        <p:attrNameLst>
                                          <p:attrName>ppt_x</p:attrName>
                                        </p:attrNameLst>
                                      </p:cBhvr>
                                      <p:tavLst>
                                        <p:tav tm="0">
                                          <p:val>
                                            <p:fltVal val="0.5"/>
                                          </p:val>
                                        </p:tav>
                                        <p:tav tm="100000">
                                          <p:val>
                                            <p:strVal val="#ppt_x"/>
                                          </p:val>
                                        </p:tav>
                                      </p:tavLst>
                                    </p:anim>
                                    <p:anim calcmode="lin" valueType="num">
                                      <p:cBhvr>
                                        <p:cTn id="67" dur="500" fill="hold"/>
                                        <p:tgtEl>
                                          <p:spTgt spid="35"/>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anim calcmode="lin" valueType="num">
                                      <p:cBhvr>
                                        <p:cTn id="73" dur="500" fill="hold"/>
                                        <p:tgtEl>
                                          <p:spTgt spid="36"/>
                                        </p:tgtEl>
                                        <p:attrNameLst>
                                          <p:attrName>ppt_x</p:attrName>
                                        </p:attrNameLst>
                                      </p:cBhvr>
                                      <p:tavLst>
                                        <p:tav tm="0">
                                          <p:val>
                                            <p:fltVal val="0.5"/>
                                          </p:val>
                                        </p:tav>
                                        <p:tav tm="100000">
                                          <p:val>
                                            <p:strVal val="#ppt_x"/>
                                          </p:val>
                                        </p:tav>
                                      </p:tavLst>
                                    </p:anim>
                                    <p:anim calcmode="lin" valueType="num">
                                      <p:cBhvr>
                                        <p:cTn id="74" dur="500" fill="hold"/>
                                        <p:tgtEl>
                                          <p:spTgt spid="36"/>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animEffect transition="in" filter="fade">
                                      <p:cBhvr>
                                        <p:cTn id="79" dur="500"/>
                                        <p:tgtEl>
                                          <p:spTgt spid="37"/>
                                        </p:tgtEl>
                                      </p:cBhvr>
                                    </p:animEffect>
                                    <p:anim calcmode="lin" valueType="num">
                                      <p:cBhvr>
                                        <p:cTn id="80" dur="500" fill="hold"/>
                                        <p:tgtEl>
                                          <p:spTgt spid="37"/>
                                        </p:tgtEl>
                                        <p:attrNameLst>
                                          <p:attrName>ppt_x</p:attrName>
                                        </p:attrNameLst>
                                      </p:cBhvr>
                                      <p:tavLst>
                                        <p:tav tm="0">
                                          <p:val>
                                            <p:fltVal val="0.5"/>
                                          </p:val>
                                        </p:tav>
                                        <p:tav tm="100000">
                                          <p:val>
                                            <p:strVal val="#ppt_x"/>
                                          </p:val>
                                        </p:tav>
                                      </p:tavLst>
                                    </p:anim>
                                    <p:anim calcmode="lin" valueType="num">
                                      <p:cBhvr>
                                        <p:cTn id="81" dur="500" fill="hold"/>
                                        <p:tgtEl>
                                          <p:spTgt spid="37"/>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fltVal val="0.5"/>
                                          </p:val>
                                        </p:tav>
                                        <p:tav tm="100000">
                                          <p:val>
                                            <p:strVal val="#ppt_x"/>
                                          </p:val>
                                        </p:tav>
                                      </p:tavLst>
                                    </p:anim>
                                    <p:anim calcmode="lin" valueType="num">
                                      <p:cBhvr>
                                        <p:cTn id="88" dur="500" fill="hold"/>
                                        <p:tgtEl>
                                          <p:spTgt spid="38"/>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p:cTn id="91" dur="500" fill="hold"/>
                                        <p:tgtEl>
                                          <p:spTgt spid="39"/>
                                        </p:tgtEl>
                                        <p:attrNameLst>
                                          <p:attrName>ppt_w</p:attrName>
                                        </p:attrNameLst>
                                      </p:cBhvr>
                                      <p:tavLst>
                                        <p:tav tm="0">
                                          <p:val>
                                            <p:fltVal val="0"/>
                                          </p:val>
                                        </p:tav>
                                        <p:tav tm="100000">
                                          <p:val>
                                            <p:strVal val="#ppt_w"/>
                                          </p:val>
                                        </p:tav>
                                      </p:tavLst>
                                    </p:anim>
                                    <p:anim calcmode="lin" valueType="num">
                                      <p:cBhvr>
                                        <p:cTn id="92" dur="500" fill="hold"/>
                                        <p:tgtEl>
                                          <p:spTgt spid="39"/>
                                        </p:tgtEl>
                                        <p:attrNameLst>
                                          <p:attrName>ppt_h</p:attrName>
                                        </p:attrNameLst>
                                      </p:cBhvr>
                                      <p:tavLst>
                                        <p:tav tm="0">
                                          <p:val>
                                            <p:fltVal val="0"/>
                                          </p:val>
                                        </p:tav>
                                        <p:tav tm="100000">
                                          <p:val>
                                            <p:strVal val="#ppt_h"/>
                                          </p:val>
                                        </p:tav>
                                      </p:tavLst>
                                    </p:anim>
                                    <p:animEffect transition="in" filter="fade">
                                      <p:cBhvr>
                                        <p:cTn id="93" dur="500"/>
                                        <p:tgtEl>
                                          <p:spTgt spid="39"/>
                                        </p:tgtEl>
                                      </p:cBhvr>
                                    </p:animEffect>
                                    <p:anim calcmode="lin" valueType="num">
                                      <p:cBhvr>
                                        <p:cTn id="94" dur="500" fill="hold"/>
                                        <p:tgtEl>
                                          <p:spTgt spid="39"/>
                                        </p:tgtEl>
                                        <p:attrNameLst>
                                          <p:attrName>ppt_x</p:attrName>
                                        </p:attrNameLst>
                                      </p:cBhvr>
                                      <p:tavLst>
                                        <p:tav tm="0">
                                          <p:val>
                                            <p:fltVal val="0.5"/>
                                          </p:val>
                                        </p:tav>
                                        <p:tav tm="100000">
                                          <p:val>
                                            <p:strVal val="#ppt_x"/>
                                          </p:val>
                                        </p:tav>
                                      </p:tavLst>
                                    </p:anim>
                                    <p:anim calcmode="lin" valueType="num">
                                      <p:cBhvr>
                                        <p:cTn id="95" dur="500" fill="hold"/>
                                        <p:tgtEl>
                                          <p:spTgt spid="39"/>
                                        </p:tgtEl>
                                        <p:attrNameLst>
                                          <p:attrName>ppt_y</p:attrName>
                                        </p:attrNameLst>
                                      </p:cBhvr>
                                      <p:tavLst>
                                        <p:tav tm="0">
                                          <p:val>
                                            <p:fltVal val="0.5"/>
                                          </p:val>
                                        </p:tav>
                                        <p:tav tm="100000">
                                          <p:val>
                                            <p:strVal val="#ppt_y"/>
                                          </p:val>
                                        </p:tav>
                                      </p:tavLst>
                                    </p:anim>
                                  </p:childTnLst>
                                </p:cTn>
                              </p:par>
                              <p:par>
                                <p:cTn id="96" presetID="53" presetClass="entr" presetSubtype="528" fill="hold" nodeType="with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500" fill="hold"/>
                                        <p:tgtEl>
                                          <p:spTgt spid="46"/>
                                        </p:tgtEl>
                                        <p:attrNameLst>
                                          <p:attrName>ppt_w</p:attrName>
                                        </p:attrNameLst>
                                      </p:cBhvr>
                                      <p:tavLst>
                                        <p:tav tm="0">
                                          <p:val>
                                            <p:fltVal val="0"/>
                                          </p:val>
                                        </p:tav>
                                        <p:tav tm="100000">
                                          <p:val>
                                            <p:strVal val="#ppt_w"/>
                                          </p:val>
                                        </p:tav>
                                      </p:tavLst>
                                    </p:anim>
                                    <p:anim calcmode="lin" valueType="num">
                                      <p:cBhvr>
                                        <p:cTn id="99" dur="500" fill="hold"/>
                                        <p:tgtEl>
                                          <p:spTgt spid="46"/>
                                        </p:tgtEl>
                                        <p:attrNameLst>
                                          <p:attrName>ppt_h</p:attrName>
                                        </p:attrNameLst>
                                      </p:cBhvr>
                                      <p:tavLst>
                                        <p:tav tm="0">
                                          <p:val>
                                            <p:fltVal val="0"/>
                                          </p:val>
                                        </p:tav>
                                        <p:tav tm="100000">
                                          <p:val>
                                            <p:strVal val="#ppt_h"/>
                                          </p:val>
                                        </p:tav>
                                      </p:tavLst>
                                    </p:anim>
                                    <p:animEffect transition="in" filter="fade">
                                      <p:cBhvr>
                                        <p:cTn id="100" dur="500"/>
                                        <p:tgtEl>
                                          <p:spTgt spid="46"/>
                                        </p:tgtEl>
                                      </p:cBhvr>
                                    </p:animEffect>
                                    <p:anim calcmode="lin" valueType="num">
                                      <p:cBhvr>
                                        <p:cTn id="101" dur="500" fill="hold"/>
                                        <p:tgtEl>
                                          <p:spTgt spid="46"/>
                                        </p:tgtEl>
                                        <p:attrNameLst>
                                          <p:attrName>ppt_x</p:attrName>
                                        </p:attrNameLst>
                                      </p:cBhvr>
                                      <p:tavLst>
                                        <p:tav tm="0">
                                          <p:val>
                                            <p:fltVal val="0.5"/>
                                          </p:val>
                                        </p:tav>
                                        <p:tav tm="100000">
                                          <p:val>
                                            <p:strVal val="#ppt_x"/>
                                          </p:val>
                                        </p:tav>
                                      </p:tavLst>
                                    </p:anim>
                                    <p:anim calcmode="lin" valueType="num">
                                      <p:cBhvr>
                                        <p:cTn id="102" dur="500" fill="hold"/>
                                        <p:tgtEl>
                                          <p:spTgt spid="46"/>
                                        </p:tgtEl>
                                        <p:attrNameLst>
                                          <p:attrName>ppt_y</p:attrName>
                                        </p:attrNameLst>
                                      </p:cBhvr>
                                      <p:tavLst>
                                        <p:tav tm="0">
                                          <p:val>
                                            <p:fltVal val="0.5"/>
                                          </p:val>
                                        </p:tav>
                                        <p:tav tm="100000">
                                          <p:val>
                                            <p:strVal val="#ppt_y"/>
                                          </p:val>
                                        </p:tav>
                                      </p:tavLst>
                                    </p:anim>
                                  </p:childTnLst>
                                </p:cTn>
                              </p:par>
                            </p:childTnLst>
                          </p:cTn>
                        </p:par>
                        <p:par>
                          <p:cTn id="103" fill="hold">
                            <p:stCondLst>
                              <p:cond delay="500"/>
                            </p:stCondLst>
                            <p:childTnLst>
                              <p:par>
                                <p:cTn id="104" presetID="12" presetClass="entr" presetSubtype="4" fill="hold" nodeType="after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additive="base">
                                        <p:cTn id="106" dur="500"/>
                                        <p:tgtEl>
                                          <p:spTgt spid="40"/>
                                        </p:tgtEl>
                                        <p:attrNameLst>
                                          <p:attrName>ppt_y</p:attrName>
                                        </p:attrNameLst>
                                      </p:cBhvr>
                                      <p:tavLst>
                                        <p:tav tm="0">
                                          <p:val>
                                            <p:strVal val="#ppt_y+#ppt_h*1.125000"/>
                                          </p:val>
                                        </p:tav>
                                        <p:tav tm="100000">
                                          <p:val>
                                            <p:strVal val="#ppt_y"/>
                                          </p:val>
                                        </p:tav>
                                      </p:tavLst>
                                    </p:anim>
                                    <p:animEffect transition="in" filter="wipe(up)">
                                      <p:cBhvr>
                                        <p:cTn id="107" dur="500"/>
                                        <p:tgtEl>
                                          <p:spTgt spid="40"/>
                                        </p:tgtEl>
                                      </p:cBhvr>
                                    </p:animEffect>
                                  </p:childTnLst>
                                </p:cTn>
                              </p:par>
                              <p:par>
                                <p:cTn id="108" presetID="12" presetClass="entr" presetSubtype="1" fill="hold" nodeType="with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additive="base">
                                        <p:cTn id="110" dur="500"/>
                                        <p:tgtEl>
                                          <p:spTgt spid="43"/>
                                        </p:tgtEl>
                                        <p:attrNameLst>
                                          <p:attrName>ppt_y</p:attrName>
                                        </p:attrNameLst>
                                      </p:cBhvr>
                                      <p:tavLst>
                                        <p:tav tm="0">
                                          <p:val>
                                            <p:strVal val="#ppt_y-#ppt_h*1.125000"/>
                                          </p:val>
                                        </p:tav>
                                        <p:tav tm="100000">
                                          <p:val>
                                            <p:strVal val="#ppt_y"/>
                                          </p:val>
                                        </p:tav>
                                      </p:tavLst>
                                    </p:anim>
                                    <p:animEffect transition="in" filter="wipe(down)">
                                      <p:cBhvr>
                                        <p:cTn id="1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4" grpId="0" animBg="1"/>
      <p:bldP spid="35" grpId="0" animBg="1"/>
      <p:bldP spid="36" grpId="0" animBg="1"/>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181095" y="1996356"/>
            <a:ext cx="7829810" cy="885995"/>
            <a:chOff x="2038089" y="1705495"/>
            <a:chExt cx="7829810" cy="885995"/>
          </a:xfrm>
        </p:grpSpPr>
        <p:sp>
          <p:nvSpPr>
            <p:cNvPr id="2" name="Shape 2539"/>
            <p:cNvSpPr/>
            <p:nvPr/>
          </p:nvSpPr>
          <p:spPr>
            <a:xfrm>
              <a:off x="2038089" y="201516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0" name="组合 9"/>
            <p:cNvGrpSpPr/>
            <p:nvPr/>
          </p:nvGrpSpPr>
          <p:grpSpPr>
            <a:xfrm>
              <a:off x="2534258" y="1705495"/>
              <a:ext cx="7333641" cy="885995"/>
              <a:chOff x="874712" y="1114425"/>
              <a:chExt cx="7333641" cy="885995"/>
            </a:xfrm>
          </p:grpSpPr>
          <p:sp>
            <p:nvSpPr>
              <p:cNvPr id="11" name="矩形 10"/>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12" name="矩形 11"/>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0" name="组合 19"/>
          <p:cNvGrpSpPr/>
          <p:nvPr/>
        </p:nvGrpSpPr>
        <p:grpSpPr>
          <a:xfrm>
            <a:off x="2181095" y="3351902"/>
            <a:ext cx="7829810" cy="885995"/>
            <a:chOff x="2038089" y="3346364"/>
            <a:chExt cx="7829810" cy="885995"/>
          </a:xfrm>
        </p:grpSpPr>
        <p:sp>
          <p:nvSpPr>
            <p:cNvPr id="3" name="Shape 2539"/>
            <p:cNvSpPr/>
            <p:nvPr/>
          </p:nvSpPr>
          <p:spPr>
            <a:xfrm>
              <a:off x="2038089" y="3656039"/>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3" name="组合 12"/>
            <p:cNvGrpSpPr/>
            <p:nvPr/>
          </p:nvGrpSpPr>
          <p:grpSpPr>
            <a:xfrm>
              <a:off x="2534258" y="3346364"/>
              <a:ext cx="7333641" cy="885995"/>
              <a:chOff x="874712" y="1114425"/>
              <a:chExt cx="7333641" cy="885995"/>
            </a:xfrm>
          </p:grpSpPr>
          <p:sp>
            <p:nvSpPr>
              <p:cNvPr id="14" name="矩形 13"/>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15" name="矩形 14"/>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1" name="组合 20"/>
          <p:cNvGrpSpPr/>
          <p:nvPr/>
        </p:nvGrpSpPr>
        <p:grpSpPr>
          <a:xfrm>
            <a:off x="2181095" y="4707448"/>
            <a:ext cx="7829810" cy="885995"/>
            <a:chOff x="2038089" y="4987234"/>
            <a:chExt cx="7829810" cy="885995"/>
          </a:xfrm>
        </p:grpSpPr>
        <p:sp>
          <p:nvSpPr>
            <p:cNvPr id="4" name="Shape 2539"/>
            <p:cNvSpPr/>
            <p:nvPr/>
          </p:nvSpPr>
          <p:spPr>
            <a:xfrm>
              <a:off x="2038089" y="5296908"/>
              <a:ext cx="352972" cy="266649"/>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grpSp>
          <p:nvGrpSpPr>
            <p:cNvPr id="16" name="组合 15"/>
            <p:cNvGrpSpPr/>
            <p:nvPr/>
          </p:nvGrpSpPr>
          <p:grpSpPr>
            <a:xfrm>
              <a:off x="2534258" y="4987234"/>
              <a:ext cx="7333641" cy="885995"/>
              <a:chOff x="874712" y="1114425"/>
              <a:chExt cx="7333641" cy="885995"/>
            </a:xfrm>
          </p:grpSpPr>
          <p:sp>
            <p:nvSpPr>
              <p:cNvPr id="17" name="矩形 16"/>
              <p:cNvSpPr/>
              <p:nvPr/>
            </p:nvSpPr>
            <p:spPr>
              <a:xfrm>
                <a:off x="874712" y="1464889"/>
                <a:ext cx="733364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a:t>
                </a:r>
              </a:p>
            </p:txBody>
          </p:sp>
          <p:sp>
            <p:nvSpPr>
              <p:cNvPr id="18" name="矩形 17"/>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grpSp>
        <p:nvGrpSpPr>
          <p:cNvPr id="22" name="组合 21"/>
          <p:cNvGrpSpPr/>
          <p:nvPr/>
        </p:nvGrpSpPr>
        <p:grpSpPr>
          <a:xfrm>
            <a:off x="4212505" y="354939"/>
            <a:ext cx="3766991" cy="717686"/>
            <a:chOff x="2976152" y="4708118"/>
            <a:chExt cx="3766991" cy="717686"/>
          </a:xfrm>
        </p:grpSpPr>
        <p:sp>
          <p:nvSpPr>
            <p:cNvPr id="23" name="文本框 22"/>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24" name="文本框 23"/>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工作整体思路</a:t>
              </a:r>
            </a:p>
          </p:txBody>
        </p:sp>
      </p:grpSp>
    </p:spTree>
    <p:extLst>
      <p:ext uri="{BB962C8B-B14F-4D97-AF65-F5344CB8AC3E}">
        <p14:creationId xmlns:p14="http://schemas.microsoft.com/office/powerpoint/2010/main" val="1927884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p:tgtEl>
                                          <p:spTgt spid="21"/>
                                        </p:tgtEl>
                                        <p:attrNameLst>
                                          <p:attrName>ppt_x</p:attrName>
                                        </p:attrNameLst>
                                      </p:cBhvr>
                                      <p:tavLst>
                                        <p:tav tm="0">
                                          <p:val>
                                            <p:strVal val="#ppt_x-#ppt_w*1.125000"/>
                                          </p:val>
                                        </p:tav>
                                        <p:tav tm="100000">
                                          <p:val>
                                            <p:strVal val="#ppt_x"/>
                                          </p:val>
                                        </p:tav>
                                      </p:tavLst>
                                    </p:anim>
                                    <p:animEffect transition="in" filter="wipe(righ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a:ext>
            </a:extLst>
          </a:blip>
          <a:stretch>
            <a:fillRect/>
          </a:stretch>
        </p:blipFill>
        <p:spPr>
          <a:xfrm>
            <a:off x="0" y="0"/>
            <a:ext cx="12192000" cy="6858000"/>
          </a:xfrm>
        </p:spPr>
      </p:pic>
      <p:sp>
        <p:nvSpPr>
          <p:cNvPr id="4" name="矩形 3"/>
          <p:cNvSpPr/>
          <p:nvPr/>
        </p:nvSpPr>
        <p:spPr>
          <a:xfrm>
            <a:off x="0" y="0"/>
            <a:ext cx="121920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60371" y="1393371"/>
            <a:ext cx="4071258" cy="4071258"/>
            <a:chOff x="3759200" y="1092200"/>
            <a:chExt cx="4673600" cy="4673600"/>
          </a:xfrm>
        </p:grpSpPr>
        <p:sp>
          <p:nvSpPr>
            <p:cNvPr id="5" name="椭圆 4"/>
            <p:cNvSpPr/>
            <p:nvPr/>
          </p:nvSpPr>
          <p:spPr>
            <a:xfrm>
              <a:off x="3759200" y="1092200"/>
              <a:ext cx="4673600" cy="4673600"/>
            </a:xfrm>
            <a:prstGeom prst="ellipse">
              <a:avLst/>
            </a:prstGeom>
            <a:no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020457" y="1353457"/>
              <a:ext cx="4151086" cy="4151086"/>
            </a:xfrm>
            <a:prstGeom prst="ellipse">
              <a:avLst/>
            </a:prstGeom>
            <a:noFill/>
            <a:ln w="15875">
              <a:solidFill>
                <a:schemeClr val="bg1">
                  <a:alpha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408447" y="3098787"/>
            <a:ext cx="3375106" cy="1422882"/>
            <a:chOff x="4408447" y="3098787"/>
            <a:chExt cx="3375106" cy="1422882"/>
          </a:xfrm>
        </p:grpSpPr>
        <p:cxnSp>
          <p:nvCxnSpPr>
            <p:cNvPr id="8" name="直接连接符 7"/>
            <p:cNvCxnSpPr/>
            <p:nvPr/>
          </p:nvCxnSpPr>
          <p:spPr>
            <a:xfrm>
              <a:off x="5323115" y="3882798"/>
              <a:ext cx="1545771" cy="0"/>
            </a:xfrm>
            <a:prstGeom prst="line">
              <a:avLst/>
            </a:prstGeom>
            <a:ln w="25400" cap="rnd">
              <a:solidFill>
                <a:schemeClr val="bg1"/>
              </a:solidFill>
              <a:round/>
              <a:head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408447" y="3098787"/>
              <a:ext cx="3375106" cy="1422882"/>
              <a:chOff x="2849419" y="4562974"/>
              <a:chExt cx="3375106" cy="1422882"/>
            </a:xfrm>
          </p:grpSpPr>
          <p:sp>
            <p:nvSpPr>
              <p:cNvPr id="10" name="文本框 9"/>
              <p:cNvSpPr txBox="1"/>
              <p:nvPr/>
            </p:nvSpPr>
            <p:spPr>
              <a:xfrm>
                <a:off x="2849419" y="5462636"/>
                <a:ext cx="3375106" cy="523220"/>
              </a:xfrm>
              <a:prstGeom prst="rect">
                <a:avLst/>
              </a:prstGeom>
              <a:noFill/>
            </p:spPr>
            <p:txBody>
              <a:bodyPr wrap="square" rtlCol="0">
                <a:spAutoFit/>
                <a:scene3d>
                  <a:camera prst="orthographicFront"/>
                  <a:lightRig rig="threePt" dir="t"/>
                </a:scene3d>
                <a:sp3d contourW="12700"/>
              </a:bodyPr>
              <a:lstStyle/>
              <a:p>
                <a:pPr algn="ctr"/>
                <a:r>
                  <a:rPr lang="en-US" altLang="zh-CN" sz="1400" dirty="0">
                    <a:solidFill>
                      <a:schemeClr val="bg1"/>
                    </a:solidFill>
                    <a:latin typeface="Century Gothic" panose="020B0502020202020204" pitchFamily="34" charset="0"/>
                  </a:rPr>
                  <a:t>The user can demonstrate on a projector or computer</a:t>
                </a:r>
              </a:p>
            </p:txBody>
          </p:sp>
          <p:sp>
            <p:nvSpPr>
              <p:cNvPr id="11" name="文本框 10"/>
              <p:cNvSpPr txBox="1"/>
              <p:nvPr/>
            </p:nvSpPr>
            <p:spPr>
              <a:xfrm>
                <a:off x="3059646" y="4562974"/>
                <a:ext cx="295465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rPr>
                  <a:t>工作目标展示</a:t>
                </a:r>
              </a:p>
            </p:txBody>
          </p:sp>
        </p:grpSp>
      </p:grpSp>
      <p:sp>
        <p:nvSpPr>
          <p:cNvPr id="14" name="六边形 35"/>
          <p:cNvSpPr/>
          <p:nvPr/>
        </p:nvSpPr>
        <p:spPr>
          <a:xfrm>
            <a:off x="5856222" y="2301240"/>
            <a:ext cx="479556" cy="543666"/>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68086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Freeform 9"/>
          <p:cNvSpPr>
            <a:spLocks/>
          </p:cNvSpPr>
          <p:nvPr/>
        </p:nvSpPr>
        <p:spPr bwMode="auto">
          <a:xfrm>
            <a:off x="4414851" y="2486022"/>
            <a:ext cx="1294641" cy="781720"/>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sp>
        <p:nvSpPr>
          <p:cNvPr id="110" name="Freeform 9"/>
          <p:cNvSpPr>
            <a:spLocks/>
          </p:cNvSpPr>
          <p:nvPr/>
        </p:nvSpPr>
        <p:spPr bwMode="auto">
          <a:xfrm>
            <a:off x="1398056" y="1926838"/>
            <a:ext cx="1352273" cy="816519"/>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sp>
        <p:nvSpPr>
          <p:cNvPr id="82" name="Freeform 9"/>
          <p:cNvSpPr>
            <a:spLocks/>
          </p:cNvSpPr>
          <p:nvPr/>
        </p:nvSpPr>
        <p:spPr bwMode="auto">
          <a:xfrm>
            <a:off x="9628757" y="2486022"/>
            <a:ext cx="1294641" cy="781720"/>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sp>
        <p:nvSpPr>
          <p:cNvPr id="83" name="Freeform 9"/>
          <p:cNvSpPr>
            <a:spLocks/>
          </p:cNvSpPr>
          <p:nvPr/>
        </p:nvSpPr>
        <p:spPr bwMode="auto">
          <a:xfrm>
            <a:off x="6611962" y="1926838"/>
            <a:ext cx="1352273" cy="816519"/>
          </a:xfrm>
          <a:custGeom>
            <a:avLst/>
            <a:gdLst>
              <a:gd name="T0" fmla="*/ 453 w 495"/>
              <a:gd name="T1" fmla="*/ 148 h 299"/>
              <a:gd name="T2" fmla="*/ 363 w 495"/>
              <a:gd name="T3" fmla="*/ 57 h 299"/>
              <a:gd name="T4" fmla="*/ 351 w 495"/>
              <a:gd name="T5" fmla="*/ 58 h 299"/>
              <a:gd name="T6" fmla="*/ 250 w 495"/>
              <a:gd name="T7" fmla="*/ 0 h 299"/>
              <a:gd name="T8" fmla="*/ 135 w 495"/>
              <a:gd name="T9" fmla="*/ 91 h 299"/>
              <a:gd name="T10" fmla="*/ 124 w 495"/>
              <a:gd name="T11" fmla="*/ 90 h 299"/>
              <a:gd name="T12" fmla="*/ 61 w 495"/>
              <a:gd name="T13" fmla="*/ 140 h 299"/>
              <a:gd name="T14" fmla="*/ 0 w 495"/>
              <a:gd name="T15" fmla="*/ 218 h 299"/>
              <a:gd name="T16" fmla="*/ 81 w 495"/>
              <a:gd name="T17" fmla="*/ 299 h 299"/>
              <a:gd name="T18" fmla="*/ 414 w 495"/>
              <a:gd name="T19" fmla="*/ 299 h 299"/>
              <a:gd name="T20" fmla="*/ 495 w 495"/>
              <a:gd name="T21" fmla="*/ 218 h 299"/>
              <a:gd name="T22" fmla="*/ 453 w 495"/>
              <a:gd name="T23" fmla="*/ 14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5" h="299">
                <a:moveTo>
                  <a:pt x="453" y="148"/>
                </a:moveTo>
                <a:cubicBezTo>
                  <a:pt x="453" y="98"/>
                  <a:pt x="413" y="57"/>
                  <a:pt x="363" y="57"/>
                </a:cubicBezTo>
                <a:cubicBezTo>
                  <a:pt x="359" y="57"/>
                  <a:pt x="355" y="58"/>
                  <a:pt x="351" y="58"/>
                </a:cubicBezTo>
                <a:cubicBezTo>
                  <a:pt x="331" y="23"/>
                  <a:pt x="293" y="0"/>
                  <a:pt x="250" y="0"/>
                </a:cubicBezTo>
                <a:cubicBezTo>
                  <a:pt x="194" y="0"/>
                  <a:pt x="147" y="39"/>
                  <a:pt x="135" y="91"/>
                </a:cubicBezTo>
                <a:cubicBezTo>
                  <a:pt x="131" y="91"/>
                  <a:pt x="128" y="90"/>
                  <a:pt x="124" y="90"/>
                </a:cubicBezTo>
                <a:cubicBezTo>
                  <a:pt x="94" y="90"/>
                  <a:pt x="68" y="112"/>
                  <a:pt x="61" y="140"/>
                </a:cubicBezTo>
                <a:cubicBezTo>
                  <a:pt x="26" y="149"/>
                  <a:pt x="0" y="180"/>
                  <a:pt x="0" y="218"/>
                </a:cubicBezTo>
                <a:cubicBezTo>
                  <a:pt x="0" y="263"/>
                  <a:pt x="37" y="299"/>
                  <a:pt x="81" y="299"/>
                </a:cubicBezTo>
                <a:cubicBezTo>
                  <a:pt x="414" y="299"/>
                  <a:pt x="414" y="299"/>
                  <a:pt x="414" y="299"/>
                </a:cubicBezTo>
                <a:cubicBezTo>
                  <a:pt x="459" y="299"/>
                  <a:pt x="495" y="263"/>
                  <a:pt x="495" y="218"/>
                </a:cubicBezTo>
                <a:cubicBezTo>
                  <a:pt x="495" y="188"/>
                  <a:pt x="478" y="162"/>
                  <a:pt x="453" y="14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gency FB" panose="020B0503020202020204" pitchFamily="34" charset="0"/>
              <a:ea typeface="宋体" panose="02010600030101010101" pitchFamily="2" charset="-122"/>
              <a:cs typeface="+mn-cs"/>
            </a:endParaRPr>
          </a:p>
        </p:txBody>
      </p:sp>
      <p:grpSp>
        <p:nvGrpSpPr>
          <p:cNvPr id="88" name="组合 87"/>
          <p:cNvGrpSpPr/>
          <p:nvPr/>
        </p:nvGrpSpPr>
        <p:grpSpPr>
          <a:xfrm>
            <a:off x="1512787" y="4413599"/>
            <a:ext cx="4105877" cy="1381894"/>
            <a:chOff x="4265654" y="1851119"/>
            <a:chExt cx="4105877" cy="1381894"/>
          </a:xfrm>
        </p:grpSpPr>
        <p:sp>
          <p:nvSpPr>
            <p:cNvPr id="89" name="矩形 88"/>
            <p:cNvSpPr/>
            <p:nvPr/>
          </p:nvSpPr>
          <p:spPr>
            <a:xfrm>
              <a:off x="4265654" y="2309683"/>
              <a:ext cx="4105877"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保留文字您的内容打在这里，或者通过复您的文本后，在此框中选择粘贴并选择只保留文字</a:t>
              </a:r>
            </a:p>
          </p:txBody>
        </p:sp>
        <p:sp>
          <p:nvSpPr>
            <p:cNvPr id="90" name="矩形 89"/>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grpSp>
        <p:nvGrpSpPr>
          <p:cNvPr id="91" name="组合 90"/>
          <p:cNvGrpSpPr/>
          <p:nvPr/>
        </p:nvGrpSpPr>
        <p:grpSpPr>
          <a:xfrm>
            <a:off x="6611962" y="4413599"/>
            <a:ext cx="4105877" cy="1381894"/>
            <a:chOff x="4265654" y="1851119"/>
            <a:chExt cx="4105877" cy="1381894"/>
          </a:xfrm>
        </p:grpSpPr>
        <p:sp>
          <p:nvSpPr>
            <p:cNvPr id="92" name="矩形 91"/>
            <p:cNvSpPr/>
            <p:nvPr/>
          </p:nvSpPr>
          <p:spPr>
            <a:xfrm>
              <a:off x="4265654" y="2309683"/>
              <a:ext cx="4105877" cy="923330"/>
            </a:xfrm>
            <a:prstGeom prst="rect">
              <a:avLst/>
            </a:prstGeom>
          </p:spPr>
          <p:txBody>
            <a:bodyPr wrap="square">
              <a:spAutoFit/>
              <a:scene3d>
                <a:camera prst="orthographicFront"/>
                <a:lightRig rig="threePt" dir="t"/>
              </a:scene3d>
              <a:sp3d contourW="12700"/>
            </a:bodyPr>
            <a:lstStyle/>
            <a:p>
              <a:pPr lvl="0" eaLnBrk="0" fontAlgn="base" hangingPunct="0">
                <a:lnSpc>
                  <a:spcPct val="15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您的内容打在这里，或者通过复您的文本后，在此框中选择粘贴并选择只</a:t>
              </a:r>
              <a:r>
                <a:rPr lang="zh-CN" altLang="en-US" sz="1200" dirty="0">
                  <a:solidFill>
                    <a:schemeClr val="tx1">
                      <a:lumMod val="65000"/>
                      <a:lumOff val="35000"/>
                    </a:schemeClr>
                  </a:solidFill>
                  <a:latin typeface="微软雅黑"/>
                  <a:ea typeface="微软雅黑"/>
                  <a:cs typeface="Arial" panose="020B0604020202020204" pitchFamily="34" charset="0"/>
                </a:rPr>
                <a:t>保留文字您的内容打在这里，或者通过复您的文本后，在此框中选择粘贴并选择只保留文字</a:t>
              </a:r>
            </a:p>
          </p:txBody>
        </p:sp>
        <p:sp>
          <p:nvSpPr>
            <p:cNvPr id="93" name="矩形 92"/>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微软雅黑"/>
                  <a:ea typeface="微软雅黑"/>
                  <a:cs typeface="Arial" panose="020B0604020202020204" pitchFamily="34" charset="0"/>
                </a:rPr>
                <a:t>标题文字添加此处</a:t>
              </a:r>
            </a:p>
          </p:txBody>
        </p:sp>
      </p:grpSp>
      <p:pic>
        <p:nvPicPr>
          <p:cNvPr id="4" name="图片占位符 3"/>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a:ln w="19050">
            <a:solidFill>
              <a:schemeClr val="accent2"/>
            </a:solidFill>
          </a:ln>
        </p:spPr>
      </p:pic>
      <p:pic>
        <p:nvPicPr>
          <p:cNvPr id="5" name="图片占位符 4"/>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a:ln w="19050">
            <a:solidFill>
              <a:schemeClr val="accent2"/>
            </a:solidFill>
          </a:ln>
        </p:spPr>
      </p:pic>
      <p:grpSp>
        <p:nvGrpSpPr>
          <p:cNvPr id="14" name="组合 13"/>
          <p:cNvGrpSpPr/>
          <p:nvPr/>
        </p:nvGrpSpPr>
        <p:grpSpPr>
          <a:xfrm>
            <a:off x="4212505" y="354939"/>
            <a:ext cx="3766991" cy="717686"/>
            <a:chOff x="2976152" y="4708118"/>
            <a:chExt cx="3766991" cy="717686"/>
          </a:xfrm>
        </p:grpSpPr>
        <p:sp>
          <p:nvSpPr>
            <p:cNvPr id="15" name="文本框 14"/>
            <p:cNvSpPr txBox="1"/>
            <p:nvPr/>
          </p:nvSpPr>
          <p:spPr>
            <a:xfrm>
              <a:off x="2976152" y="5171888"/>
              <a:ext cx="3766991" cy="253916"/>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accent1"/>
                  </a:solidFill>
                  <a:latin typeface="Century Gothic" panose="020B0502020202020204" pitchFamily="34" charset="0"/>
                </a:rPr>
                <a:t>The user can demonstrate on a projector or computer</a:t>
              </a:r>
            </a:p>
          </p:txBody>
        </p:sp>
        <p:sp>
          <p:nvSpPr>
            <p:cNvPr id="16" name="文本框 15"/>
            <p:cNvSpPr txBox="1"/>
            <p:nvPr/>
          </p:nvSpPr>
          <p:spPr>
            <a:xfrm>
              <a:off x="3690096" y="4708118"/>
              <a:ext cx="2339102"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85000"/>
                      <a:lumOff val="15000"/>
                    </a:schemeClr>
                  </a:solidFill>
                </a:rPr>
                <a:t>工作目标展示</a:t>
              </a:r>
            </a:p>
          </p:txBody>
        </p:sp>
      </p:grpSp>
    </p:spTree>
    <p:extLst>
      <p:ext uri="{BB962C8B-B14F-4D97-AF65-F5344CB8AC3E}">
        <p14:creationId xmlns:p14="http://schemas.microsoft.com/office/powerpoint/2010/main" val="4147458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1000"/>
                                        <p:tgtEl>
                                          <p:spTgt spid="110"/>
                                        </p:tgtEl>
                                      </p:cBhvr>
                                    </p:animEffect>
                                    <p:anim calcmode="lin" valueType="num">
                                      <p:cBhvr>
                                        <p:cTn id="8" dur="1000" fill="hold"/>
                                        <p:tgtEl>
                                          <p:spTgt spid="110"/>
                                        </p:tgtEl>
                                        <p:attrNameLst>
                                          <p:attrName>ppt_x</p:attrName>
                                        </p:attrNameLst>
                                      </p:cBhvr>
                                      <p:tavLst>
                                        <p:tav tm="0">
                                          <p:val>
                                            <p:strVal val="#ppt_x"/>
                                          </p:val>
                                        </p:tav>
                                        <p:tav tm="100000">
                                          <p:val>
                                            <p:strVal val="#ppt_x"/>
                                          </p:val>
                                        </p:tav>
                                      </p:tavLst>
                                    </p:anim>
                                    <p:anim calcmode="lin" valueType="num">
                                      <p:cBhvr>
                                        <p:cTn id="9" dur="1000" fill="hold"/>
                                        <p:tgtEl>
                                          <p:spTgt spid="1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fade">
                                      <p:cBhvr>
                                        <p:cTn id="12" dur="1000"/>
                                        <p:tgtEl>
                                          <p:spTgt spid="109"/>
                                        </p:tgtEl>
                                      </p:cBhvr>
                                    </p:animEffect>
                                    <p:anim calcmode="lin" valueType="num">
                                      <p:cBhvr>
                                        <p:cTn id="13" dur="1000" fill="hold"/>
                                        <p:tgtEl>
                                          <p:spTgt spid="109"/>
                                        </p:tgtEl>
                                        <p:attrNameLst>
                                          <p:attrName>ppt_x</p:attrName>
                                        </p:attrNameLst>
                                      </p:cBhvr>
                                      <p:tavLst>
                                        <p:tav tm="0">
                                          <p:val>
                                            <p:strVal val="#ppt_x"/>
                                          </p:val>
                                        </p:tav>
                                        <p:tav tm="100000">
                                          <p:val>
                                            <p:strVal val="#ppt_x"/>
                                          </p:val>
                                        </p:tav>
                                      </p:tavLst>
                                    </p:anim>
                                    <p:anim calcmode="lin" valueType="num">
                                      <p:cBhvr>
                                        <p:cTn id="14" dur="1000" fill="hold"/>
                                        <p:tgtEl>
                                          <p:spTgt spid="10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fade">
                                      <p:cBhvr>
                                        <p:cTn id="17" dur="1000"/>
                                        <p:tgtEl>
                                          <p:spTgt spid="83"/>
                                        </p:tgtEl>
                                      </p:cBhvr>
                                    </p:animEffect>
                                    <p:anim calcmode="lin" valueType="num">
                                      <p:cBhvr>
                                        <p:cTn id="18" dur="1000" fill="hold"/>
                                        <p:tgtEl>
                                          <p:spTgt spid="83"/>
                                        </p:tgtEl>
                                        <p:attrNameLst>
                                          <p:attrName>ppt_x</p:attrName>
                                        </p:attrNameLst>
                                      </p:cBhvr>
                                      <p:tavLst>
                                        <p:tav tm="0">
                                          <p:val>
                                            <p:strVal val="#ppt_x"/>
                                          </p:val>
                                        </p:tav>
                                        <p:tav tm="100000">
                                          <p:val>
                                            <p:strVal val="#ppt_x"/>
                                          </p:val>
                                        </p:tav>
                                      </p:tavLst>
                                    </p:anim>
                                    <p:anim calcmode="lin" valueType="num">
                                      <p:cBhvr>
                                        <p:cTn id="19" dur="1000" fill="hold"/>
                                        <p:tgtEl>
                                          <p:spTgt spid="8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1000"/>
                                        <p:tgtEl>
                                          <p:spTgt spid="82"/>
                                        </p:tgtEl>
                                      </p:cBhvr>
                                    </p:animEffect>
                                    <p:anim calcmode="lin" valueType="num">
                                      <p:cBhvr>
                                        <p:cTn id="23" dur="1000" fill="hold"/>
                                        <p:tgtEl>
                                          <p:spTgt spid="82"/>
                                        </p:tgtEl>
                                        <p:attrNameLst>
                                          <p:attrName>ppt_x</p:attrName>
                                        </p:attrNameLst>
                                      </p:cBhvr>
                                      <p:tavLst>
                                        <p:tav tm="0">
                                          <p:val>
                                            <p:strVal val="#ppt_x"/>
                                          </p:val>
                                        </p:tav>
                                        <p:tav tm="100000">
                                          <p:val>
                                            <p:strVal val="#ppt_x"/>
                                          </p:val>
                                        </p:tav>
                                      </p:tavLst>
                                    </p:anim>
                                    <p:anim calcmode="lin" valueType="num">
                                      <p:cBhvr>
                                        <p:cTn id="24" dur="1000" fill="hold"/>
                                        <p:tgtEl>
                                          <p:spTgt spid="8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1500"/>
                            </p:stCondLst>
                            <p:childTnLst>
                              <p:par>
                                <p:cTn id="37" presetID="2" presetClass="entr" presetSubtype="6"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additive="base">
                                        <p:cTn id="39" dur="500" fill="hold"/>
                                        <p:tgtEl>
                                          <p:spTgt spid="88"/>
                                        </p:tgtEl>
                                        <p:attrNameLst>
                                          <p:attrName>ppt_x</p:attrName>
                                        </p:attrNameLst>
                                      </p:cBhvr>
                                      <p:tavLst>
                                        <p:tav tm="0">
                                          <p:val>
                                            <p:strVal val="1+#ppt_w/2"/>
                                          </p:val>
                                        </p:tav>
                                        <p:tav tm="100000">
                                          <p:val>
                                            <p:strVal val="#ppt_x"/>
                                          </p:val>
                                        </p:tav>
                                      </p:tavLst>
                                    </p:anim>
                                    <p:anim calcmode="lin" valueType="num">
                                      <p:cBhvr additive="base">
                                        <p:cTn id="40" dur="500" fill="hold"/>
                                        <p:tgtEl>
                                          <p:spTgt spid="88"/>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1+#ppt_w/2"/>
                                          </p:val>
                                        </p:tav>
                                        <p:tav tm="100000">
                                          <p:val>
                                            <p:strVal val="#ppt_x"/>
                                          </p:val>
                                        </p:tav>
                                      </p:tavLst>
                                    </p:anim>
                                    <p:anim calcmode="lin" valueType="num">
                                      <p:cBhvr additive="base">
                                        <p:cTn id="44"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82" grpId="0" animBg="1"/>
      <p:bldP spid="8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301095da-0b40-4dbb-bbb0-2190351696ea"/>
</p:tagLst>
</file>

<file path=ppt/tags/tag3.xml><?xml version="1.0" encoding="utf-8"?>
<p:tagLst xmlns:a="http://schemas.openxmlformats.org/drawingml/2006/main" xmlns:r="http://schemas.openxmlformats.org/officeDocument/2006/relationships" xmlns:p="http://schemas.openxmlformats.org/presentationml/2006/main">
  <p:tag name="ISLIDE.DIAGRAM" val="58dd2056-292b-4f9c-8e53-2657d3afde17"/>
</p:tagLst>
</file>

<file path=ppt/theme/theme1.xml><?xml version="1.0" encoding="utf-8"?>
<a:theme xmlns:a="http://schemas.openxmlformats.org/drawingml/2006/main" name="第一PPT，www.1ppt.com">
  <a:themeElements>
    <a:clrScheme name="自定义 275">
      <a:dk1>
        <a:srgbClr val="000000"/>
      </a:dk1>
      <a:lt1>
        <a:srgbClr val="FFFFFF"/>
      </a:lt1>
      <a:dk2>
        <a:srgbClr val="778495"/>
      </a:dk2>
      <a:lt2>
        <a:srgbClr val="F0F0F0"/>
      </a:lt2>
      <a:accent1>
        <a:srgbClr val="093759"/>
      </a:accent1>
      <a:accent2>
        <a:srgbClr val="1270B6"/>
      </a:accent2>
      <a:accent3>
        <a:srgbClr val="093759"/>
      </a:accent3>
      <a:accent4>
        <a:srgbClr val="1270B6"/>
      </a:accent4>
      <a:accent5>
        <a:srgbClr val="093759"/>
      </a:accent5>
      <a:accent6>
        <a:srgbClr val="1270B6"/>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87</TotalTime>
  <Words>3439</Words>
  <Application>Microsoft Office PowerPoint</Application>
  <PresentationFormat>宽屏</PresentationFormat>
  <Paragraphs>242</Paragraphs>
  <Slides>26</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Agency FB</vt:lpstr>
      <vt:lpstr>Century Gothic</vt:lpstr>
      <vt:lpstr>Gill Sans</vt:lpstr>
      <vt:lpstr>等线</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工作总结汇报</dc:title>
  <dc:creator>user</dc:creator>
  <cp:keywords>——</cp:keywords>
  <dc:description>——</dc:description>
  <cp:lastModifiedBy>阳光 男孩</cp:lastModifiedBy>
  <cp:revision>38</cp:revision>
  <dcterms:created xsi:type="dcterms:W3CDTF">2017-08-18T03:02:00Z</dcterms:created>
  <dcterms:modified xsi:type="dcterms:W3CDTF">2020-03-03T12:54:47Z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