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60"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4B8EFBF-CBA2-44CA-AAB8-91884764C373}">
          <p14:sldIdLst>
            <p14:sldId id="271"/>
            <p14:sldId id="257"/>
            <p14:sldId id="258"/>
            <p14:sldId id="259"/>
            <p14:sldId id="261"/>
            <p14:sldId id="262"/>
            <p14:sldId id="263"/>
            <p14:sldId id="264"/>
            <p14:sldId id="265"/>
            <p14:sldId id="266"/>
            <p14:sldId id="267"/>
          </p14:sldIdLst>
        </p14:section>
        <p14:section name="设计规范" id="{47464E47-EF72-4E3D-A73A-9364C022E6FB}">
          <p14:sldIdLst>
            <p14:sldId id="268"/>
            <p14:sldId id="269"/>
            <p14:sldId id="270"/>
            <p14:sldId id="26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14" userDrawn="1">
          <p15:clr>
            <a:srgbClr val="A4A3A4"/>
          </p15:clr>
        </p15:guide>
        <p15:guide id="4" orient="horz" pos="3906" userDrawn="1">
          <p15:clr>
            <a:srgbClr val="A4A3A4"/>
          </p15:clr>
        </p15:guide>
        <p15:guide id="5" pos="7219" userDrawn="1">
          <p15:clr>
            <a:srgbClr val="A4A3A4"/>
          </p15:clr>
        </p15:guide>
        <p15:guide id="6" pos="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0000"/>
    <a:srgbClr val="FEDE00"/>
    <a:srgbClr val="2E21F7"/>
    <a:srgbClr val="F8965F"/>
    <a:srgbClr val="DC410D"/>
    <a:srgbClr val="FF0000"/>
    <a:srgbClr val="F97F43"/>
    <a:srgbClr val="BF2500"/>
    <a:srgbClr val="DF47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9" d="100"/>
          <a:sy n="79" d="100"/>
        </p:scale>
        <p:origin x="90" y="582"/>
      </p:cViewPr>
      <p:guideLst>
        <p:guide orient="horz" pos="2160"/>
        <p:guide pos="3840"/>
        <p:guide orient="horz" pos="414"/>
        <p:guide orient="horz" pos="3906"/>
        <p:guide pos="7219"/>
        <p:guide pos="4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6648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248493C8-3108-49C5-A9B6-7D88352E02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35511083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 巴士, 桌子, 黑色&#10;&#10;描述已自动生成">
            <a:extLst>
              <a:ext uri="{FF2B5EF4-FFF2-40B4-BE49-F238E27FC236}">
                <a16:creationId xmlns:a16="http://schemas.microsoft.com/office/drawing/2014/main" xmlns="" id="{03A99335-C35C-44B8-96E2-F46762C88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185021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13B1D10-8C29-485C-AF83-8A0121FDAA6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一群男人和女人站在一起&#10;&#10;描述已自动生成">
            <a:extLst>
              <a:ext uri="{FF2B5EF4-FFF2-40B4-BE49-F238E27FC236}">
                <a16:creationId xmlns:a16="http://schemas.microsoft.com/office/drawing/2014/main" xmlns="" id="{A2610946-6AE2-4941-BFB6-B7ED745F0A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820" t="8897"/>
          <a:stretch/>
        </p:blipFill>
        <p:spPr>
          <a:xfrm flipH="1">
            <a:off x="3149599" y="0"/>
            <a:ext cx="9042401" cy="6858000"/>
          </a:xfrm>
          <a:prstGeom prst="rect">
            <a:avLst/>
          </a:prstGeom>
        </p:spPr>
      </p:pic>
      <p:sp>
        <p:nvSpPr>
          <p:cNvPr id="10" name="矩形 9">
            <a:extLst>
              <a:ext uri="{FF2B5EF4-FFF2-40B4-BE49-F238E27FC236}">
                <a16:creationId xmlns:a16="http://schemas.microsoft.com/office/drawing/2014/main" xmlns="" id="{0C2426AE-11EE-4860-A96E-EFD73CEE6D9E}"/>
              </a:ext>
            </a:extLst>
          </p:cNvPr>
          <p:cNvSpPr/>
          <p:nvPr/>
        </p:nvSpPr>
        <p:spPr>
          <a:xfrm>
            <a:off x="3149598" y="0"/>
            <a:ext cx="9042402" cy="6858000"/>
          </a:xfrm>
          <a:prstGeom prst="rect">
            <a:avLst/>
          </a:prstGeom>
          <a:gradFill flip="none" rotWithShape="1">
            <a:gsLst>
              <a:gs pos="7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380F94D1-C2DC-47D3-8174-8E9A3E85ED24}"/>
              </a:ext>
            </a:extLst>
          </p:cNvPr>
          <p:cNvCxnSpPr>
            <a:cxnSpLocks/>
          </p:cNvCxnSpPr>
          <p:nvPr/>
        </p:nvCxnSpPr>
        <p:spPr>
          <a:xfrm flipV="1">
            <a:off x="683978"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D5B232D1-5297-4314-BDA0-0A8080FFB7A9}"/>
              </a:ext>
            </a:extLst>
          </p:cNvPr>
          <p:cNvSpPr txBox="1"/>
          <p:nvPr/>
        </p:nvSpPr>
        <p:spPr>
          <a:xfrm>
            <a:off x="622299" y="923726"/>
            <a:ext cx="8579757" cy="2054665"/>
          </a:xfrm>
          <a:prstGeom prst="rect">
            <a:avLst/>
          </a:prstGeom>
          <a:noFill/>
        </p:spPr>
        <p:txBody>
          <a:bodyPr wrap="square" rtlCol="0">
            <a:spAutoFit/>
          </a:bodyPr>
          <a:lstStyle/>
          <a:p>
            <a:pPr>
              <a:lnSpc>
                <a:spcPct val="120000"/>
              </a:lnSpc>
            </a:pPr>
            <a:r>
              <a:rPr lang="fr-FR" altLang="zh-CN" b="1">
                <a:solidFill>
                  <a:srgbClr val="FE0000"/>
                </a:solidFill>
                <a:latin typeface="Arial Narrow" panose="020B0606020202030204" pitchFamily="34" charset="0"/>
              </a:rPr>
              <a:t>Maecenas porttitor congue massa. Fusce posuere, magna sed pulvinar ultricies, purus lectus malesuada libero, sit </a:t>
            </a:r>
          </a:p>
          <a:p>
            <a:pPr>
              <a:lnSpc>
                <a:spcPct val="120000"/>
              </a:lnSpc>
            </a:pPr>
            <a:endParaRPr lang="fr-FR" altLang="zh-CN" b="1">
              <a:solidFill>
                <a:srgbClr val="FE0000"/>
              </a:solidFill>
              <a:latin typeface="Arial Narrow" panose="020B0606020202030204" pitchFamily="34" charset="0"/>
            </a:endParaRPr>
          </a:p>
          <a:p>
            <a:pPr>
              <a:lnSpc>
                <a:spcPct val="120000"/>
              </a:lnSpc>
            </a:pPr>
            <a:r>
              <a:rPr lang="fr-FR" altLang="zh-CN" b="1">
                <a:solidFill>
                  <a:schemeClr val="bg1"/>
                </a:solidFill>
                <a:latin typeface="Arial Narrow" panose="020B0606020202030204" pitchFamily="34" charset="0"/>
              </a:rPr>
              <a:t>amet commodo magna eros quis urna. Nunc viverra imperdiet enim.</a:t>
            </a:r>
          </a:p>
          <a:p>
            <a:pPr>
              <a:lnSpc>
                <a:spcPct val="120000"/>
              </a:lnSpc>
            </a:pPr>
            <a:r>
              <a:rPr lang="fr-FR" altLang="zh-CN" b="1">
                <a:solidFill>
                  <a:schemeClr val="bg1"/>
                </a:solidFill>
                <a:latin typeface="Arial Narrow" panose="020B0606020202030204" pitchFamily="34" charset="0"/>
              </a:rPr>
              <a:t>Fusce est. Vivamus a tellus. Pellentesque habitant morbi tristique senectus et netus et malesuada fames ac turpis egestas. Proin pharetra nonummy pede.</a:t>
            </a:r>
          </a:p>
        </p:txBody>
      </p:sp>
      <p:sp>
        <p:nvSpPr>
          <p:cNvPr id="18" name="文本框 17">
            <a:extLst>
              <a:ext uri="{FF2B5EF4-FFF2-40B4-BE49-F238E27FC236}">
                <a16:creationId xmlns:a16="http://schemas.microsoft.com/office/drawing/2014/main" xmlns="" id="{7B23C83C-04BB-4726-BC42-31CEBD14AD0E}"/>
              </a:ext>
            </a:extLst>
          </p:cNvPr>
          <p:cNvSpPr txBox="1"/>
          <p:nvPr/>
        </p:nvSpPr>
        <p:spPr>
          <a:xfrm rot="5400000">
            <a:off x="8963252" y="2705527"/>
            <a:ext cx="5934275" cy="523220"/>
          </a:xfrm>
          <a:prstGeom prst="rect">
            <a:avLst/>
          </a:prstGeom>
          <a:solidFill>
            <a:schemeClr val="bg1"/>
          </a:solid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19" name="矩形 18">
            <a:extLst>
              <a:ext uri="{FF2B5EF4-FFF2-40B4-BE49-F238E27FC236}">
                <a16:creationId xmlns:a16="http://schemas.microsoft.com/office/drawing/2014/main" xmlns="" id="{D6AC9FE6-EB9E-4195-82BD-86C5F88C411C}"/>
              </a:ext>
            </a:extLst>
          </p:cNvPr>
          <p:cNvSpPr/>
          <p:nvPr/>
        </p:nvSpPr>
        <p:spPr>
          <a:xfrm>
            <a:off x="0" y="5934274"/>
            <a:ext cx="12192000" cy="923726"/>
          </a:xfrm>
          <a:prstGeom prst="rect">
            <a:avLst/>
          </a:prstGeom>
          <a:solidFill>
            <a:srgbClr val="F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4D09D307-FED4-4BBA-93DC-7932DD25051C}"/>
              </a:ext>
            </a:extLst>
          </p:cNvPr>
          <p:cNvSpPr txBox="1"/>
          <p:nvPr/>
        </p:nvSpPr>
        <p:spPr>
          <a:xfrm flipH="1">
            <a:off x="607783" y="4691521"/>
            <a:ext cx="3514273" cy="1200329"/>
          </a:xfrm>
          <a:prstGeom prst="rect">
            <a:avLst/>
          </a:prstGeom>
          <a:noFill/>
        </p:spPr>
        <p:txBody>
          <a:bodyPr wrap="square" rtlCol="0">
            <a:spAutoFit/>
          </a:bodyPr>
          <a:lstStyle/>
          <a:p>
            <a:r>
              <a:rPr lang="en-US" altLang="zh-CN" sz="3600" i="1">
                <a:solidFill>
                  <a:schemeClr val="bg1"/>
                </a:solidFill>
                <a:latin typeface="Arial Black" panose="020B0A04020102020204" pitchFamily="34" charset="0"/>
              </a:rPr>
              <a:t>POWER </a:t>
            </a:r>
          </a:p>
          <a:p>
            <a:r>
              <a:rPr lang="en-US" altLang="zh-CN" sz="3600" i="1">
                <a:solidFill>
                  <a:schemeClr val="bg1"/>
                </a:solidFill>
                <a:latin typeface="Arial Black" panose="020B0A04020102020204" pitchFamily="34" charset="0"/>
              </a:rPr>
              <a:t>YOUR POINT</a:t>
            </a:r>
            <a:endParaRPr lang="zh-CN" altLang="en-US" sz="3600" i="1">
              <a:solidFill>
                <a:schemeClr val="bg1"/>
              </a:solidFill>
              <a:latin typeface="Arial Black" panose="020B0A04020102020204" pitchFamily="34" charset="0"/>
            </a:endParaRPr>
          </a:p>
        </p:txBody>
      </p:sp>
      <p:sp>
        <p:nvSpPr>
          <p:cNvPr id="12" name="文本框 11">
            <a:extLst>
              <a:ext uri="{FF2B5EF4-FFF2-40B4-BE49-F238E27FC236}">
                <a16:creationId xmlns:a16="http://schemas.microsoft.com/office/drawing/2014/main" xmlns="" id="{19AF3BE1-1C7E-41F6-B2A0-D1136EDF713A}"/>
              </a:ext>
            </a:extLst>
          </p:cNvPr>
          <p:cNvSpPr txBox="1"/>
          <p:nvPr/>
        </p:nvSpPr>
        <p:spPr>
          <a:xfrm>
            <a:off x="622299" y="5948002"/>
            <a:ext cx="8579757" cy="392672"/>
          </a:xfrm>
          <a:prstGeom prst="rect">
            <a:avLst/>
          </a:prstGeom>
          <a:noFill/>
        </p:spPr>
        <p:txBody>
          <a:bodyPr wrap="square" rtlCol="0">
            <a:spAutoFit/>
          </a:bodyPr>
          <a:lstStyle/>
          <a:p>
            <a:pPr>
              <a:lnSpc>
                <a:spcPct val="120000"/>
              </a:lnSpc>
            </a:pPr>
            <a:r>
              <a:rPr lang="fr-FR" altLang="zh-CN" b="1">
                <a:latin typeface="Arial Narrow" panose="020B0606020202030204" pitchFamily="34" charset="0"/>
              </a:rPr>
              <a:t>Pellentesque habitant morbi tristique senectus et netus et malesuada fames ac turpis egestas</a:t>
            </a:r>
            <a:endParaRPr lang="zh-CN" altLang="en-US" b="1">
              <a:latin typeface="Arial Narrow" panose="020B0606020202030204" pitchFamily="34" charset="0"/>
            </a:endParaRPr>
          </a:p>
        </p:txBody>
      </p:sp>
      <p:grpSp>
        <p:nvGrpSpPr>
          <p:cNvPr id="28" name="组合 27">
            <a:extLst>
              <a:ext uri="{FF2B5EF4-FFF2-40B4-BE49-F238E27FC236}">
                <a16:creationId xmlns:a16="http://schemas.microsoft.com/office/drawing/2014/main" xmlns="" id="{256935CA-D1A1-4771-95CD-0CDDA2B42E3A}"/>
              </a:ext>
            </a:extLst>
          </p:cNvPr>
          <p:cNvGrpSpPr/>
          <p:nvPr/>
        </p:nvGrpSpPr>
        <p:grpSpPr>
          <a:xfrm>
            <a:off x="6778201" y="4399133"/>
            <a:ext cx="2905001" cy="584775"/>
            <a:chOff x="6383434" y="4106746"/>
            <a:chExt cx="2905001" cy="584775"/>
          </a:xfrm>
        </p:grpSpPr>
        <p:cxnSp>
          <p:nvCxnSpPr>
            <p:cNvPr id="22" name="直接连接符 21">
              <a:extLst>
                <a:ext uri="{FF2B5EF4-FFF2-40B4-BE49-F238E27FC236}">
                  <a16:creationId xmlns:a16="http://schemas.microsoft.com/office/drawing/2014/main" xmlns="" id="{F743DA73-98CC-4241-A28D-1ACA83C126A4}"/>
                </a:ext>
              </a:extLst>
            </p:cNvPr>
            <p:cNvCxnSpPr>
              <a:cxnSpLocks/>
            </p:cNvCxnSpPr>
            <p:nvPr/>
          </p:nvCxnSpPr>
          <p:spPr>
            <a:xfrm>
              <a:off x="7338000" y="4399133"/>
              <a:ext cx="995869"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DD9FB5C2-DBD4-46ED-B7B4-9AD0C5915745}"/>
                </a:ext>
              </a:extLst>
            </p:cNvPr>
            <p:cNvSpPr txBox="1"/>
            <p:nvPr/>
          </p:nvSpPr>
          <p:spPr>
            <a:xfrm>
              <a:off x="6383434" y="4106746"/>
              <a:ext cx="962378" cy="584775"/>
            </a:xfrm>
            <a:prstGeom prst="rect">
              <a:avLst/>
            </a:prstGeom>
            <a:noFill/>
          </p:spPr>
          <p:txBody>
            <a:bodyPr wrap="square" rtlCol="0">
              <a:spAutoFit/>
            </a:bodyPr>
            <a:lstStyle/>
            <a:p>
              <a:pPr algn="ctr"/>
              <a:r>
                <a:rPr lang="fr-FR" altLang="zh-CN" sz="3200" b="1" i="1">
                  <a:solidFill>
                    <a:srgbClr val="FEDE00"/>
                  </a:solidFill>
                  <a:latin typeface="Arial Narrow" panose="020B0606020202030204" pitchFamily="34" charset="0"/>
                </a:rPr>
                <a:t>2020</a:t>
              </a:r>
            </a:p>
          </p:txBody>
        </p:sp>
        <p:sp>
          <p:nvSpPr>
            <p:cNvPr id="25" name="文本框 24">
              <a:extLst>
                <a:ext uri="{FF2B5EF4-FFF2-40B4-BE49-F238E27FC236}">
                  <a16:creationId xmlns:a16="http://schemas.microsoft.com/office/drawing/2014/main" xmlns="" id="{D76230F0-4243-4387-A51C-7F5C64D3EBC0}"/>
                </a:ext>
              </a:extLst>
            </p:cNvPr>
            <p:cNvSpPr txBox="1"/>
            <p:nvPr/>
          </p:nvSpPr>
          <p:spPr>
            <a:xfrm>
              <a:off x="8326057" y="4106746"/>
              <a:ext cx="962378" cy="584775"/>
            </a:xfrm>
            <a:prstGeom prst="rect">
              <a:avLst/>
            </a:prstGeom>
            <a:noFill/>
          </p:spPr>
          <p:txBody>
            <a:bodyPr wrap="square" rtlCol="0">
              <a:spAutoFit/>
            </a:bodyPr>
            <a:lstStyle/>
            <a:p>
              <a:pPr algn="ctr"/>
              <a:r>
                <a:rPr lang="fr-FR" altLang="zh-CN" sz="3200" b="1" i="1">
                  <a:solidFill>
                    <a:srgbClr val="FEDE00"/>
                  </a:solidFill>
                  <a:latin typeface="Arial Narrow" panose="020B0606020202030204" pitchFamily="34" charset="0"/>
                </a:rPr>
                <a:t>0306</a:t>
              </a:r>
            </a:p>
          </p:txBody>
        </p:sp>
      </p:grpSp>
    </p:spTree>
    <p:extLst>
      <p:ext uri="{BB962C8B-B14F-4D97-AF65-F5344CB8AC3E}">
        <p14:creationId xmlns:p14="http://schemas.microsoft.com/office/powerpoint/2010/main" val="8353600"/>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C3723732-677B-4938-BDB4-94022F20715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DCE7DFCB-D110-4161-9DCB-C575AB981306}"/>
              </a:ext>
            </a:extLst>
          </p:cNvPr>
          <p:cNvSpPr/>
          <p:nvPr/>
        </p:nvSpPr>
        <p:spPr>
          <a:xfrm>
            <a:off x="0" y="3429000"/>
            <a:ext cx="12192000" cy="3429000"/>
          </a:xfrm>
          <a:prstGeom prst="rect">
            <a:avLst/>
          </a:pr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橙子, 人, 红色, 男人&#10;&#10;描述已自动生成">
            <a:extLst>
              <a:ext uri="{FF2B5EF4-FFF2-40B4-BE49-F238E27FC236}">
                <a16:creationId xmlns:a16="http://schemas.microsoft.com/office/drawing/2014/main" xmlns="" id="{5A9441E9-D2D4-4EB5-A6E3-616648EC3F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220" y="1592807"/>
            <a:ext cx="2939245" cy="3918993"/>
          </a:xfrm>
          <a:prstGeom prst="rect">
            <a:avLst/>
          </a:prstGeom>
        </p:spPr>
      </p:pic>
      <p:sp>
        <p:nvSpPr>
          <p:cNvPr id="11" name="文本框 10">
            <a:extLst>
              <a:ext uri="{FF2B5EF4-FFF2-40B4-BE49-F238E27FC236}">
                <a16:creationId xmlns:a16="http://schemas.microsoft.com/office/drawing/2014/main" xmlns="" id="{2BBD4E5A-04AF-4688-9606-01801FAC1F36}"/>
              </a:ext>
            </a:extLst>
          </p:cNvPr>
          <p:cNvSpPr txBox="1"/>
          <p:nvPr/>
        </p:nvSpPr>
        <p:spPr>
          <a:xfrm>
            <a:off x="523220" y="5923290"/>
            <a:ext cx="5511800" cy="523220"/>
          </a:xfrm>
          <a:prstGeom prst="rect">
            <a:avLst/>
          </a:prstGeom>
          <a:no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12" name="文本框 11">
            <a:extLst>
              <a:ext uri="{FF2B5EF4-FFF2-40B4-BE49-F238E27FC236}">
                <a16:creationId xmlns:a16="http://schemas.microsoft.com/office/drawing/2014/main" xmlns="" id="{B2FE9706-B9FF-486B-B9FF-77CB4A199B7B}"/>
              </a:ext>
            </a:extLst>
          </p:cNvPr>
          <p:cNvSpPr txBox="1"/>
          <p:nvPr/>
        </p:nvSpPr>
        <p:spPr>
          <a:xfrm>
            <a:off x="4646283" y="4448566"/>
            <a:ext cx="6652179" cy="1389868"/>
          </a:xfrm>
          <a:prstGeom prst="rect">
            <a:avLst/>
          </a:prstGeom>
          <a:noFill/>
        </p:spPr>
        <p:txBody>
          <a:bodyPr wrap="square" rtlCol="0">
            <a:spAutoFit/>
          </a:bodyPr>
          <a:lstStyle/>
          <a:p>
            <a:pPr>
              <a:lnSpc>
                <a:spcPct val="120000"/>
              </a:lnSpc>
            </a:pPr>
            <a:r>
              <a:rPr lang="en-US" altLang="zh-CN" b="1">
                <a:latin typeface="Arial Narrow" panose="020B0606020202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Arial Narrow" panose="020B0606020202030204" pitchFamily="34" charset="0"/>
            </a:endParaRPr>
          </a:p>
        </p:txBody>
      </p:sp>
      <p:pic>
        <p:nvPicPr>
          <p:cNvPr id="23" name="图片 22" descr="人站在船上&#10;&#10;描述已自动生成">
            <a:extLst>
              <a:ext uri="{FF2B5EF4-FFF2-40B4-BE49-F238E27FC236}">
                <a16:creationId xmlns:a16="http://schemas.microsoft.com/office/drawing/2014/main" xmlns="" id="{8311BB8A-52D4-4C6E-9325-596B6CF426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794"/>
          <a:stretch/>
        </p:blipFill>
        <p:spPr>
          <a:xfrm>
            <a:off x="9177497" y="400110"/>
            <a:ext cx="2723512" cy="3685158"/>
          </a:xfrm>
          <a:prstGeom prst="rect">
            <a:avLst/>
          </a:prstGeom>
        </p:spPr>
      </p:pic>
      <p:grpSp>
        <p:nvGrpSpPr>
          <p:cNvPr id="28" name="组合 27">
            <a:extLst>
              <a:ext uri="{FF2B5EF4-FFF2-40B4-BE49-F238E27FC236}">
                <a16:creationId xmlns:a16="http://schemas.microsoft.com/office/drawing/2014/main" xmlns="" id="{DC2E8A4A-65C4-4D5C-9240-601C4079782D}"/>
              </a:ext>
            </a:extLst>
          </p:cNvPr>
          <p:cNvGrpSpPr/>
          <p:nvPr/>
        </p:nvGrpSpPr>
        <p:grpSpPr>
          <a:xfrm>
            <a:off x="8103246" y="2401224"/>
            <a:ext cx="1684044" cy="1684044"/>
            <a:chOff x="6914664" y="1871957"/>
            <a:chExt cx="1684044" cy="1684044"/>
          </a:xfrm>
        </p:grpSpPr>
        <p:sp>
          <p:nvSpPr>
            <p:cNvPr id="26" name="椭圆 25">
              <a:extLst>
                <a:ext uri="{FF2B5EF4-FFF2-40B4-BE49-F238E27FC236}">
                  <a16:creationId xmlns:a16="http://schemas.microsoft.com/office/drawing/2014/main" xmlns="" id="{C0E18195-398E-4EC0-B78E-9C832FC6AEB0}"/>
                </a:ext>
              </a:extLst>
            </p:cNvPr>
            <p:cNvSpPr/>
            <p:nvPr/>
          </p:nvSpPr>
          <p:spPr>
            <a:xfrm>
              <a:off x="6914664" y="1871957"/>
              <a:ext cx="1684044" cy="1684044"/>
            </a:xfrm>
            <a:prstGeom prst="ellipse">
              <a:avLst/>
            </a:prstGeom>
            <a:solidFill>
              <a:srgbClr val="F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1E04CC35-A40B-4ECE-BB7A-38BAC8A9698B}"/>
                </a:ext>
              </a:extLst>
            </p:cNvPr>
            <p:cNvSpPr txBox="1"/>
            <p:nvPr/>
          </p:nvSpPr>
          <p:spPr>
            <a:xfrm>
              <a:off x="7091324" y="2105270"/>
              <a:ext cx="1330724" cy="1217418"/>
            </a:xfrm>
            <a:prstGeom prst="rect">
              <a:avLst/>
            </a:prstGeom>
            <a:noFill/>
          </p:spPr>
          <p:txBody>
            <a:bodyPr wrap="square" rtlCol="0">
              <a:prstTxWarp prst="textCircle">
                <a:avLst>
                  <a:gd name="adj" fmla="val 12581759"/>
                </a:avLst>
              </a:prstTxWarp>
              <a:spAutoFit/>
            </a:bodyPr>
            <a:lstStyle/>
            <a:p>
              <a:pPr algn="dist">
                <a:lnSpc>
                  <a:spcPct val="120000"/>
                </a:lnSpc>
              </a:pPr>
              <a:r>
                <a:rPr lang="en-US" altLang="zh-CN" b="1">
                  <a:latin typeface="Arial Narrow" panose="020B0606020202030204" pitchFamily="34" charset="0"/>
                </a:rPr>
                <a:t>lorem ipsum dolor sit amet consectetuerl ue</a:t>
              </a:r>
              <a:endParaRPr lang="zh-CN" altLang="en-US" b="1">
                <a:latin typeface="Arial Narrow" panose="020B0606020202030204" pitchFamily="34" charset="0"/>
              </a:endParaRPr>
            </a:p>
          </p:txBody>
        </p:sp>
      </p:grpSp>
      <p:sp>
        <p:nvSpPr>
          <p:cNvPr id="27" name="文本框 26">
            <a:extLst>
              <a:ext uri="{FF2B5EF4-FFF2-40B4-BE49-F238E27FC236}">
                <a16:creationId xmlns:a16="http://schemas.microsoft.com/office/drawing/2014/main" xmlns="" id="{EE032427-6881-48F6-8A85-E89CA3101CAB}"/>
              </a:ext>
            </a:extLst>
          </p:cNvPr>
          <p:cNvSpPr txBox="1"/>
          <p:nvPr/>
        </p:nvSpPr>
        <p:spPr>
          <a:xfrm>
            <a:off x="7415396" y="2889303"/>
            <a:ext cx="2120434" cy="707886"/>
          </a:xfrm>
          <a:prstGeom prst="rect">
            <a:avLst/>
          </a:prstGeom>
          <a:noFill/>
        </p:spPr>
        <p:txBody>
          <a:bodyPr wrap="square" rtlCol="0">
            <a:spAutoFit/>
          </a:bodyPr>
          <a:lstStyle/>
          <a:p>
            <a:pPr algn="r"/>
            <a:r>
              <a:rPr lang="en-US" altLang="zh-CN" sz="2000" i="1">
                <a:solidFill>
                  <a:srgbClr val="FEDE00"/>
                </a:solidFill>
                <a:latin typeface="Arial Black" panose="020B0A04020102020204" pitchFamily="34" charset="0"/>
              </a:rPr>
              <a:t>POWERPOINT TEMPLET</a:t>
            </a:r>
            <a:endParaRPr lang="zh-CN" altLang="en-US" sz="2000" i="1">
              <a:solidFill>
                <a:srgbClr val="FEDE00"/>
              </a:solidFill>
              <a:latin typeface="Arial Black" panose="020B0A04020102020204" pitchFamily="34" charset="0"/>
            </a:endParaRPr>
          </a:p>
        </p:txBody>
      </p:sp>
      <p:sp>
        <p:nvSpPr>
          <p:cNvPr id="35" name="文本框 34">
            <a:extLst>
              <a:ext uri="{FF2B5EF4-FFF2-40B4-BE49-F238E27FC236}">
                <a16:creationId xmlns:a16="http://schemas.microsoft.com/office/drawing/2014/main" xmlns="" id="{FB2FFA18-07C4-4CA8-929C-7ABE59058B26}"/>
              </a:ext>
            </a:extLst>
          </p:cNvPr>
          <p:cNvSpPr txBox="1"/>
          <p:nvPr/>
        </p:nvSpPr>
        <p:spPr>
          <a:xfrm rot="18900000" flipH="1">
            <a:off x="3505155" y="1648175"/>
            <a:ext cx="4729766" cy="1569660"/>
          </a:xfrm>
          <a:prstGeom prst="rect">
            <a:avLst/>
          </a:prstGeom>
          <a:noFill/>
        </p:spPr>
        <p:txBody>
          <a:bodyPr wrap="square" rtlCol="0">
            <a:spAutoFit/>
          </a:bodyPr>
          <a:lstStyle/>
          <a:p>
            <a:pPr algn="ctr"/>
            <a:r>
              <a:rPr lang="en-US" altLang="zh-CN" sz="4800" i="1">
                <a:solidFill>
                  <a:srgbClr val="FE0000"/>
                </a:solidFill>
                <a:latin typeface="Arial Black" panose="020B0A04020102020204" pitchFamily="34" charset="0"/>
              </a:rPr>
              <a:t>POWER </a:t>
            </a:r>
          </a:p>
          <a:p>
            <a:pPr algn="ctr"/>
            <a:r>
              <a:rPr lang="en-US" altLang="zh-CN" sz="4800" i="1">
                <a:solidFill>
                  <a:srgbClr val="FE0000"/>
                </a:solidFill>
                <a:latin typeface="Arial Black" panose="020B0A04020102020204" pitchFamily="34" charset="0"/>
              </a:rPr>
              <a:t>YOUR POINT</a:t>
            </a:r>
            <a:endParaRPr lang="zh-CN" altLang="en-US" sz="4800" i="1">
              <a:solidFill>
                <a:srgbClr val="FE0000"/>
              </a:solidFill>
              <a:latin typeface="Arial Black" panose="020B0A04020102020204" pitchFamily="34" charset="0"/>
            </a:endParaRPr>
          </a:p>
        </p:txBody>
      </p:sp>
      <p:cxnSp>
        <p:nvCxnSpPr>
          <p:cNvPr id="49" name="直接连接符 48">
            <a:extLst>
              <a:ext uri="{FF2B5EF4-FFF2-40B4-BE49-F238E27FC236}">
                <a16:creationId xmlns:a16="http://schemas.microsoft.com/office/drawing/2014/main" xmlns="" id="{251282DB-A7C5-44E6-8092-E361352646C0}"/>
              </a:ext>
            </a:extLst>
          </p:cNvPr>
          <p:cNvCxnSpPr>
            <a:cxnSpLocks/>
          </p:cNvCxnSpPr>
          <p:nvPr/>
        </p:nvCxnSpPr>
        <p:spPr>
          <a:xfrm flipV="1">
            <a:off x="11611425" y="1"/>
            <a:ext cx="0" cy="68579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71D5C731-AB95-4DBC-8CB9-0019C06A3117}"/>
              </a:ext>
            </a:extLst>
          </p:cNvPr>
          <p:cNvCxnSpPr>
            <a:cxnSpLocks/>
          </p:cNvCxnSpPr>
          <p:nvPr/>
        </p:nvCxnSpPr>
        <p:spPr>
          <a:xfrm flipV="1">
            <a:off x="11298466"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E93FD5E-2FF8-4277-A748-61625756E5C9}"/>
              </a:ext>
            </a:extLst>
          </p:cNvPr>
          <p:cNvCxnSpPr>
            <a:cxnSpLocks/>
          </p:cNvCxnSpPr>
          <p:nvPr/>
        </p:nvCxnSpPr>
        <p:spPr>
          <a:xfrm>
            <a:off x="0" y="65677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E940FD8B-22E7-4BAA-A679-C52D5B35D338}"/>
              </a:ext>
            </a:extLst>
          </p:cNvPr>
          <p:cNvCxnSpPr>
            <a:cxnSpLocks/>
          </p:cNvCxnSpPr>
          <p:nvPr/>
        </p:nvCxnSpPr>
        <p:spPr>
          <a:xfrm>
            <a:off x="0" y="6201231"/>
            <a:ext cx="121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xmlns="" id="{879C260A-01C6-44C9-9946-1A6FB8724DF1}"/>
              </a:ext>
            </a:extLst>
          </p:cNvPr>
          <p:cNvSpPr txBox="1"/>
          <p:nvPr/>
        </p:nvSpPr>
        <p:spPr>
          <a:xfrm rot="5400000">
            <a:off x="-2494290" y="2494290"/>
            <a:ext cx="5511800" cy="523220"/>
          </a:xfrm>
          <a:prstGeom prst="rect">
            <a:avLst/>
          </a:prstGeom>
          <a:solidFill>
            <a:schemeClr val="bg1"/>
          </a:solid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58" name="文本框 57">
            <a:extLst>
              <a:ext uri="{FF2B5EF4-FFF2-40B4-BE49-F238E27FC236}">
                <a16:creationId xmlns:a16="http://schemas.microsoft.com/office/drawing/2014/main" xmlns="" id="{48798496-918E-4DED-8B6F-2B3ED26EA735}"/>
              </a:ext>
            </a:extLst>
          </p:cNvPr>
          <p:cNvSpPr txBox="1"/>
          <p:nvPr/>
        </p:nvSpPr>
        <p:spPr>
          <a:xfrm>
            <a:off x="9941580" y="6532142"/>
            <a:ext cx="1959429" cy="325858"/>
          </a:xfrm>
          <a:prstGeom prst="rect">
            <a:avLst/>
          </a:prstGeom>
          <a:noFill/>
        </p:spPr>
        <p:txBody>
          <a:bodyPr wrap="square" rtlCol="0">
            <a:spAutoFit/>
          </a:bodyPr>
          <a:lstStyle/>
          <a:p>
            <a:pPr algn="r">
              <a:lnSpc>
                <a:spcPct val="120000"/>
              </a:lnSpc>
            </a:pPr>
            <a:r>
              <a:rPr lang="en-US" altLang="zh-CN" sz="1400" b="1">
                <a:solidFill>
                  <a:srgbClr val="FE0000"/>
                </a:solidFill>
                <a:latin typeface="Arial Narrow" panose="020B0606020202030204" pitchFamily="34" charset="0"/>
              </a:rPr>
              <a:t>SUPPORTERS SAY</a:t>
            </a:r>
            <a:endParaRPr lang="zh-CN" altLang="en-US" sz="1400" b="1">
              <a:solidFill>
                <a:srgbClr val="FE0000"/>
              </a:solidFill>
              <a:latin typeface="Arial Narrow" panose="020B0606020202030204" pitchFamily="34" charset="0"/>
            </a:endParaRPr>
          </a:p>
        </p:txBody>
      </p:sp>
      <p:sp>
        <p:nvSpPr>
          <p:cNvPr id="13" name="文本框 12">
            <a:extLst>
              <a:ext uri="{FF2B5EF4-FFF2-40B4-BE49-F238E27FC236}">
                <a16:creationId xmlns:a16="http://schemas.microsoft.com/office/drawing/2014/main" xmlns="" id="{6DBF7F97-6D41-4584-B6FE-12BF6F1069C3}"/>
              </a:ext>
            </a:extLst>
          </p:cNvPr>
          <p:cNvSpPr txBox="1"/>
          <p:nvPr/>
        </p:nvSpPr>
        <p:spPr>
          <a:xfrm>
            <a:off x="523220" y="0"/>
            <a:ext cx="6298494" cy="400110"/>
          </a:xfrm>
          <a:prstGeom prst="rect">
            <a:avLst/>
          </a:prstGeom>
          <a:solidFill>
            <a:srgbClr val="FE0000"/>
          </a:solidFill>
        </p:spPr>
        <p:txBody>
          <a:bodyPr wrap="square" rtlCol="0">
            <a:spAutoFit/>
          </a:bodyPr>
          <a:lstStyle/>
          <a:p>
            <a:pPr algn="dist"/>
            <a:r>
              <a:rPr lang="en-US" altLang="zh-CN" sz="2000" i="1">
                <a:latin typeface="Arial Black" panose="020B0A04020102020204" pitchFamily="34" charset="0"/>
              </a:rPr>
              <a:t>YOUR CORPORATE NAME GOES HERE</a:t>
            </a:r>
            <a:endParaRPr lang="zh-CN" altLang="en-US" sz="2000" i="1">
              <a:latin typeface="Arial Black" panose="020B0A04020102020204" pitchFamily="34" charset="0"/>
            </a:endParaRPr>
          </a:p>
        </p:txBody>
      </p:sp>
    </p:spTree>
    <p:extLst>
      <p:ext uri="{BB962C8B-B14F-4D97-AF65-F5344CB8AC3E}">
        <p14:creationId xmlns:p14="http://schemas.microsoft.com/office/powerpoint/2010/main" val="3363011038"/>
      </p:ext>
    </p:extLst>
  </p:cSld>
  <p:clrMapOvr>
    <a:masterClrMapping/>
  </p:clrMapOvr>
  <p:transition spd="slow">
    <p:cover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EF1A6EF9-2601-4F99-901E-91D268E66FF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F4BFB0E-6577-4AE8-AD54-0CAEF2E5574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 Narrow</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 Black</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A9818331-0E8E-4144-9723-D7C4DB94343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826042" y="2286000"/>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067739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C3723732-677B-4938-BDB4-94022F20715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DCE7DFCB-D110-4161-9DCB-C575AB981306}"/>
              </a:ext>
            </a:extLst>
          </p:cNvPr>
          <p:cNvSpPr/>
          <p:nvPr/>
        </p:nvSpPr>
        <p:spPr>
          <a:xfrm>
            <a:off x="0" y="3429000"/>
            <a:ext cx="12192000" cy="3429000"/>
          </a:xfrm>
          <a:prstGeom prst="rect">
            <a:avLst/>
          </a:pr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橙子, 人, 红色, 男人&#10;&#10;描述已自动生成">
            <a:extLst>
              <a:ext uri="{FF2B5EF4-FFF2-40B4-BE49-F238E27FC236}">
                <a16:creationId xmlns:a16="http://schemas.microsoft.com/office/drawing/2014/main" xmlns="" id="{5A9441E9-D2D4-4EB5-A6E3-616648EC3F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220" y="1592807"/>
            <a:ext cx="2939245" cy="3918993"/>
          </a:xfrm>
          <a:prstGeom prst="rect">
            <a:avLst/>
          </a:prstGeom>
        </p:spPr>
      </p:pic>
      <p:sp>
        <p:nvSpPr>
          <p:cNvPr id="11" name="文本框 10">
            <a:extLst>
              <a:ext uri="{FF2B5EF4-FFF2-40B4-BE49-F238E27FC236}">
                <a16:creationId xmlns:a16="http://schemas.microsoft.com/office/drawing/2014/main" xmlns="" id="{2BBD4E5A-04AF-4688-9606-01801FAC1F36}"/>
              </a:ext>
            </a:extLst>
          </p:cNvPr>
          <p:cNvSpPr txBox="1"/>
          <p:nvPr/>
        </p:nvSpPr>
        <p:spPr>
          <a:xfrm>
            <a:off x="523220" y="5923290"/>
            <a:ext cx="5511800" cy="523220"/>
          </a:xfrm>
          <a:prstGeom prst="rect">
            <a:avLst/>
          </a:prstGeom>
          <a:no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12" name="文本框 11">
            <a:extLst>
              <a:ext uri="{FF2B5EF4-FFF2-40B4-BE49-F238E27FC236}">
                <a16:creationId xmlns:a16="http://schemas.microsoft.com/office/drawing/2014/main" xmlns="" id="{B2FE9706-B9FF-486B-B9FF-77CB4A199B7B}"/>
              </a:ext>
            </a:extLst>
          </p:cNvPr>
          <p:cNvSpPr txBox="1"/>
          <p:nvPr/>
        </p:nvSpPr>
        <p:spPr>
          <a:xfrm>
            <a:off x="4646283" y="4448566"/>
            <a:ext cx="6652179" cy="1389868"/>
          </a:xfrm>
          <a:prstGeom prst="rect">
            <a:avLst/>
          </a:prstGeom>
          <a:noFill/>
        </p:spPr>
        <p:txBody>
          <a:bodyPr wrap="square" rtlCol="0">
            <a:spAutoFit/>
          </a:bodyPr>
          <a:lstStyle/>
          <a:p>
            <a:pPr>
              <a:lnSpc>
                <a:spcPct val="120000"/>
              </a:lnSpc>
            </a:pPr>
            <a:r>
              <a:rPr lang="en-US" altLang="zh-CN" b="1">
                <a:latin typeface="Arial Narrow" panose="020B0606020202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Arial Narrow" panose="020B0606020202030204" pitchFamily="34" charset="0"/>
            </a:endParaRPr>
          </a:p>
        </p:txBody>
      </p:sp>
      <p:pic>
        <p:nvPicPr>
          <p:cNvPr id="23" name="图片 22" descr="人站在船上&#10;&#10;描述已自动生成">
            <a:extLst>
              <a:ext uri="{FF2B5EF4-FFF2-40B4-BE49-F238E27FC236}">
                <a16:creationId xmlns:a16="http://schemas.microsoft.com/office/drawing/2014/main" xmlns="" id="{8311BB8A-52D4-4C6E-9325-596B6CF426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794"/>
          <a:stretch/>
        </p:blipFill>
        <p:spPr>
          <a:xfrm>
            <a:off x="9177497" y="400110"/>
            <a:ext cx="2723512" cy="3685158"/>
          </a:xfrm>
          <a:prstGeom prst="rect">
            <a:avLst/>
          </a:prstGeom>
        </p:spPr>
      </p:pic>
      <p:grpSp>
        <p:nvGrpSpPr>
          <p:cNvPr id="28" name="组合 27">
            <a:extLst>
              <a:ext uri="{FF2B5EF4-FFF2-40B4-BE49-F238E27FC236}">
                <a16:creationId xmlns:a16="http://schemas.microsoft.com/office/drawing/2014/main" xmlns="" id="{DC2E8A4A-65C4-4D5C-9240-601C4079782D}"/>
              </a:ext>
            </a:extLst>
          </p:cNvPr>
          <p:cNvGrpSpPr/>
          <p:nvPr/>
        </p:nvGrpSpPr>
        <p:grpSpPr>
          <a:xfrm>
            <a:off x="8103246" y="2401224"/>
            <a:ext cx="1684044" cy="1684044"/>
            <a:chOff x="6914664" y="1871957"/>
            <a:chExt cx="1684044" cy="1684044"/>
          </a:xfrm>
        </p:grpSpPr>
        <p:sp>
          <p:nvSpPr>
            <p:cNvPr id="26" name="椭圆 25">
              <a:extLst>
                <a:ext uri="{FF2B5EF4-FFF2-40B4-BE49-F238E27FC236}">
                  <a16:creationId xmlns:a16="http://schemas.microsoft.com/office/drawing/2014/main" xmlns="" id="{C0E18195-398E-4EC0-B78E-9C832FC6AEB0}"/>
                </a:ext>
              </a:extLst>
            </p:cNvPr>
            <p:cNvSpPr/>
            <p:nvPr/>
          </p:nvSpPr>
          <p:spPr>
            <a:xfrm>
              <a:off x="6914664" y="1871957"/>
              <a:ext cx="1684044" cy="1684044"/>
            </a:xfrm>
            <a:prstGeom prst="ellipse">
              <a:avLst/>
            </a:prstGeom>
            <a:solidFill>
              <a:srgbClr val="F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1E04CC35-A40B-4ECE-BB7A-38BAC8A9698B}"/>
                </a:ext>
              </a:extLst>
            </p:cNvPr>
            <p:cNvSpPr txBox="1"/>
            <p:nvPr/>
          </p:nvSpPr>
          <p:spPr>
            <a:xfrm>
              <a:off x="7091324" y="2105270"/>
              <a:ext cx="1330724" cy="1217418"/>
            </a:xfrm>
            <a:prstGeom prst="rect">
              <a:avLst/>
            </a:prstGeom>
            <a:noFill/>
          </p:spPr>
          <p:txBody>
            <a:bodyPr wrap="square" rtlCol="0">
              <a:prstTxWarp prst="textCircle">
                <a:avLst>
                  <a:gd name="adj" fmla="val 12581759"/>
                </a:avLst>
              </a:prstTxWarp>
              <a:spAutoFit/>
            </a:bodyPr>
            <a:lstStyle/>
            <a:p>
              <a:pPr algn="dist">
                <a:lnSpc>
                  <a:spcPct val="120000"/>
                </a:lnSpc>
              </a:pPr>
              <a:r>
                <a:rPr lang="en-US" altLang="zh-CN" b="1">
                  <a:latin typeface="Arial Narrow" panose="020B0606020202030204" pitchFamily="34" charset="0"/>
                </a:rPr>
                <a:t>lorem ipsum dolor sit amet consectetuerl ue</a:t>
              </a:r>
              <a:endParaRPr lang="zh-CN" altLang="en-US" b="1">
                <a:latin typeface="Arial Narrow" panose="020B0606020202030204" pitchFamily="34" charset="0"/>
              </a:endParaRPr>
            </a:p>
          </p:txBody>
        </p:sp>
      </p:grpSp>
      <p:sp>
        <p:nvSpPr>
          <p:cNvPr id="27" name="文本框 26">
            <a:extLst>
              <a:ext uri="{FF2B5EF4-FFF2-40B4-BE49-F238E27FC236}">
                <a16:creationId xmlns:a16="http://schemas.microsoft.com/office/drawing/2014/main" xmlns="" id="{EE032427-6881-48F6-8A85-E89CA3101CAB}"/>
              </a:ext>
            </a:extLst>
          </p:cNvPr>
          <p:cNvSpPr txBox="1"/>
          <p:nvPr/>
        </p:nvSpPr>
        <p:spPr>
          <a:xfrm>
            <a:off x="7415396" y="2889303"/>
            <a:ext cx="2120434" cy="707886"/>
          </a:xfrm>
          <a:prstGeom prst="rect">
            <a:avLst/>
          </a:prstGeom>
          <a:noFill/>
        </p:spPr>
        <p:txBody>
          <a:bodyPr wrap="square" rtlCol="0">
            <a:spAutoFit/>
          </a:bodyPr>
          <a:lstStyle/>
          <a:p>
            <a:pPr algn="r"/>
            <a:r>
              <a:rPr lang="en-US" altLang="zh-CN" sz="2000" i="1">
                <a:solidFill>
                  <a:srgbClr val="FEDE00"/>
                </a:solidFill>
                <a:latin typeface="Arial Black" panose="020B0A04020102020204" pitchFamily="34" charset="0"/>
              </a:rPr>
              <a:t>POWERPOINT TEMPLET</a:t>
            </a:r>
            <a:endParaRPr lang="zh-CN" altLang="en-US" sz="2000" i="1">
              <a:solidFill>
                <a:srgbClr val="FEDE00"/>
              </a:solidFill>
              <a:latin typeface="Arial Black" panose="020B0A04020102020204" pitchFamily="34" charset="0"/>
            </a:endParaRPr>
          </a:p>
        </p:txBody>
      </p:sp>
      <p:sp>
        <p:nvSpPr>
          <p:cNvPr id="35" name="文本框 34">
            <a:extLst>
              <a:ext uri="{FF2B5EF4-FFF2-40B4-BE49-F238E27FC236}">
                <a16:creationId xmlns:a16="http://schemas.microsoft.com/office/drawing/2014/main" xmlns="" id="{FB2FFA18-07C4-4CA8-929C-7ABE59058B26}"/>
              </a:ext>
            </a:extLst>
          </p:cNvPr>
          <p:cNvSpPr txBox="1"/>
          <p:nvPr/>
        </p:nvSpPr>
        <p:spPr>
          <a:xfrm rot="18900000" flipH="1">
            <a:off x="3505155" y="1648175"/>
            <a:ext cx="4729766" cy="1569660"/>
          </a:xfrm>
          <a:prstGeom prst="rect">
            <a:avLst/>
          </a:prstGeom>
          <a:noFill/>
        </p:spPr>
        <p:txBody>
          <a:bodyPr wrap="square" rtlCol="0">
            <a:spAutoFit/>
          </a:bodyPr>
          <a:lstStyle/>
          <a:p>
            <a:pPr algn="ctr"/>
            <a:r>
              <a:rPr lang="en-US" altLang="zh-CN" sz="4800" i="1">
                <a:solidFill>
                  <a:srgbClr val="FE0000"/>
                </a:solidFill>
                <a:latin typeface="Arial Black" panose="020B0A04020102020204" pitchFamily="34" charset="0"/>
              </a:rPr>
              <a:t>POWER </a:t>
            </a:r>
          </a:p>
          <a:p>
            <a:pPr algn="ctr"/>
            <a:r>
              <a:rPr lang="en-US" altLang="zh-CN" sz="4800" i="1">
                <a:solidFill>
                  <a:srgbClr val="FE0000"/>
                </a:solidFill>
                <a:latin typeface="Arial Black" panose="020B0A04020102020204" pitchFamily="34" charset="0"/>
              </a:rPr>
              <a:t>YOUR POINT</a:t>
            </a:r>
            <a:endParaRPr lang="zh-CN" altLang="en-US" sz="4800" i="1">
              <a:solidFill>
                <a:srgbClr val="FE0000"/>
              </a:solidFill>
              <a:latin typeface="Arial Black" panose="020B0A04020102020204" pitchFamily="34" charset="0"/>
            </a:endParaRPr>
          </a:p>
        </p:txBody>
      </p:sp>
      <p:cxnSp>
        <p:nvCxnSpPr>
          <p:cNvPr id="49" name="直接连接符 48">
            <a:extLst>
              <a:ext uri="{FF2B5EF4-FFF2-40B4-BE49-F238E27FC236}">
                <a16:creationId xmlns:a16="http://schemas.microsoft.com/office/drawing/2014/main" xmlns="" id="{251282DB-A7C5-44E6-8092-E361352646C0}"/>
              </a:ext>
            </a:extLst>
          </p:cNvPr>
          <p:cNvCxnSpPr>
            <a:cxnSpLocks/>
          </p:cNvCxnSpPr>
          <p:nvPr/>
        </p:nvCxnSpPr>
        <p:spPr>
          <a:xfrm flipV="1">
            <a:off x="11611425" y="1"/>
            <a:ext cx="0" cy="68579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71D5C731-AB95-4DBC-8CB9-0019C06A3117}"/>
              </a:ext>
            </a:extLst>
          </p:cNvPr>
          <p:cNvCxnSpPr>
            <a:cxnSpLocks/>
          </p:cNvCxnSpPr>
          <p:nvPr/>
        </p:nvCxnSpPr>
        <p:spPr>
          <a:xfrm flipV="1">
            <a:off x="11298466"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E93FD5E-2FF8-4277-A748-61625756E5C9}"/>
              </a:ext>
            </a:extLst>
          </p:cNvPr>
          <p:cNvCxnSpPr>
            <a:cxnSpLocks/>
          </p:cNvCxnSpPr>
          <p:nvPr/>
        </p:nvCxnSpPr>
        <p:spPr>
          <a:xfrm>
            <a:off x="0" y="65677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E940FD8B-22E7-4BAA-A679-C52D5B35D338}"/>
              </a:ext>
            </a:extLst>
          </p:cNvPr>
          <p:cNvCxnSpPr>
            <a:cxnSpLocks/>
          </p:cNvCxnSpPr>
          <p:nvPr/>
        </p:nvCxnSpPr>
        <p:spPr>
          <a:xfrm>
            <a:off x="0" y="6201231"/>
            <a:ext cx="1219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xmlns="" id="{879C260A-01C6-44C9-9946-1A6FB8724DF1}"/>
              </a:ext>
            </a:extLst>
          </p:cNvPr>
          <p:cNvSpPr txBox="1"/>
          <p:nvPr/>
        </p:nvSpPr>
        <p:spPr>
          <a:xfrm rot="5400000">
            <a:off x="-2494290" y="2494290"/>
            <a:ext cx="5511800" cy="523220"/>
          </a:xfrm>
          <a:prstGeom prst="rect">
            <a:avLst/>
          </a:prstGeom>
          <a:solidFill>
            <a:schemeClr val="bg1"/>
          </a:solid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58" name="文本框 57">
            <a:extLst>
              <a:ext uri="{FF2B5EF4-FFF2-40B4-BE49-F238E27FC236}">
                <a16:creationId xmlns:a16="http://schemas.microsoft.com/office/drawing/2014/main" xmlns="" id="{48798496-918E-4DED-8B6F-2B3ED26EA735}"/>
              </a:ext>
            </a:extLst>
          </p:cNvPr>
          <p:cNvSpPr txBox="1"/>
          <p:nvPr/>
        </p:nvSpPr>
        <p:spPr>
          <a:xfrm>
            <a:off x="9941580" y="6532142"/>
            <a:ext cx="1959429" cy="325858"/>
          </a:xfrm>
          <a:prstGeom prst="rect">
            <a:avLst/>
          </a:prstGeom>
          <a:noFill/>
        </p:spPr>
        <p:txBody>
          <a:bodyPr wrap="square" rtlCol="0">
            <a:spAutoFit/>
          </a:bodyPr>
          <a:lstStyle/>
          <a:p>
            <a:pPr algn="r">
              <a:lnSpc>
                <a:spcPct val="120000"/>
              </a:lnSpc>
            </a:pPr>
            <a:r>
              <a:rPr lang="en-US" altLang="zh-CN" sz="1400" b="1">
                <a:solidFill>
                  <a:srgbClr val="FE0000"/>
                </a:solidFill>
                <a:latin typeface="Arial Narrow" panose="020B0606020202030204" pitchFamily="34" charset="0"/>
              </a:rPr>
              <a:t>SUPPORTERS SAY</a:t>
            </a:r>
            <a:endParaRPr lang="zh-CN" altLang="en-US" sz="1400" b="1">
              <a:solidFill>
                <a:srgbClr val="FE0000"/>
              </a:solidFill>
              <a:latin typeface="Arial Narrow" panose="020B0606020202030204" pitchFamily="34" charset="0"/>
            </a:endParaRPr>
          </a:p>
        </p:txBody>
      </p:sp>
      <p:sp>
        <p:nvSpPr>
          <p:cNvPr id="13" name="文本框 12">
            <a:extLst>
              <a:ext uri="{FF2B5EF4-FFF2-40B4-BE49-F238E27FC236}">
                <a16:creationId xmlns:a16="http://schemas.microsoft.com/office/drawing/2014/main" xmlns="" id="{6DBF7F97-6D41-4584-B6FE-12BF6F1069C3}"/>
              </a:ext>
            </a:extLst>
          </p:cNvPr>
          <p:cNvSpPr txBox="1"/>
          <p:nvPr/>
        </p:nvSpPr>
        <p:spPr>
          <a:xfrm>
            <a:off x="523220" y="0"/>
            <a:ext cx="6298494" cy="400110"/>
          </a:xfrm>
          <a:prstGeom prst="rect">
            <a:avLst/>
          </a:prstGeom>
          <a:solidFill>
            <a:srgbClr val="FE0000"/>
          </a:solidFill>
        </p:spPr>
        <p:txBody>
          <a:bodyPr wrap="square" rtlCol="0">
            <a:spAutoFit/>
          </a:bodyPr>
          <a:lstStyle/>
          <a:p>
            <a:pPr algn="dist"/>
            <a:r>
              <a:rPr lang="en-US" altLang="zh-CN" sz="2000" i="1">
                <a:latin typeface="Arial Black" panose="020B0A04020102020204" pitchFamily="34" charset="0"/>
              </a:rPr>
              <a:t>YOUR CORPORATE NAME GOES HERE</a:t>
            </a:r>
            <a:endParaRPr lang="zh-CN" altLang="en-US" sz="2000" i="1">
              <a:latin typeface="Arial Black" panose="020B0A04020102020204" pitchFamily="34" charset="0"/>
            </a:endParaRPr>
          </a:p>
        </p:txBody>
      </p:sp>
    </p:spTree>
    <p:extLst>
      <p:ext uri="{BB962C8B-B14F-4D97-AF65-F5344CB8AC3E}">
        <p14:creationId xmlns:p14="http://schemas.microsoft.com/office/powerpoint/2010/main" val="427468940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CC21843-550C-4179-A849-C62F4295FF8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人, 站, 男人, 看着&#10;&#10;描述已自动生成">
            <a:extLst>
              <a:ext uri="{FF2B5EF4-FFF2-40B4-BE49-F238E27FC236}">
                <a16:creationId xmlns:a16="http://schemas.microsoft.com/office/drawing/2014/main" xmlns="" id="{D9E5F30F-7222-4F47-B410-F8C8407665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4297" y="0"/>
            <a:ext cx="4563406" cy="6858000"/>
          </a:xfrm>
          <a:prstGeom prst="rect">
            <a:avLst/>
          </a:prstGeom>
        </p:spPr>
      </p:pic>
      <p:sp>
        <p:nvSpPr>
          <p:cNvPr id="5" name="文本框 4">
            <a:extLst>
              <a:ext uri="{FF2B5EF4-FFF2-40B4-BE49-F238E27FC236}">
                <a16:creationId xmlns:a16="http://schemas.microsoft.com/office/drawing/2014/main" xmlns="" id="{821E17A6-BAB0-4682-AC18-16BAF4EA92B9}"/>
              </a:ext>
            </a:extLst>
          </p:cNvPr>
          <p:cNvSpPr txBox="1"/>
          <p:nvPr/>
        </p:nvSpPr>
        <p:spPr>
          <a:xfrm rot="5400000">
            <a:off x="231409" y="3275111"/>
            <a:ext cx="6858000" cy="307777"/>
          </a:xfrm>
          <a:prstGeom prst="rect">
            <a:avLst/>
          </a:prstGeom>
          <a:solidFill>
            <a:srgbClr val="FE0000"/>
          </a:solidFill>
        </p:spPr>
        <p:txBody>
          <a:bodyPr wrap="square" rtlCol="0">
            <a:spAutoFit/>
          </a:bodyPr>
          <a:lstStyle/>
          <a:p>
            <a:r>
              <a:rPr lang="en-US" altLang="zh-CN" sz="1400" i="1">
                <a:latin typeface="Arial Black" panose="020B0A04020102020204" pitchFamily="34" charset="0"/>
              </a:rPr>
              <a:t>OUR INFODATA</a:t>
            </a:r>
            <a:endParaRPr lang="zh-CN" altLang="en-US" sz="1400" i="1">
              <a:latin typeface="Arial Black" panose="020B0A04020102020204" pitchFamily="34" charset="0"/>
            </a:endParaRPr>
          </a:p>
        </p:txBody>
      </p:sp>
      <p:sp>
        <p:nvSpPr>
          <p:cNvPr id="6" name="文本框 5">
            <a:extLst>
              <a:ext uri="{FF2B5EF4-FFF2-40B4-BE49-F238E27FC236}">
                <a16:creationId xmlns:a16="http://schemas.microsoft.com/office/drawing/2014/main" xmlns="" id="{A91EA68C-2F17-4E76-B9CA-72221612F136}"/>
              </a:ext>
            </a:extLst>
          </p:cNvPr>
          <p:cNvSpPr txBox="1"/>
          <p:nvPr/>
        </p:nvSpPr>
        <p:spPr>
          <a:xfrm rot="5400000">
            <a:off x="5102592" y="3275111"/>
            <a:ext cx="6858000" cy="307777"/>
          </a:xfrm>
          <a:prstGeom prst="rect">
            <a:avLst/>
          </a:prstGeom>
          <a:solidFill>
            <a:srgbClr val="FE0000"/>
          </a:solidFill>
        </p:spPr>
        <p:txBody>
          <a:bodyPr wrap="square" rtlCol="0">
            <a:spAutoFit/>
          </a:bodyPr>
          <a:lstStyle/>
          <a:p>
            <a:r>
              <a:rPr lang="en-US" altLang="zh-CN" sz="1400" i="1">
                <a:latin typeface="Arial Black" panose="020B0A04020102020204" pitchFamily="34" charset="0"/>
              </a:rPr>
              <a:t>TO BE CONTINUE</a:t>
            </a:r>
            <a:endParaRPr lang="zh-CN" altLang="en-US" sz="1400" i="1">
              <a:latin typeface="Arial Black" panose="020B0A04020102020204" pitchFamily="34" charset="0"/>
            </a:endParaRPr>
          </a:p>
        </p:txBody>
      </p:sp>
      <p:sp>
        <p:nvSpPr>
          <p:cNvPr id="8" name="文本框 7">
            <a:extLst>
              <a:ext uri="{FF2B5EF4-FFF2-40B4-BE49-F238E27FC236}">
                <a16:creationId xmlns:a16="http://schemas.microsoft.com/office/drawing/2014/main" xmlns="" id="{42A8EACF-50AD-43B0-ACE0-0CE738738ED6}"/>
              </a:ext>
            </a:extLst>
          </p:cNvPr>
          <p:cNvSpPr txBox="1"/>
          <p:nvPr/>
        </p:nvSpPr>
        <p:spPr>
          <a:xfrm rot="5400000">
            <a:off x="1375717" y="3275111"/>
            <a:ext cx="6858000" cy="307777"/>
          </a:xfrm>
          <a:prstGeom prst="rect">
            <a:avLst/>
          </a:prstGeom>
          <a:solidFill>
            <a:srgbClr val="FE0000"/>
          </a:solidFill>
        </p:spPr>
        <p:txBody>
          <a:bodyPr wrap="square" rtlCol="0">
            <a:spAutoFit/>
          </a:bodyPr>
          <a:lstStyle/>
          <a:p>
            <a:r>
              <a:rPr lang="en-US" altLang="zh-CN" sz="1400" i="1">
                <a:latin typeface="Arial Black" panose="020B0A04020102020204" pitchFamily="34" charset="0"/>
              </a:rPr>
              <a:t>YOUR CORPORATE NAME GOES HERE</a:t>
            </a:r>
            <a:endParaRPr lang="zh-CN" altLang="en-US" sz="1400" i="1">
              <a:latin typeface="Arial Black" panose="020B0A04020102020204" pitchFamily="34" charset="0"/>
            </a:endParaRPr>
          </a:p>
        </p:txBody>
      </p:sp>
      <p:sp>
        <p:nvSpPr>
          <p:cNvPr id="9" name="文本框 8">
            <a:extLst>
              <a:ext uri="{FF2B5EF4-FFF2-40B4-BE49-F238E27FC236}">
                <a16:creationId xmlns:a16="http://schemas.microsoft.com/office/drawing/2014/main" xmlns="" id="{317F9DE2-CC86-461E-8348-523DE9A736C4}"/>
              </a:ext>
            </a:extLst>
          </p:cNvPr>
          <p:cNvSpPr txBox="1"/>
          <p:nvPr/>
        </p:nvSpPr>
        <p:spPr>
          <a:xfrm rot="5400000">
            <a:off x="3958284" y="3275111"/>
            <a:ext cx="6858000" cy="307777"/>
          </a:xfrm>
          <a:prstGeom prst="rect">
            <a:avLst/>
          </a:prstGeom>
          <a:solidFill>
            <a:srgbClr val="FE0000"/>
          </a:solidFill>
        </p:spPr>
        <p:txBody>
          <a:bodyPr wrap="square" rtlCol="0">
            <a:spAutoFit/>
          </a:bodyPr>
          <a:lstStyle/>
          <a:p>
            <a:r>
              <a:rPr lang="en-US" altLang="zh-CN" sz="1400" i="1">
                <a:latin typeface="Arial Black" panose="020B0A04020102020204" pitchFamily="34" charset="0"/>
              </a:rPr>
              <a:t>TITLE GOES HERE</a:t>
            </a:r>
            <a:endParaRPr lang="zh-CN" altLang="en-US" sz="1400" i="1">
              <a:latin typeface="Arial Black" panose="020B0A04020102020204" pitchFamily="34" charset="0"/>
            </a:endParaRPr>
          </a:p>
        </p:txBody>
      </p:sp>
      <p:cxnSp>
        <p:nvCxnSpPr>
          <p:cNvPr id="15" name="直接连接符 14">
            <a:extLst>
              <a:ext uri="{FF2B5EF4-FFF2-40B4-BE49-F238E27FC236}">
                <a16:creationId xmlns:a16="http://schemas.microsoft.com/office/drawing/2014/main" xmlns="" id="{180B8C62-95DC-44EE-81B7-DBD84DF2EB05}"/>
              </a:ext>
            </a:extLst>
          </p:cNvPr>
          <p:cNvCxnSpPr>
            <a:cxnSpLocks/>
          </p:cNvCxnSpPr>
          <p:nvPr/>
        </p:nvCxnSpPr>
        <p:spPr>
          <a:xfrm flipV="1">
            <a:off x="11023161"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BCEC7CC-3A44-4ABC-8CD0-CE63C22745B8}"/>
              </a:ext>
            </a:extLst>
          </p:cNvPr>
          <p:cNvCxnSpPr>
            <a:cxnSpLocks/>
          </p:cNvCxnSpPr>
          <p:nvPr/>
        </p:nvCxnSpPr>
        <p:spPr>
          <a:xfrm flipV="1">
            <a:off x="9854321"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634CAD16-859D-4F6A-AC64-9DCC7C78B7B6}"/>
              </a:ext>
            </a:extLst>
          </p:cNvPr>
          <p:cNvCxnSpPr>
            <a:cxnSpLocks/>
          </p:cNvCxnSpPr>
          <p:nvPr/>
        </p:nvCxnSpPr>
        <p:spPr>
          <a:xfrm flipV="1">
            <a:off x="12192000"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2F0BCFFB-D7BB-46EA-96A6-8F7D9F800BD7}"/>
              </a:ext>
            </a:extLst>
          </p:cNvPr>
          <p:cNvCxnSpPr>
            <a:cxnSpLocks/>
          </p:cNvCxnSpPr>
          <p:nvPr/>
        </p:nvCxnSpPr>
        <p:spPr>
          <a:xfrm flipV="1">
            <a:off x="8685481"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B8F01FD6-320D-44D9-8F40-2B1C9A000FC3}"/>
              </a:ext>
            </a:extLst>
          </p:cNvPr>
          <p:cNvCxnSpPr>
            <a:cxnSpLocks/>
          </p:cNvCxnSpPr>
          <p:nvPr/>
        </p:nvCxnSpPr>
        <p:spPr>
          <a:xfrm flipV="1">
            <a:off x="2337680"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3B841FC-9709-4794-9AD0-80BF35872A91}"/>
              </a:ext>
            </a:extLst>
          </p:cNvPr>
          <p:cNvCxnSpPr>
            <a:cxnSpLocks/>
          </p:cNvCxnSpPr>
          <p:nvPr/>
        </p:nvCxnSpPr>
        <p:spPr>
          <a:xfrm flipV="1">
            <a:off x="1168840"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0E58D1E7-BB5F-47FE-8E55-3A4DEC6AD57B}"/>
              </a:ext>
            </a:extLst>
          </p:cNvPr>
          <p:cNvCxnSpPr>
            <a:cxnSpLocks/>
          </p:cNvCxnSpPr>
          <p:nvPr/>
        </p:nvCxnSpPr>
        <p:spPr>
          <a:xfrm flipV="1">
            <a:off x="3506519"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F1E3D546-75F5-41DB-B2E5-4AD61EED3B1F}"/>
              </a:ext>
            </a:extLst>
          </p:cNvPr>
          <p:cNvCxnSpPr>
            <a:cxnSpLocks/>
          </p:cNvCxnSpPr>
          <p:nvPr/>
        </p:nvCxnSpPr>
        <p:spPr>
          <a:xfrm flipV="1">
            <a:off x="0" y="1"/>
            <a:ext cx="0" cy="6857999"/>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808EC4F1-E341-46C6-8077-F00F1BC806CE}"/>
              </a:ext>
            </a:extLst>
          </p:cNvPr>
          <p:cNvSpPr txBox="1"/>
          <p:nvPr/>
        </p:nvSpPr>
        <p:spPr>
          <a:xfrm>
            <a:off x="2352676" y="3966516"/>
            <a:ext cx="4880718" cy="523220"/>
          </a:xfrm>
          <a:prstGeom prst="rect">
            <a:avLst/>
          </a:prstGeom>
          <a:solidFill>
            <a:schemeClr val="tx1"/>
          </a:solidFill>
        </p:spPr>
        <p:txBody>
          <a:bodyPr wrap="square" rtlCol="0">
            <a:spAutoFit/>
          </a:bodyPr>
          <a:lstStyle/>
          <a:p>
            <a:pPr algn="r"/>
            <a:r>
              <a:rPr lang="en-US" altLang="zh-CN" sz="2800" i="1">
                <a:solidFill>
                  <a:schemeClr val="bg1"/>
                </a:solidFill>
                <a:latin typeface="Arial Black" panose="020B0A04020102020204" pitchFamily="34" charset="0"/>
              </a:rPr>
              <a:t>POWERPOINT TEMPLET</a:t>
            </a:r>
            <a:endParaRPr lang="zh-CN" altLang="en-US" sz="2800" i="1">
              <a:solidFill>
                <a:schemeClr val="bg1"/>
              </a:solidFill>
              <a:latin typeface="Arial Black" panose="020B0A04020102020204" pitchFamily="34" charset="0"/>
            </a:endParaRPr>
          </a:p>
        </p:txBody>
      </p:sp>
      <p:sp>
        <p:nvSpPr>
          <p:cNvPr id="28" name="文本框 27">
            <a:extLst>
              <a:ext uri="{FF2B5EF4-FFF2-40B4-BE49-F238E27FC236}">
                <a16:creationId xmlns:a16="http://schemas.microsoft.com/office/drawing/2014/main" xmlns="" id="{7FF68001-C8A9-4A9B-B8C3-D3A47E5EB114}"/>
              </a:ext>
            </a:extLst>
          </p:cNvPr>
          <p:cNvSpPr txBox="1"/>
          <p:nvPr/>
        </p:nvSpPr>
        <p:spPr>
          <a:xfrm>
            <a:off x="7233395" y="3120219"/>
            <a:ext cx="4958605" cy="523220"/>
          </a:xfrm>
          <a:prstGeom prst="rect">
            <a:avLst/>
          </a:prstGeom>
          <a:solidFill>
            <a:schemeClr val="bg1"/>
          </a:solidFill>
        </p:spPr>
        <p:txBody>
          <a:bodyPr wrap="square" rtlCol="0">
            <a:spAutoFit/>
          </a:bodyPr>
          <a:lstStyle/>
          <a:p>
            <a:pPr algn="r"/>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33" name="文本框 32">
            <a:extLst>
              <a:ext uri="{FF2B5EF4-FFF2-40B4-BE49-F238E27FC236}">
                <a16:creationId xmlns:a16="http://schemas.microsoft.com/office/drawing/2014/main" xmlns="" id="{F35D5033-6C73-404D-A2DA-561E13055ADB}"/>
              </a:ext>
            </a:extLst>
          </p:cNvPr>
          <p:cNvSpPr txBox="1"/>
          <p:nvPr/>
        </p:nvSpPr>
        <p:spPr>
          <a:xfrm>
            <a:off x="4958605" y="4812813"/>
            <a:ext cx="4895715" cy="523220"/>
          </a:xfrm>
          <a:prstGeom prst="rect">
            <a:avLst/>
          </a:prstGeom>
          <a:solidFill>
            <a:schemeClr val="bg1"/>
          </a:solidFill>
        </p:spPr>
        <p:txBody>
          <a:bodyPr wrap="square" rtlCol="0">
            <a:spAutoFit/>
          </a:bodyPr>
          <a:lstStyle/>
          <a:p>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34" name="文本框 33">
            <a:extLst>
              <a:ext uri="{FF2B5EF4-FFF2-40B4-BE49-F238E27FC236}">
                <a16:creationId xmlns:a16="http://schemas.microsoft.com/office/drawing/2014/main" xmlns="" id="{9B47DD74-61E1-4256-8D59-ABD93EEEF857}"/>
              </a:ext>
            </a:extLst>
          </p:cNvPr>
          <p:cNvSpPr txBox="1"/>
          <p:nvPr/>
        </p:nvSpPr>
        <p:spPr>
          <a:xfrm>
            <a:off x="0" y="5659110"/>
            <a:ext cx="4958605" cy="523220"/>
          </a:xfrm>
          <a:prstGeom prst="rect">
            <a:avLst/>
          </a:prstGeom>
          <a:solidFill>
            <a:schemeClr val="tx1"/>
          </a:solidFill>
        </p:spPr>
        <p:txBody>
          <a:bodyPr wrap="square" rtlCol="0">
            <a:spAutoFit/>
          </a:bodyPr>
          <a:lstStyle/>
          <a:p>
            <a:r>
              <a:rPr lang="en-US" altLang="zh-CN" sz="2800" i="1">
                <a:solidFill>
                  <a:schemeClr val="bg1"/>
                </a:solidFill>
                <a:latin typeface="Arial Black" panose="020B0A04020102020204" pitchFamily="34" charset="0"/>
              </a:rPr>
              <a:t>POWERPOINT TEMPLET</a:t>
            </a:r>
            <a:endParaRPr lang="zh-CN" altLang="en-US" sz="2800" i="1">
              <a:solidFill>
                <a:schemeClr val="bg1"/>
              </a:solidFill>
              <a:latin typeface="Arial Black" panose="020B0A04020102020204" pitchFamily="34" charset="0"/>
            </a:endParaRPr>
          </a:p>
        </p:txBody>
      </p:sp>
      <p:sp>
        <p:nvSpPr>
          <p:cNvPr id="37" name="文本框 36">
            <a:extLst>
              <a:ext uri="{FF2B5EF4-FFF2-40B4-BE49-F238E27FC236}">
                <a16:creationId xmlns:a16="http://schemas.microsoft.com/office/drawing/2014/main" xmlns="" id="{1FF58F01-60A0-4C2F-8F3B-F27536BC6570}"/>
              </a:ext>
            </a:extLst>
          </p:cNvPr>
          <p:cNvSpPr txBox="1"/>
          <p:nvPr/>
        </p:nvSpPr>
        <p:spPr>
          <a:xfrm rot="5400000">
            <a:off x="10212625" y="4932482"/>
            <a:ext cx="2789911" cy="654731"/>
          </a:xfrm>
          <a:prstGeom prst="rect">
            <a:avLst/>
          </a:prstGeom>
          <a:noFill/>
        </p:spPr>
        <p:txBody>
          <a:bodyPr wrap="square" rtlCol="0">
            <a:spAutoFit/>
          </a:bodyPr>
          <a:lstStyle/>
          <a:p>
            <a:pPr>
              <a:lnSpc>
                <a:spcPct val="120000"/>
              </a:lnSpc>
            </a:pPr>
            <a:r>
              <a:rPr lang="en-US" altLang="zh-CN" sz="1600" b="1">
                <a:solidFill>
                  <a:schemeClr val="bg1"/>
                </a:solidFill>
                <a:latin typeface="Arial Narrow" panose="020B0606020202030204" pitchFamily="34" charset="0"/>
              </a:rPr>
              <a:t>amet commodo magna eros quis urna Nunc viverra imperdiet</a:t>
            </a:r>
            <a:endParaRPr lang="zh-CN" altLang="en-US" sz="1600" b="1">
              <a:solidFill>
                <a:schemeClr val="bg1"/>
              </a:solidFill>
              <a:latin typeface="Arial Narrow" panose="020B0606020202030204" pitchFamily="34" charset="0"/>
            </a:endParaRPr>
          </a:p>
        </p:txBody>
      </p:sp>
      <p:sp>
        <p:nvSpPr>
          <p:cNvPr id="38" name="文本框 37">
            <a:extLst>
              <a:ext uri="{FF2B5EF4-FFF2-40B4-BE49-F238E27FC236}">
                <a16:creationId xmlns:a16="http://schemas.microsoft.com/office/drawing/2014/main" xmlns="" id="{18AF5446-CC0D-4083-A45C-05FA8E0058D4}"/>
              </a:ext>
            </a:extLst>
          </p:cNvPr>
          <p:cNvSpPr txBox="1"/>
          <p:nvPr/>
        </p:nvSpPr>
        <p:spPr>
          <a:xfrm rot="5400000">
            <a:off x="-373990" y="1888786"/>
            <a:ext cx="4254502" cy="654731"/>
          </a:xfrm>
          <a:prstGeom prst="rect">
            <a:avLst/>
          </a:prstGeom>
          <a:noFill/>
        </p:spPr>
        <p:txBody>
          <a:bodyPr wrap="square" rtlCol="0">
            <a:spAutoFit/>
          </a:bodyPr>
          <a:lstStyle/>
          <a:p>
            <a:pPr>
              <a:lnSpc>
                <a:spcPct val="120000"/>
              </a:lnSpc>
            </a:pPr>
            <a:r>
              <a:rPr lang="en-US" altLang="zh-CN" sz="1600" b="1">
                <a:solidFill>
                  <a:schemeClr val="bg1"/>
                </a:solidFill>
                <a:latin typeface="Arial Narrow" panose="020B0606020202030204" pitchFamily="34" charset="0"/>
              </a:rPr>
              <a:t>ultricies purus lectus malesuada liberomagna eros quis urna Nunc viverra imperdiet enim</a:t>
            </a:r>
            <a:endParaRPr lang="zh-CN" altLang="en-US" sz="1600" b="1">
              <a:solidFill>
                <a:schemeClr val="bg1"/>
              </a:solidFill>
              <a:latin typeface="Arial Narrow" panose="020B0606020202030204" pitchFamily="34" charset="0"/>
            </a:endParaRPr>
          </a:p>
        </p:txBody>
      </p:sp>
    </p:spTree>
    <p:extLst>
      <p:ext uri="{BB962C8B-B14F-4D97-AF65-F5344CB8AC3E}">
        <p14:creationId xmlns:p14="http://schemas.microsoft.com/office/powerpoint/2010/main" val="4122413495"/>
      </p:ext>
    </p:extLst>
  </p:cSld>
  <p:clrMapOvr>
    <a:masterClrMapping/>
  </p:clrMapOvr>
  <p:transition spd="slow">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8C32B7B-ACB8-4ED4-87B6-E06E328BE0E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人, 穿着, 黄色, 黑暗&#10;&#10;描述已自动生成">
            <a:extLst>
              <a:ext uri="{FF2B5EF4-FFF2-40B4-BE49-F238E27FC236}">
                <a16:creationId xmlns:a16="http://schemas.microsoft.com/office/drawing/2014/main" xmlns="" id="{6E51DA9A-A302-4AB5-861B-D265A98A5A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97700" y="0"/>
            <a:ext cx="4572000" cy="6858000"/>
          </a:xfrm>
          <a:prstGeom prst="rect">
            <a:avLst/>
          </a:prstGeom>
          <a:effectLst>
            <a:softEdge rad="0"/>
          </a:effectLst>
        </p:spPr>
      </p:pic>
      <p:cxnSp>
        <p:nvCxnSpPr>
          <p:cNvPr id="11" name="直接连接符 10">
            <a:extLst>
              <a:ext uri="{FF2B5EF4-FFF2-40B4-BE49-F238E27FC236}">
                <a16:creationId xmlns:a16="http://schemas.microsoft.com/office/drawing/2014/main" xmlns="" id="{A20A10DD-E7B5-4158-BC58-080DCCD33CBD}"/>
              </a:ext>
            </a:extLst>
          </p:cNvPr>
          <p:cNvCxnSpPr>
            <a:cxnSpLocks/>
          </p:cNvCxnSpPr>
          <p:nvPr/>
        </p:nvCxnSpPr>
        <p:spPr>
          <a:xfrm flipV="1">
            <a:off x="9283700"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7BE4231E-8AFB-4320-A515-54A8AF73AFB0}"/>
              </a:ext>
            </a:extLst>
          </p:cNvPr>
          <p:cNvCxnSpPr>
            <a:cxnSpLocks/>
          </p:cNvCxnSpPr>
          <p:nvPr/>
        </p:nvCxnSpPr>
        <p:spPr>
          <a:xfrm flipV="1">
            <a:off x="11569700"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5558335D-2AB0-4832-99FB-50B4D78060D3}"/>
              </a:ext>
            </a:extLst>
          </p:cNvPr>
          <p:cNvCxnSpPr>
            <a:cxnSpLocks/>
          </p:cNvCxnSpPr>
          <p:nvPr/>
        </p:nvCxnSpPr>
        <p:spPr>
          <a:xfrm>
            <a:off x="0" y="6201003"/>
            <a:ext cx="12192000"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xmlns="" id="{D92C3BCA-D35B-4F59-A661-1FAEB3B9F651}"/>
              </a:ext>
            </a:extLst>
          </p:cNvPr>
          <p:cNvGrpSpPr/>
          <p:nvPr/>
        </p:nvGrpSpPr>
        <p:grpSpPr>
          <a:xfrm>
            <a:off x="6377283" y="268013"/>
            <a:ext cx="4610352" cy="802537"/>
            <a:chOff x="6547506" y="245213"/>
            <a:chExt cx="4610352" cy="802537"/>
          </a:xfrm>
        </p:grpSpPr>
        <p:sp>
          <p:nvSpPr>
            <p:cNvPr id="21" name="任意多边形: 形状 20">
              <a:extLst>
                <a:ext uri="{FF2B5EF4-FFF2-40B4-BE49-F238E27FC236}">
                  <a16:creationId xmlns:a16="http://schemas.microsoft.com/office/drawing/2014/main" xmlns="" id="{A50F6495-2584-46BD-B58B-0278CC736AC0}"/>
                </a:ext>
              </a:extLst>
            </p:cNvPr>
            <p:cNvSpPr/>
            <p:nvPr/>
          </p:nvSpPr>
          <p:spPr>
            <a:xfrm>
              <a:off x="6687940" y="245213"/>
              <a:ext cx="4416569" cy="802537"/>
            </a:xfrm>
            <a:custGeom>
              <a:avLst/>
              <a:gdLst/>
              <a:ahLst/>
              <a:cxnLst/>
              <a:rect l="0" t="0" r="0" b="0"/>
              <a:pathLst>
                <a:path w="3994151" h="1012092">
                  <a:moveTo>
                    <a:pt x="8506" y="14777"/>
                  </a:moveTo>
                  <a:cubicBezTo>
                    <a:pt x="3828" y="19456"/>
                    <a:pt x="0" y="154002"/>
                    <a:pt x="0" y="313770"/>
                  </a:cubicBezTo>
                  <a:lnTo>
                    <a:pt x="0" y="604256"/>
                  </a:lnTo>
                  <a:lnTo>
                    <a:pt x="49813" y="653082"/>
                  </a:lnTo>
                  <a:cubicBezTo>
                    <a:pt x="77209" y="679937"/>
                    <a:pt x="111128" y="727158"/>
                    <a:pt x="125186" y="758018"/>
                  </a:cubicBezTo>
                  <a:cubicBezTo>
                    <a:pt x="157359" y="828642"/>
                    <a:pt x="269199" y="936053"/>
                    <a:pt x="301081" y="926947"/>
                  </a:cubicBezTo>
                  <a:cubicBezTo>
                    <a:pt x="313604" y="923370"/>
                    <a:pt x="352090" y="908793"/>
                    <a:pt x="386605" y="894553"/>
                  </a:cubicBezTo>
                  <a:cubicBezTo>
                    <a:pt x="448994" y="868813"/>
                    <a:pt x="449735" y="868805"/>
                    <a:pt x="513605" y="893210"/>
                  </a:cubicBezTo>
                  <a:cubicBezTo>
                    <a:pt x="567913" y="913961"/>
                    <a:pt x="589636" y="915877"/>
                    <a:pt x="654050" y="905600"/>
                  </a:cubicBezTo>
                  <a:cubicBezTo>
                    <a:pt x="806979" y="881200"/>
                    <a:pt x="949374" y="892306"/>
                    <a:pt x="1016000" y="933829"/>
                  </a:cubicBezTo>
                  <a:cubicBezTo>
                    <a:pt x="1110530" y="992743"/>
                    <a:pt x="1163347" y="1012091"/>
                    <a:pt x="1214038" y="1006378"/>
                  </a:cubicBezTo>
                  <a:cubicBezTo>
                    <a:pt x="1243541" y="1003052"/>
                    <a:pt x="1283997" y="988713"/>
                    <a:pt x="1303939" y="974513"/>
                  </a:cubicBezTo>
                  <a:cubicBezTo>
                    <a:pt x="1357612" y="936295"/>
                    <a:pt x="1398187" y="927619"/>
                    <a:pt x="1442038" y="944984"/>
                  </a:cubicBezTo>
                  <a:cubicBezTo>
                    <a:pt x="1473527" y="957454"/>
                    <a:pt x="1491430" y="956671"/>
                    <a:pt x="1538244" y="940777"/>
                  </a:cubicBezTo>
                  <a:cubicBezTo>
                    <a:pt x="1578884" y="926980"/>
                    <a:pt x="1607333" y="924569"/>
                    <a:pt x="1635200" y="932561"/>
                  </a:cubicBezTo>
                  <a:cubicBezTo>
                    <a:pt x="1663366" y="940639"/>
                    <a:pt x="1686689" y="938500"/>
                    <a:pt x="1716795" y="925077"/>
                  </a:cubicBezTo>
                  <a:cubicBezTo>
                    <a:pt x="1754650" y="908200"/>
                    <a:pt x="1773655" y="902531"/>
                    <a:pt x="1842428" y="887606"/>
                  </a:cubicBezTo>
                  <a:cubicBezTo>
                    <a:pt x="1853416" y="885221"/>
                    <a:pt x="1889433" y="880026"/>
                    <a:pt x="1922466" y="876060"/>
                  </a:cubicBezTo>
                  <a:cubicBezTo>
                    <a:pt x="1955500" y="872095"/>
                    <a:pt x="2005437" y="856909"/>
                    <a:pt x="2033438" y="842314"/>
                  </a:cubicBezTo>
                  <a:cubicBezTo>
                    <a:pt x="2075743" y="820264"/>
                    <a:pt x="2089788" y="818257"/>
                    <a:pt x="2116530" y="830442"/>
                  </a:cubicBezTo>
                  <a:cubicBezTo>
                    <a:pt x="2135845" y="839242"/>
                    <a:pt x="2172972" y="841887"/>
                    <a:pt x="2209385" y="837056"/>
                  </a:cubicBezTo>
                  <a:cubicBezTo>
                    <a:pt x="2242754" y="832630"/>
                    <a:pt x="2311625" y="836019"/>
                    <a:pt x="2362431" y="844589"/>
                  </a:cubicBezTo>
                  <a:cubicBezTo>
                    <a:pt x="2442693" y="858127"/>
                    <a:pt x="2456220" y="857644"/>
                    <a:pt x="2465587" y="840905"/>
                  </a:cubicBezTo>
                  <a:cubicBezTo>
                    <a:pt x="2482509" y="810669"/>
                    <a:pt x="2589492" y="753149"/>
                    <a:pt x="2626860" y="754197"/>
                  </a:cubicBezTo>
                  <a:cubicBezTo>
                    <a:pt x="2724004" y="756922"/>
                    <a:pt x="2893188" y="786893"/>
                    <a:pt x="2938867" y="809469"/>
                  </a:cubicBezTo>
                  <a:cubicBezTo>
                    <a:pt x="2967458" y="823600"/>
                    <a:pt x="3010102" y="854419"/>
                    <a:pt x="3033632" y="877956"/>
                  </a:cubicBezTo>
                  <a:cubicBezTo>
                    <a:pt x="3079620" y="923957"/>
                    <a:pt x="3115154" y="931968"/>
                    <a:pt x="3140247" y="901992"/>
                  </a:cubicBezTo>
                  <a:cubicBezTo>
                    <a:pt x="3148884" y="891675"/>
                    <a:pt x="3182859" y="880089"/>
                    <a:pt x="3215749" y="876244"/>
                  </a:cubicBezTo>
                  <a:cubicBezTo>
                    <a:pt x="3269671" y="869941"/>
                    <a:pt x="3276782" y="865233"/>
                    <a:pt x="3288114" y="828327"/>
                  </a:cubicBezTo>
                  <a:cubicBezTo>
                    <a:pt x="3302463" y="781592"/>
                    <a:pt x="3320683" y="759053"/>
                    <a:pt x="3381785" y="712448"/>
                  </a:cubicBezTo>
                  <a:cubicBezTo>
                    <a:pt x="3449901" y="660494"/>
                    <a:pt x="3513006" y="672088"/>
                    <a:pt x="3549845" y="743326"/>
                  </a:cubicBezTo>
                  <a:cubicBezTo>
                    <a:pt x="3565410" y="773426"/>
                    <a:pt x="3577700" y="781050"/>
                    <a:pt x="3610654" y="781050"/>
                  </a:cubicBezTo>
                  <a:cubicBezTo>
                    <a:pt x="3636239" y="781050"/>
                    <a:pt x="3660231" y="771385"/>
                    <a:pt x="3673703" y="755650"/>
                  </a:cubicBezTo>
                  <a:cubicBezTo>
                    <a:pt x="3698713" y="726441"/>
                    <a:pt x="3714285" y="725157"/>
                    <a:pt x="3815837" y="743930"/>
                  </a:cubicBezTo>
                  <a:cubicBezTo>
                    <a:pt x="3874245" y="754727"/>
                    <a:pt x="3891974" y="754156"/>
                    <a:pt x="3899969" y="741221"/>
                  </a:cubicBezTo>
                  <a:cubicBezTo>
                    <a:pt x="3905540" y="732207"/>
                    <a:pt x="3929009" y="715867"/>
                    <a:pt x="3952124" y="704909"/>
                  </a:cubicBezTo>
                  <a:lnTo>
                    <a:pt x="3994150" y="684986"/>
                  </a:lnTo>
                  <a:lnTo>
                    <a:pt x="3994150" y="0"/>
                  </a:lnTo>
                  <a:lnTo>
                    <a:pt x="2005581" y="3136"/>
                  </a:lnTo>
                  <a:cubicBezTo>
                    <a:pt x="911868" y="4860"/>
                    <a:pt x="13184" y="10099"/>
                    <a:pt x="8506" y="14777"/>
                  </a:cubicBezTo>
                  <a:close/>
                </a:path>
              </a:pathLst>
            </a:cu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DBF565A-BC86-4570-A4DA-78FE497D7CEA}"/>
                </a:ext>
              </a:extLst>
            </p:cNvPr>
            <p:cNvSpPr txBox="1"/>
            <p:nvPr/>
          </p:nvSpPr>
          <p:spPr>
            <a:xfrm>
              <a:off x="6547506" y="313174"/>
              <a:ext cx="4610352" cy="492443"/>
            </a:xfrm>
            <a:prstGeom prst="rect">
              <a:avLst/>
            </a:prstGeom>
            <a:noFill/>
          </p:spPr>
          <p:txBody>
            <a:bodyPr wrap="square" rtlCol="0">
              <a:spAutoFit/>
            </a:bodyPr>
            <a:lstStyle/>
            <a:p>
              <a:pPr algn="ctr"/>
              <a:r>
                <a:rPr lang="en-US" altLang="zh-CN" sz="2600" i="1">
                  <a:latin typeface="Arial Black" panose="020B0A04020102020204" pitchFamily="34" charset="0"/>
                </a:rPr>
                <a:t>POWERPOINT TEMPLET</a:t>
              </a:r>
              <a:endParaRPr lang="zh-CN" altLang="en-US" sz="2600" i="1">
                <a:latin typeface="Arial Black" panose="020B0A04020102020204" pitchFamily="34" charset="0"/>
              </a:endParaRPr>
            </a:p>
          </p:txBody>
        </p:sp>
      </p:grpSp>
      <p:grpSp>
        <p:nvGrpSpPr>
          <p:cNvPr id="38" name="组合 37">
            <a:extLst>
              <a:ext uri="{FF2B5EF4-FFF2-40B4-BE49-F238E27FC236}">
                <a16:creationId xmlns:a16="http://schemas.microsoft.com/office/drawing/2014/main" xmlns="" id="{E7CBB367-1A94-49E7-AC57-1210E5A3F7E4}"/>
              </a:ext>
            </a:extLst>
          </p:cNvPr>
          <p:cNvGrpSpPr/>
          <p:nvPr/>
        </p:nvGrpSpPr>
        <p:grpSpPr>
          <a:xfrm>
            <a:off x="7493309" y="1661882"/>
            <a:ext cx="4416569" cy="1846453"/>
            <a:chOff x="6687940" y="1582547"/>
            <a:chExt cx="4416569" cy="1846453"/>
          </a:xfrm>
        </p:grpSpPr>
        <p:sp>
          <p:nvSpPr>
            <p:cNvPr id="25" name="任意多边形: 形状 24">
              <a:extLst>
                <a:ext uri="{FF2B5EF4-FFF2-40B4-BE49-F238E27FC236}">
                  <a16:creationId xmlns:a16="http://schemas.microsoft.com/office/drawing/2014/main" xmlns="" id="{8C31AAB7-73E5-45A8-BA59-E42800C3E3C6}"/>
                </a:ext>
              </a:extLst>
            </p:cNvPr>
            <p:cNvSpPr/>
            <p:nvPr/>
          </p:nvSpPr>
          <p:spPr>
            <a:xfrm>
              <a:off x="6687940" y="1582547"/>
              <a:ext cx="4416569" cy="1846453"/>
            </a:xfrm>
            <a:custGeom>
              <a:avLst/>
              <a:gdLst/>
              <a:ahLst/>
              <a:cxnLst/>
              <a:rect l="0" t="0" r="0" b="0"/>
              <a:pathLst>
                <a:path w="4026550" h="1846452">
                  <a:moveTo>
                    <a:pt x="3392338" y="13278"/>
                  </a:moveTo>
                  <a:cubicBezTo>
                    <a:pt x="3385935" y="12340"/>
                    <a:pt x="3189871" y="18213"/>
                    <a:pt x="2956640" y="26329"/>
                  </a:cubicBezTo>
                  <a:cubicBezTo>
                    <a:pt x="2723409" y="34445"/>
                    <a:pt x="2526241" y="40235"/>
                    <a:pt x="2518490" y="39195"/>
                  </a:cubicBezTo>
                  <a:cubicBezTo>
                    <a:pt x="2510738" y="38156"/>
                    <a:pt x="2264418" y="44226"/>
                    <a:pt x="1971111" y="52685"/>
                  </a:cubicBezTo>
                  <a:cubicBezTo>
                    <a:pt x="1677805" y="61144"/>
                    <a:pt x="1432060" y="66977"/>
                    <a:pt x="1425012" y="65647"/>
                  </a:cubicBezTo>
                  <a:cubicBezTo>
                    <a:pt x="1401887" y="61282"/>
                    <a:pt x="809418" y="77947"/>
                    <a:pt x="476599" y="92325"/>
                  </a:cubicBezTo>
                  <a:cubicBezTo>
                    <a:pt x="297300" y="100070"/>
                    <a:pt x="117278" y="107270"/>
                    <a:pt x="76549" y="108324"/>
                  </a:cubicBezTo>
                  <a:lnTo>
                    <a:pt x="2496" y="110241"/>
                  </a:lnTo>
                  <a:lnTo>
                    <a:pt x="934" y="675387"/>
                  </a:lnTo>
                  <a:cubicBezTo>
                    <a:pt x="0" y="1013501"/>
                    <a:pt x="4570" y="1267593"/>
                    <a:pt x="12309" y="1307894"/>
                  </a:cubicBezTo>
                  <a:cubicBezTo>
                    <a:pt x="23883" y="1368157"/>
                    <a:pt x="30411" y="1377890"/>
                    <a:pt x="74262" y="1400261"/>
                  </a:cubicBezTo>
                  <a:cubicBezTo>
                    <a:pt x="115214" y="1421153"/>
                    <a:pt x="130058" y="1422951"/>
                    <a:pt x="164487" y="1411193"/>
                  </a:cubicBezTo>
                  <a:cubicBezTo>
                    <a:pt x="187152" y="1403452"/>
                    <a:pt x="234271" y="1396673"/>
                    <a:pt x="269196" y="1396127"/>
                  </a:cubicBezTo>
                  <a:cubicBezTo>
                    <a:pt x="362515" y="1394668"/>
                    <a:pt x="542352" y="1423317"/>
                    <a:pt x="572521" y="1444448"/>
                  </a:cubicBezTo>
                  <a:cubicBezTo>
                    <a:pt x="586918" y="1454532"/>
                    <a:pt x="607427" y="1460107"/>
                    <a:pt x="618097" y="1456837"/>
                  </a:cubicBezTo>
                  <a:cubicBezTo>
                    <a:pt x="628766" y="1453567"/>
                    <a:pt x="651447" y="1462139"/>
                    <a:pt x="668498" y="1475887"/>
                  </a:cubicBezTo>
                  <a:cubicBezTo>
                    <a:pt x="685550" y="1489635"/>
                    <a:pt x="714855" y="1500883"/>
                    <a:pt x="733622" y="1500883"/>
                  </a:cubicBezTo>
                  <a:cubicBezTo>
                    <a:pt x="752389" y="1500883"/>
                    <a:pt x="788261" y="1509456"/>
                    <a:pt x="813337" y="1519933"/>
                  </a:cubicBezTo>
                  <a:cubicBezTo>
                    <a:pt x="841600" y="1531742"/>
                    <a:pt x="899528" y="1538983"/>
                    <a:pt x="965737" y="1538983"/>
                  </a:cubicBezTo>
                  <a:cubicBezTo>
                    <a:pt x="1080645" y="1538983"/>
                    <a:pt x="1135508" y="1551009"/>
                    <a:pt x="1197634" y="1589815"/>
                  </a:cubicBezTo>
                  <a:cubicBezTo>
                    <a:pt x="1220206" y="1603914"/>
                    <a:pt x="1250078" y="1611894"/>
                    <a:pt x="1267484" y="1608475"/>
                  </a:cubicBezTo>
                  <a:cubicBezTo>
                    <a:pt x="1284211" y="1605190"/>
                    <a:pt x="1352787" y="1604933"/>
                    <a:pt x="1419875" y="1607904"/>
                  </a:cubicBezTo>
                  <a:cubicBezTo>
                    <a:pt x="1508341" y="1611821"/>
                    <a:pt x="1547346" y="1618797"/>
                    <a:pt x="1561843" y="1633294"/>
                  </a:cubicBezTo>
                  <a:cubicBezTo>
                    <a:pt x="1582523" y="1653974"/>
                    <a:pt x="1710123" y="1662273"/>
                    <a:pt x="1728278" y="1644118"/>
                  </a:cubicBezTo>
                  <a:cubicBezTo>
                    <a:pt x="1733319" y="1639077"/>
                    <a:pt x="1798565" y="1631014"/>
                    <a:pt x="1873269" y="1626200"/>
                  </a:cubicBezTo>
                  <a:cubicBezTo>
                    <a:pt x="1947974" y="1621386"/>
                    <a:pt x="2017669" y="1616638"/>
                    <a:pt x="2028146" y="1615648"/>
                  </a:cubicBezTo>
                  <a:cubicBezTo>
                    <a:pt x="2038623" y="1614659"/>
                    <a:pt x="2098631" y="1619308"/>
                    <a:pt x="2161496" y="1625979"/>
                  </a:cubicBezTo>
                  <a:cubicBezTo>
                    <a:pt x="2298995" y="1640571"/>
                    <a:pt x="2338344" y="1626339"/>
                    <a:pt x="2351290" y="1557331"/>
                  </a:cubicBezTo>
                  <a:cubicBezTo>
                    <a:pt x="2362042" y="1500020"/>
                    <a:pt x="2395026" y="1438688"/>
                    <a:pt x="2437721" y="1396622"/>
                  </a:cubicBezTo>
                  <a:cubicBezTo>
                    <a:pt x="2456930" y="1377696"/>
                    <a:pt x="2472646" y="1353760"/>
                    <a:pt x="2472646" y="1343431"/>
                  </a:cubicBezTo>
                  <a:cubicBezTo>
                    <a:pt x="2472646" y="1333102"/>
                    <a:pt x="2489791" y="1305879"/>
                    <a:pt x="2510746" y="1282937"/>
                  </a:cubicBezTo>
                  <a:cubicBezTo>
                    <a:pt x="2531701" y="1259994"/>
                    <a:pt x="2548846" y="1233312"/>
                    <a:pt x="2548846" y="1223644"/>
                  </a:cubicBezTo>
                  <a:cubicBezTo>
                    <a:pt x="2548846" y="1187718"/>
                    <a:pt x="2625281" y="1222353"/>
                    <a:pt x="2654260" y="1271410"/>
                  </a:cubicBezTo>
                  <a:cubicBezTo>
                    <a:pt x="2683408" y="1320753"/>
                    <a:pt x="2772940" y="1399283"/>
                    <a:pt x="2800048" y="1399283"/>
                  </a:cubicBezTo>
                  <a:cubicBezTo>
                    <a:pt x="2812440" y="1399283"/>
                    <a:pt x="2842427" y="1419813"/>
                    <a:pt x="2866687" y="1444906"/>
                  </a:cubicBezTo>
                  <a:cubicBezTo>
                    <a:pt x="3019748" y="1603220"/>
                    <a:pt x="3034082" y="1615183"/>
                    <a:pt x="3070712" y="1615183"/>
                  </a:cubicBezTo>
                  <a:cubicBezTo>
                    <a:pt x="3099688" y="1615183"/>
                    <a:pt x="3106364" y="1610394"/>
                    <a:pt x="3101695" y="1592958"/>
                  </a:cubicBezTo>
                  <a:cubicBezTo>
                    <a:pt x="3091991" y="1556714"/>
                    <a:pt x="3152063" y="1539836"/>
                    <a:pt x="3241082" y="1553795"/>
                  </a:cubicBezTo>
                  <a:cubicBezTo>
                    <a:pt x="3296319" y="1562457"/>
                    <a:pt x="3324384" y="1561429"/>
                    <a:pt x="3345816" y="1549960"/>
                  </a:cubicBezTo>
                  <a:cubicBezTo>
                    <a:pt x="3370722" y="1536630"/>
                    <a:pt x="3389728" y="1539669"/>
                    <a:pt x="3473144" y="1570316"/>
                  </a:cubicBezTo>
                  <a:cubicBezTo>
                    <a:pt x="3582067" y="1610334"/>
                    <a:pt x="3694603" y="1688654"/>
                    <a:pt x="3779890" y="1783799"/>
                  </a:cubicBezTo>
                  <a:cubicBezTo>
                    <a:pt x="3835121" y="1845414"/>
                    <a:pt x="3837270" y="1846451"/>
                    <a:pt x="3893703" y="1838716"/>
                  </a:cubicBezTo>
                  <a:cubicBezTo>
                    <a:pt x="3925339" y="1834380"/>
                    <a:pt x="3967158" y="1823778"/>
                    <a:pt x="3986635" y="1815157"/>
                  </a:cubicBezTo>
                  <a:cubicBezTo>
                    <a:pt x="4026549" y="1797489"/>
                    <a:pt x="4026214" y="1811189"/>
                    <a:pt x="3995893" y="1437383"/>
                  </a:cubicBezTo>
                  <a:cubicBezTo>
                    <a:pt x="3988811" y="1350071"/>
                    <a:pt x="3985987" y="1233387"/>
                    <a:pt x="3989617" y="1178087"/>
                  </a:cubicBezTo>
                  <a:cubicBezTo>
                    <a:pt x="3995719" y="1085144"/>
                    <a:pt x="3971191" y="906383"/>
                    <a:pt x="3947842" y="873629"/>
                  </a:cubicBezTo>
                  <a:cubicBezTo>
                    <a:pt x="3940734" y="863658"/>
                    <a:pt x="3927529" y="635020"/>
                    <a:pt x="3915123" y="307083"/>
                  </a:cubicBezTo>
                  <a:cubicBezTo>
                    <a:pt x="3912723" y="243650"/>
                    <a:pt x="3918594" y="165633"/>
                    <a:pt x="3929360" y="117900"/>
                  </a:cubicBezTo>
                  <a:cubicBezTo>
                    <a:pt x="3955952" y="0"/>
                    <a:pt x="3959107" y="1244"/>
                    <a:pt x="3652688" y="8827"/>
                  </a:cubicBezTo>
                  <a:cubicBezTo>
                    <a:pt x="3515898" y="12213"/>
                    <a:pt x="3398741" y="14216"/>
                    <a:pt x="3392338" y="13278"/>
                  </a:cubicBezTo>
                  <a:close/>
                </a:path>
              </a:pathLst>
            </a:cu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256EC658-4D0F-4C18-AA73-401C8CA6382A}"/>
                </a:ext>
              </a:extLst>
            </p:cNvPr>
            <p:cNvSpPr txBox="1"/>
            <p:nvPr/>
          </p:nvSpPr>
          <p:spPr>
            <a:xfrm>
              <a:off x="6687940" y="1669633"/>
              <a:ext cx="4270346" cy="1200329"/>
            </a:xfrm>
            <a:prstGeom prst="rect">
              <a:avLst/>
            </a:prstGeom>
            <a:noFill/>
          </p:spPr>
          <p:txBody>
            <a:bodyPr wrap="square" rtlCol="0">
              <a:spAutoFit/>
            </a:bodyPr>
            <a:lstStyle/>
            <a:p>
              <a:r>
                <a:rPr lang="en-US" altLang="zh-CN" sz="3600" i="1">
                  <a:latin typeface="Arial Black" panose="020B0A04020102020204" pitchFamily="34" charset="0"/>
                </a:rPr>
                <a:t>POWERPOINT TEMPLET</a:t>
              </a:r>
              <a:endParaRPr lang="zh-CN" altLang="en-US" sz="3600" i="1">
                <a:latin typeface="Arial Black" panose="020B0A04020102020204" pitchFamily="34" charset="0"/>
              </a:endParaRPr>
            </a:p>
          </p:txBody>
        </p:sp>
        <p:sp>
          <p:nvSpPr>
            <p:cNvPr id="36" name="文本框 35">
              <a:extLst>
                <a:ext uri="{FF2B5EF4-FFF2-40B4-BE49-F238E27FC236}">
                  <a16:creationId xmlns:a16="http://schemas.microsoft.com/office/drawing/2014/main" xmlns="" id="{220D0BE4-0B2A-411B-8849-8CAEF8CCFF54}"/>
                </a:ext>
              </a:extLst>
            </p:cNvPr>
            <p:cNvSpPr txBox="1"/>
            <p:nvPr/>
          </p:nvSpPr>
          <p:spPr>
            <a:xfrm>
              <a:off x="7620000" y="2371053"/>
              <a:ext cx="3484509" cy="725070"/>
            </a:xfrm>
            <a:prstGeom prst="rect">
              <a:avLst/>
            </a:prstGeom>
            <a:noFill/>
          </p:spPr>
          <p:txBody>
            <a:bodyPr wrap="square" rtlCol="0">
              <a:spAutoFit/>
            </a:bodyPr>
            <a:lstStyle/>
            <a:p>
              <a:pPr algn="r">
                <a:lnSpc>
                  <a:spcPct val="120000"/>
                </a:lnSpc>
              </a:pPr>
              <a:r>
                <a:rPr lang="fr-FR" altLang="zh-CN" b="1">
                  <a:solidFill>
                    <a:srgbClr val="FE0000"/>
                  </a:solidFill>
                  <a:latin typeface="Arial Narrow" panose="020B0606020202030204" pitchFamily="34" charset="0"/>
                </a:rPr>
                <a:t>senectus et netus et</a:t>
              </a:r>
              <a:endParaRPr lang="en-US" altLang="zh-CN" b="1">
                <a:solidFill>
                  <a:srgbClr val="FE0000"/>
                </a:solidFill>
                <a:latin typeface="Arial Narrow" panose="020B0606020202030204" pitchFamily="34" charset="0"/>
              </a:endParaRPr>
            </a:p>
            <a:p>
              <a:pPr algn="r">
                <a:lnSpc>
                  <a:spcPct val="120000"/>
                </a:lnSpc>
              </a:pPr>
              <a:r>
                <a:rPr lang="fr-FR" altLang="zh-CN" b="1">
                  <a:solidFill>
                    <a:srgbClr val="FE0000"/>
                  </a:solidFill>
                  <a:latin typeface="Arial Narrow" panose="020B0606020202030204" pitchFamily="34" charset="0"/>
                </a:rPr>
                <a:t>malesuada fames ac turpis egestas</a:t>
              </a:r>
              <a:endParaRPr lang="zh-CN" altLang="en-US" b="1">
                <a:solidFill>
                  <a:srgbClr val="FE0000"/>
                </a:solidFill>
                <a:latin typeface="Arial Narrow" panose="020B0606020202030204" pitchFamily="34" charset="0"/>
              </a:endParaRPr>
            </a:p>
          </p:txBody>
        </p:sp>
      </p:grpSp>
      <p:grpSp>
        <p:nvGrpSpPr>
          <p:cNvPr id="40" name="组合 39">
            <a:extLst>
              <a:ext uri="{FF2B5EF4-FFF2-40B4-BE49-F238E27FC236}">
                <a16:creationId xmlns:a16="http://schemas.microsoft.com/office/drawing/2014/main" xmlns="" id="{E7EBC619-7B4D-48BD-B9A4-A579D82BB0BB}"/>
              </a:ext>
            </a:extLst>
          </p:cNvPr>
          <p:cNvGrpSpPr/>
          <p:nvPr/>
        </p:nvGrpSpPr>
        <p:grpSpPr>
          <a:xfrm>
            <a:off x="6377283" y="5248459"/>
            <a:ext cx="1912041" cy="1341529"/>
            <a:chOff x="6687940" y="5277715"/>
            <a:chExt cx="1912041" cy="1341529"/>
          </a:xfrm>
        </p:grpSpPr>
        <p:sp>
          <p:nvSpPr>
            <p:cNvPr id="29" name="任意多边形: 形状 28">
              <a:extLst>
                <a:ext uri="{FF2B5EF4-FFF2-40B4-BE49-F238E27FC236}">
                  <a16:creationId xmlns:a16="http://schemas.microsoft.com/office/drawing/2014/main" xmlns="" id="{A316D1D8-07DF-4041-ACE2-1EA18861B669}"/>
                </a:ext>
              </a:extLst>
            </p:cNvPr>
            <p:cNvSpPr/>
            <p:nvPr/>
          </p:nvSpPr>
          <p:spPr>
            <a:xfrm>
              <a:off x="6687940" y="5277715"/>
              <a:ext cx="1912041" cy="1341529"/>
            </a:xfrm>
            <a:custGeom>
              <a:avLst/>
              <a:gdLst/>
              <a:ahLst/>
              <a:cxnLst/>
              <a:rect l="0" t="0" r="0" b="0"/>
              <a:pathLst>
                <a:path w="1912041" h="1341529">
                  <a:moveTo>
                    <a:pt x="68331" y="14509"/>
                  </a:moveTo>
                  <a:cubicBezTo>
                    <a:pt x="46161" y="20710"/>
                    <a:pt x="21849" y="33221"/>
                    <a:pt x="14304" y="42312"/>
                  </a:cubicBezTo>
                  <a:cubicBezTo>
                    <a:pt x="0" y="59547"/>
                    <a:pt x="13056" y="645532"/>
                    <a:pt x="28234" y="667533"/>
                  </a:cubicBezTo>
                  <a:cubicBezTo>
                    <a:pt x="46334" y="693771"/>
                    <a:pt x="61451" y="1175376"/>
                    <a:pt x="48308" y="1307065"/>
                  </a:cubicBezTo>
                  <a:lnTo>
                    <a:pt x="45139" y="1338815"/>
                  </a:lnTo>
                  <a:lnTo>
                    <a:pt x="400739" y="1339854"/>
                  </a:lnTo>
                  <a:cubicBezTo>
                    <a:pt x="973482" y="1341528"/>
                    <a:pt x="1911540" y="1319959"/>
                    <a:pt x="1911806" y="1305109"/>
                  </a:cubicBezTo>
                  <a:cubicBezTo>
                    <a:pt x="1912040" y="1292055"/>
                    <a:pt x="1728137" y="1110447"/>
                    <a:pt x="1297219" y="698190"/>
                  </a:cubicBezTo>
                  <a:cubicBezTo>
                    <a:pt x="1148337" y="555756"/>
                    <a:pt x="1062380" y="481982"/>
                    <a:pt x="1056463" y="491556"/>
                  </a:cubicBezTo>
                  <a:cubicBezTo>
                    <a:pt x="1050524" y="501165"/>
                    <a:pt x="1036705" y="489646"/>
                    <a:pt x="1017504" y="459081"/>
                  </a:cubicBezTo>
                  <a:cubicBezTo>
                    <a:pt x="976911" y="394462"/>
                    <a:pt x="926472" y="341865"/>
                    <a:pt x="905098" y="341865"/>
                  </a:cubicBezTo>
                  <a:cubicBezTo>
                    <a:pt x="880465" y="341865"/>
                    <a:pt x="752685" y="230667"/>
                    <a:pt x="743286" y="201052"/>
                  </a:cubicBezTo>
                  <a:cubicBezTo>
                    <a:pt x="733560" y="170410"/>
                    <a:pt x="705349" y="170076"/>
                    <a:pt x="667115" y="200151"/>
                  </a:cubicBezTo>
                  <a:cubicBezTo>
                    <a:pt x="642172" y="219771"/>
                    <a:pt x="615842" y="223289"/>
                    <a:pt x="503622" y="221995"/>
                  </a:cubicBezTo>
                  <a:cubicBezTo>
                    <a:pt x="373821" y="220498"/>
                    <a:pt x="368626" y="219328"/>
                    <a:pt x="328150" y="182477"/>
                  </a:cubicBezTo>
                  <a:cubicBezTo>
                    <a:pt x="305209" y="161591"/>
                    <a:pt x="266436" y="130838"/>
                    <a:pt x="241989" y="114137"/>
                  </a:cubicBezTo>
                  <a:cubicBezTo>
                    <a:pt x="217542" y="97436"/>
                    <a:pt x="184264" y="67548"/>
                    <a:pt x="168039" y="47718"/>
                  </a:cubicBezTo>
                  <a:cubicBezTo>
                    <a:pt x="132288" y="4024"/>
                    <a:pt x="120205" y="0"/>
                    <a:pt x="68331" y="14509"/>
                  </a:cubicBezTo>
                  <a:close/>
                </a:path>
              </a:pathLst>
            </a:custGeom>
            <a:solidFill>
              <a:srgbClr val="FED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F0777541-AEE2-4AD7-BAA8-CF720FD43C3A}"/>
                </a:ext>
              </a:extLst>
            </p:cNvPr>
            <p:cNvSpPr txBox="1"/>
            <p:nvPr/>
          </p:nvSpPr>
          <p:spPr>
            <a:xfrm>
              <a:off x="6687940" y="5731085"/>
              <a:ext cx="1701316" cy="725070"/>
            </a:xfrm>
            <a:prstGeom prst="rect">
              <a:avLst/>
            </a:prstGeom>
            <a:noFill/>
          </p:spPr>
          <p:txBody>
            <a:bodyPr wrap="square" rtlCol="0">
              <a:spAutoFit/>
            </a:bodyPr>
            <a:lstStyle/>
            <a:p>
              <a:pPr>
                <a:lnSpc>
                  <a:spcPct val="120000"/>
                </a:lnSpc>
              </a:pPr>
              <a:r>
                <a:rPr lang="fr-FR" altLang="zh-CN" b="1">
                  <a:solidFill>
                    <a:srgbClr val="FE0000"/>
                  </a:solidFill>
                  <a:latin typeface="Arial Narrow" panose="020B0606020202030204" pitchFamily="34" charset="0"/>
                </a:rPr>
                <a:t>malesuada fames ac turpis</a:t>
              </a:r>
              <a:endParaRPr lang="zh-CN" altLang="en-US" b="1">
                <a:solidFill>
                  <a:srgbClr val="FE0000"/>
                </a:solidFill>
                <a:latin typeface="Arial Narrow" panose="020B0606020202030204" pitchFamily="34" charset="0"/>
              </a:endParaRPr>
            </a:p>
          </p:txBody>
        </p:sp>
      </p:grpSp>
      <p:sp>
        <p:nvSpPr>
          <p:cNvPr id="5" name="文本框 4">
            <a:extLst>
              <a:ext uri="{FF2B5EF4-FFF2-40B4-BE49-F238E27FC236}">
                <a16:creationId xmlns:a16="http://schemas.microsoft.com/office/drawing/2014/main" xmlns="" id="{306CD334-16B0-45B5-B25B-14C8B568885E}"/>
              </a:ext>
            </a:extLst>
          </p:cNvPr>
          <p:cNvSpPr txBox="1"/>
          <p:nvPr/>
        </p:nvSpPr>
        <p:spPr>
          <a:xfrm flipH="1">
            <a:off x="622300" y="4118923"/>
            <a:ext cx="4729766" cy="1200329"/>
          </a:xfrm>
          <a:prstGeom prst="rect">
            <a:avLst/>
          </a:prstGeom>
          <a:noFill/>
        </p:spPr>
        <p:txBody>
          <a:bodyPr wrap="square" rtlCol="0">
            <a:spAutoFit/>
          </a:bodyPr>
          <a:lstStyle/>
          <a:p>
            <a:r>
              <a:rPr lang="en-US" altLang="zh-CN" sz="3600" i="1">
                <a:solidFill>
                  <a:schemeClr val="bg1"/>
                </a:solidFill>
                <a:latin typeface="Arial Black" panose="020B0A04020102020204" pitchFamily="34" charset="0"/>
              </a:rPr>
              <a:t>POWER </a:t>
            </a:r>
          </a:p>
          <a:p>
            <a:r>
              <a:rPr lang="en-US" altLang="zh-CN" sz="3600" i="1">
                <a:solidFill>
                  <a:schemeClr val="bg1"/>
                </a:solidFill>
                <a:latin typeface="Arial Black" panose="020B0A04020102020204" pitchFamily="34" charset="0"/>
              </a:rPr>
              <a:t>YOUR POINT</a:t>
            </a:r>
            <a:endParaRPr lang="zh-CN" altLang="en-US" sz="3600" i="1">
              <a:solidFill>
                <a:schemeClr val="bg1"/>
              </a:solidFill>
              <a:latin typeface="Arial Black" panose="020B0A04020102020204" pitchFamily="34" charset="0"/>
            </a:endParaRPr>
          </a:p>
        </p:txBody>
      </p:sp>
      <p:sp>
        <p:nvSpPr>
          <p:cNvPr id="7" name="文本框 6">
            <a:extLst>
              <a:ext uri="{FF2B5EF4-FFF2-40B4-BE49-F238E27FC236}">
                <a16:creationId xmlns:a16="http://schemas.microsoft.com/office/drawing/2014/main" xmlns="" id="{CE65BE1F-3DBB-407E-8197-03FC4090CDA1}"/>
              </a:ext>
            </a:extLst>
          </p:cNvPr>
          <p:cNvSpPr txBox="1"/>
          <p:nvPr/>
        </p:nvSpPr>
        <p:spPr>
          <a:xfrm>
            <a:off x="622300" y="5375404"/>
            <a:ext cx="5473700" cy="725070"/>
          </a:xfrm>
          <a:prstGeom prst="rect">
            <a:avLst/>
          </a:prstGeom>
          <a:noFill/>
        </p:spPr>
        <p:txBody>
          <a:bodyPr wrap="square" rtlCol="0">
            <a:spAutoFit/>
          </a:bodyPr>
          <a:lstStyle/>
          <a:p>
            <a:pPr>
              <a:lnSpc>
                <a:spcPct val="120000"/>
              </a:lnSpc>
            </a:pPr>
            <a:r>
              <a:rPr lang="fr-FR" altLang="zh-CN" b="1">
                <a:solidFill>
                  <a:schemeClr val="bg1"/>
                </a:solidFill>
                <a:latin typeface="Arial Narrow" panose="020B0606020202030204" pitchFamily="34" charset="0"/>
              </a:rPr>
              <a:t>Pellentesque habitant morbi tristique senectus et netus et malesuada fames ac turpis egestas</a:t>
            </a:r>
            <a:endParaRPr lang="zh-CN" altLang="en-US" b="1">
              <a:solidFill>
                <a:schemeClr val="bg1"/>
              </a:solidFill>
              <a:latin typeface="Arial Narrow" panose="020B0606020202030204" pitchFamily="34" charset="0"/>
            </a:endParaRPr>
          </a:p>
        </p:txBody>
      </p:sp>
      <p:sp>
        <p:nvSpPr>
          <p:cNvPr id="108" name="文本框 107">
            <a:extLst>
              <a:ext uri="{FF2B5EF4-FFF2-40B4-BE49-F238E27FC236}">
                <a16:creationId xmlns:a16="http://schemas.microsoft.com/office/drawing/2014/main" xmlns="" id="{85E71B8D-4B98-4168-A32D-F2CDBACFBBA2}"/>
              </a:ext>
            </a:extLst>
          </p:cNvPr>
          <p:cNvSpPr txBox="1"/>
          <p:nvPr/>
        </p:nvSpPr>
        <p:spPr>
          <a:xfrm>
            <a:off x="622299" y="757527"/>
            <a:ext cx="5487935" cy="2387064"/>
          </a:xfrm>
          <a:prstGeom prst="rect">
            <a:avLst/>
          </a:prstGeom>
          <a:noFill/>
        </p:spPr>
        <p:txBody>
          <a:bodyPr wrap="square" rtlCol="0">
            <a:spAutoFit/>
          </a:bodyPr>
          <a:lstStyle/>
          <a:p>
            <a:pPr>
              <a:lnSpc>
                <a:spcPct val="120000"/>
              </a:lnSpc>
            </a:pPr>
            <a:r>
              <a:rPr lang="fr-FR" altLang="zh-CN" b="1">
                <a:solidFill>
                  <a:srgbClr val="FE0000"/>
                </a:solidFill>
                <a:latin typeface="Arial Narrow" panose="020B0606020202030204" pitchFamily="34" charset="0"/>
              </a:rPr>
              <a:t>Maecenas porttitor congue massa. Fusce posuere, magna sed pulvinar ultricies, purus lectus malesuada libero, sit </a:t>
            </a:r>
            <a:r>
              <a:rPr lang="fr-FR" altLang="zh-CN" b="1">
                <a:solidFill>
                  <a:schemeClr val="bg1"/>
                </a:solidFill>
                <a:latin typeface="Arial Narrow" panose="020B0606020202030204" pitchFamily="34" charset="0"/>
              </a:rPr>
              <a:t>amet commodo magna eros quis urna. Nunc viverra imperdiet enim.</a:t>
            </a:r>
          </a:p>
          <a:p>
            <a:pPr>
              <a:lnSpc>
                <a:spcPct val="120000"/>
              </a:lnSpc>
            </a:pPr>
            <a:r>
              <a:rPr lang="fr-FR" altLang="zh-CN" b="1">
                <a:solidFill>
                  <a:schemeClr val="bg1"/>
                </a:solidFill>
                <a:latin typeface="Arial Narrow" panose="020B0606020202030204" pitchFamily="34" charset="0"/>
              </a:rPr>
              <a:t>Fusce est. Vivamus a tellus. Pellentesque habitant morbi tristique senectus et netus et malesuada fames ac turpis egestas. Proin pharetra nonummy pede.</a:t>
            </a:r>
          </a:p>
        </p:txBody>
      </p:sp>
    </p:spTree>
    <p:extLst>
      <p:ext uri="{BB962C8B-B14F-4D97-AF65-F5344CB8AC3E}">
        <p14:creationId xmlns:p14="http://schemas.microsoft.com/office/powerpoint/2010/main" val="197312307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EE728355-AEF6-4785-92E4-D3548EB1EB5A}"/>
              </a:ext>
            </a:extLst>
          </p:cNvPr>
          <p:cNvGrpSpPr/>
          <p:nvPr/>
        </p:nvGrpSpPr>
        <p:grpSpPr>
          <a:xfrm>
            <a:off x="-1" y="0"/>
            <a:ext cx="12192001" cy="6858000"/>
            <a:chOff x="-1" y="0"/>
            <a:chExt cx="12192001" cy="6858000"/>
          </a:xfrm>
        </p:grpSpPr>
        <p:pic>
          <p:nvPicPr>
            <p:cNvPr id="4" name="图片 3" descr="图片包含 红色, 小, 黑暗, 橙子&#10;&#10;描述已自动生成">
              <a:extLst>
                <a:ext uri="{FF2B5EF4-FFF2-40B4-BE49-F238E27FC236}">
                  <a16:creationId xmlns:a16="http://schemas.microsoft.com/office/drawing/2014/main" xmlns="" id="{9E6B8DAA-5386-4557-9581-5EC5F59029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9795" y="0"/>
              <a:ext cx="4572410" cy="6858000"/>
            </a:xfrm>
            <a:prstGeom prst="rect">
              <a:avLst/>
            </a:prstGeom>
          </p:spPr>
        </p:pic>
        <p:pic>
          <p:nvPicPr>
            <p:cNvPr id="5" name="图片 4" descr="图片包含 红色, 小, 黑暗, 橙子&#10;&#10;描述已自动生成">
              <a:extLst>
                <a:ext uri="{FF2B5EF4-FFF2-40B4-BE49-F238E27FC236}">
                  <a16:creationId xmlns:a16="http://schemas.microsoft.com/office/drawing/2014/main" xmlns="" id="{5C40C0AF-EC07-4198-BDFB-7E4BD2ED93BA}"/>
                </a:ext>
              </a:extLst>
            </p:cNvPr>
            <p:cNvPicPr>
              <a:picLocks noChangeAspect="1"/>
            </p:cNvPicPr>
            <p:nvPr/>
          </p:nvPicPr>
          <p:blipFill rotWithShape="1">
            <a:blip r:embed="rId3">
              <a:extLst>
                <a:ext uri="{28A0092B-C50C-407E-A947-70E740481C1C}">
                  <a14:useLocalDpi xmlns:a14="http://schemas.microsoft.com/office/drawing/2010/main" val="0"/>
                </a:ext>
              </a:extLst>
            </a:blip>
            <a:srcRect r="89996"/>
            <a:stretch/>
          </p:blipFill>
          <p:spPr>
            <a:xfrm>
              <a:off x="-1" y="0"/>
              <a:ext cx="4267201" cy="6858000"/>
            </a:xfrm>
            <a:prstGeom prst="rect">
              <a:avLst/>
            </a:prstGeom>
          </p:spPr>
        </p:pic>
        <p:pic>
          <p:nvPicPr>
            <p:cNvPr id="6" name="图片 5" descr="图片包含 红色, 小, 黑暗, 橙子&#10;&#10;描述已自动生成">
              <a:extLst>
                <a:ext uri="{FF2B5EF4-FFF2-40B4-BE49-F238E27FC236}">
                  <a16:creationId xmlns:a16="http://schemas.microsoft.com/office/drawing/2014/main" xmlns="" id="{CDA15D9C-B71D-489E-9CA0-E86402ED6434}"/>
                </a:ext>
              </a:extLst>
            </p:cNvPr>
            <p:cNvPicPr>
              <a:picLocks noChangeAspect="1"/>
            </p:cNvPicPr>
            <p:nvPr/>
          </p:nvPicPr>
          <p:blipFill rotWithShape="1">
            <a:blip r:embed="rId3">
              <a:extLst>
                <a:ext uri="{28A0092B-C50C-407E-A947-70E740481C1C}">
                  <a14:useLocalDpi xmlns:a14="http://schemas.microsoft.com/office/drawing/2010/main" val="0"/>
                </a:ext>
              </a:extLst>
            </a:blip>
            <a:srcRect l="89996"/>
            <a:stretch/>
          </p:blipFill>
          <p:spPr>
            <a:xfrm>
              <a:off x="7924799" y="0"/>
              <a:ext cx="4267201" cy="6858000"/>
            </a:xfrm>
            <a:prstGeom prst="rect">
              <a:avLst/>
            </a:prstGeom>
          </p:spPr>
        </p:pic>
      </p:grpSp>
      <p:sp>
        <p:nvSpPr>
          <p:cNvPr id="9" name="矩形 8">
            <a:extLst>
              <a:ext uri="{FF2B5EF4-FFF2-40B4-BE49-F238E27FC236}">
                <a16:creationId xmlns:a16="http://schemas.microsoft.com/office/drawing/2014/main" xmlns="" id="{921219BC-63FA-4391-A1C1-3C87C0F78F55}"/>
              </a:ext>
            </a:extLst>
          </p:cNvPr>
          <p:cNvSpPr/>
          <p:nvPr/>
        </p:nvSpPr>
        <p:spPr>
          <a:xfrm>
            <a:off x="0" y="5428344"/>
            <a:ext cx="12192000" cy="14296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CC9C022F-68FC-4E59-9854-EC388D344E35}"/>
              </a:ext>
            </a:extLst>
          </p:cNvPr>
          <p:cNvSpPr txBox="1"/>
          <p:nvPr/>
        </p:nvSpPr>
        <p:spPr>
          <a:xfrm flipH="1">
            <a:off x="401058" y="5820006"/>
            <a:ext cx="5618843" cy="646331"/>
          </a:xfrm>
          <a:prstGeom prst="rect">
            <a:avLst/>
          </a:prstGeom>
          <a:noFill/>
        </p:spPr>
        <p:txBody>
          <a:bodyPr wrap="square" rtlCol="0">
            <a:spAutoFit/>
          </a:bodyPr>
          <a:lstStyle/>
          <a:p>
            <a:r>
              <a:rPr lang="en-US" altLang="zh-CN" sz="3600" i="1">
                <a:solidFill>
                  <a:schemeClr val="bg1"/>
                </a:solidFill>
                <a:latin typeface="Arial Black" panose="020B0A04020102020204" pitchFamily="34" charset="0"/>
              </a:rPr>
              <a:t>POWER YOUR POINT</a:t>
            </a:r>
            <a:endParaRPr lang="zh-CN" altLang="en-US" sz="3600" i="1">
              <a:solidFill>
                <a:schemeClr val="bg1"/>
              </a:solidFill>
              <a:latin typeface="Arial Black" panose="020B0A04020102020204" pitchFamily="34" charset="0"/>
            </a:endParaRPr>
          </a:p>
        </p:txBody>
      </p:sp>
      <p:sp>
        <p:nvSpPr>
          <p:cNvPr id="11" name="文本框 10">
            <a:extLst>
              <a:ext uri="{FF2B5EF4-FFF2-40B4-BE49-F238E27FC236}">
                <a16:creationId xmlns:a16="http://schemas.microsoft.com/office/drawing/2014/main" xmlns="" id="{8C0AD766-747E-44EF-822C-0F79A861164F}"/>
              </a:ext>
            </a:extLst>
          </p:cNvPr>
          <p:cNvSpPr txBox="1"/>
          <p:nvPr/>
        </p:nvSpPr>
        <p:spPr>
          <a:xfrm>
            <a:off x="6420959" y="5780636"/>
            <a:ext cx="5366758" cy="725070"/>
          </a:xfrm>
          <a:prstGeom prst="rect">
            <a:avLst/>
          </a:prstGeom>
          <a:noFill/>
        </p:spPr>
        <p:txBody>
          <a:bodyPr wrap="square" rtlCol="0">
            <a:spAutoFit/>
          </a:bodyPr>
          <a:lstStyle/>
          <a:p>
            <a:pPr>
              <a:lnSpc>
                <a:spcPct val="120000"/>
              </a:lnSpc>
            </a:pPr>
            <a:r>
              <a:rPr lang="fr-FR" altLang="zh-CN" b="1">
                <a:solidFill>
                  <a:schemeClr val="bg1"/>
                </a:solidFill>
                <a:latin typeface="Arial Narrow" panose="020B0606020202030204" pitchFamily="34" charset="0"/>
              </a:rPr>
              <a:t>Pellentesque habitant morbi tristique senectus et netus et malesuada fames ac turpis egestas</a:t>
            </a:r>
            <a:endParaRPr lang="zh-CN" altLang="en-US" b="1">
              <a:solidFill>
                <a:schemeClr val="bg1"/>
              </a:solidFill>
              <a:latin typeface="Arial Narrow" panose="020B0606020202030204" pitchFamily="34" charset="0"/>
            </a:endParaRPr>
          </a:p>
        </p:txBody>
      </p:sp>
      <p:cxnSp>
        <p:nvCxnSpPr>
          <p:cNvPr id="13" name="直接连接符 12">
            <a:extLst>
              <a:ext uri="{FF2B5EF4-FFF2-40B4-BE49-F238E27FC236}">
                <a16:creationId xmlns:a16="http://schemas.microsoft.com/office/drawing/2014/main" xmlns="" id="{B3E3B306-2AD8-4A7C-A5DF-3C62F8EE6B98}"/>
              </a:ext>
            </a:extLst>
          </p:cNvPr>
          <p:cNvCxnSpPr>
            <a:cxnSpLocks/>
          </p:cNvCxnSpPr>
          <p:nvPr/>
        </p:nvCxnSpPr>
        <p:spPr>
          <a:xfrm>
            <a:off x="0" y="920688"/>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3FDA29A-C030-4DC6-BCBC-970E82CD0D1D}"/>
              </a:ext>
            </a:extLst>
          </p:cNvPr>
          <p:cNvCxnSpPr>
            <a:cxnSpLocks/>
          </p:cNvCxnSpPr>
          <p:nvPr/>
        </p:nvCxnSpPr>
        <p:spPr>
          <a:xfrm>
            <a:off x="0" y="1441266"/>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464F50FA-F0D4-4D55-B319-B0BA20C6938F}"/>
              </a:ext>
            </a:extLst>
          </p:cNvPr>
          <p:cNvCxnSpPr>
            <a:cxnSpLocks/>
          </p:cNvCxnSpPr>
          <p:nvPr/>
        </p:nvCxnSpPr>
        <p:spPr>
          <a:xfrm>
            <a:off x="0" y="1961844"/>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5B282FB3-9493-4D61-AF06-010AD0FC950C}"/>
              </a:ext>
            </a:extLst>
          </p:cNvPr>
          <p:cNvSpPr txBox="1"/>
          <p:nvPr/>
        </p:nvSpPr>
        <p:spPr>
          <a:xfrm>
            <a:off x="401058" y="2550933"/>
            <a:ext cx="5369982" cy="1722266"/>
          </a:xfrm>
          <a:prstGeom prst="rect">
            <a:avLst/>
          </a:prstGeom>
          <a:noFill/>
        </p:spPr>
        <p:txBody>
          <a:bodyPr wrap="square" rtlCol="0">
            <a:spAutoFit/>
          </a:bodyPr>
          <a:lstStyle/>
          <a:p>
            <a:pPr>
              <a:lnSpc>
                <a:spcPct val="120000"/>
              </a:lnSpc>
            </a:pPr>
            <a:r>
              <a:rPr lang="en-US" altLang="zh-CN" b="1">
                <a:latin typeface="Arial Narrow" panose="020B0606020202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Arial Narrow" panose="020B0606020202030204" pitchFamily="34" charset="0"/>
            </a:endParaRPr>
          </a:p>
        </p:txBody>
      </p:sp>
      <p:sp>
        <p:nvSpPr>
          <p:cNvPr id="20" name="文本框 19">
            <a:extLst>
              <a:ext uri="{FF2B5EF4-FFF2-40B4-BE49-F238E27FC236}">
                <a16:creationId xmlns:a16="http://schemas.microsoft.com/office/drawing/2014/main" xmlns="" id="{0C9F7D80-F22D-4F49-979F-CB4E2DD916D1}"/>
              </a:ext>
            </a:extLst>
          </p:cNvPr>
          <p:cNvSpPr txBox="1"/>
          <p:nvPr/>
        </p:nvSpPr>
        <p:spPr>
          <a:xfrm rot="5400000">
            <a:off x="9216218" y="2452562"/>
            <a:ext cx="5428343" cy="523220"/>
          </a:xfrm>
          <a:prstGeom prst="rect">
            <a:avLst/>
          </a:prstGeom>
          <a:solidFill>
            <a:srgbClr val="FEDE00"/>
          </a:solidFill>
        </p:spPr>
        <p:txBody>
          <a:bodyPr wrap="square" rtlCol="0">
            <a:spAutoFit/>
          </a:bodyPr>
          <a:lstStyle/>
          <a:p>
            <a:pPr algn="dist"/>
            <a:r>
              <a:rPr lang="en-US" altLang="zh-CN" sz="2800" i="1">
                <a:latin typeface="Arial Black" panose="020B0A04020102020204" pitchFamily="34" charset="0"/>
              </a:rPr>
              <a:t>POWERPOINT TEMPLET</a:t>
            </a:r>
            <a:endParaRPr lang="zh-CN" altLang="en-US" sz="2800" i="1">
              <a:latin typeface="Arial Black" panose="020B0A04020102020204" pitchFamily="34" charset="0"/>
            </a:endParaRPr>
          </a:p>
        </p:txBody>
      </p:sp>
      <p:sp>
        <p:nvSpPr>
          <p:cNvPr id="21" name="文本框 20">
            <a:extLst>
              <a:ext uri="{FF2B5EF4-FFF2-40B4-BE49-F238E27FC236}">
                <a16:creationId xmlns:a16="http://schemas.microsoft.com/office/drawing/2014/main" xmlns="" id="{3D61D124-DC77-43EC-9978-ED34291551AA}"/>
              </a:ext>
            </a:extLst>
          </p:cNvPr>
          <p:cNvSpPr txBox="1"/>
          <p:nvPr/>
        </p:nvSpPr>
        <p:spPr>
          <a:xfrm>
            <a:off x="-1" y="0"/>
            <a:ext cx="11668780" cy="400110"/>
          </a:xfrm>
          <a:prstGeom prst="rect">
            <a:avLst/>
          </a:prstGeom>
          <a:solidFill>
            <a:srgbClr val="FEDE00"/>
          </a:solidFill>
        </p:spPr>
        <p:txBody>
          <a:bodyPr wrap="square" rtlCol="0">
            <a:spAutoFit/>
          </a:bodyPr>
          <a:lstStyle/>
          <a:p>
            <a:pPr algn="dist"/>
            <a:r>
              <a:rPr lang="fr-FR" altLang="zh-CN" sz="2000" i="1">
                <a:latin typeface="Arial Black" panose="020B0A04020102020204" pitchFamily="34" charset="0"/>
              </a:rPr>
              <a:t>PELLENTESQUE HABITANT MORBI TRISTIQUE SENECTUS ET NETUS ET</a:t>
            </a:r>
            <a:endParaRPr lang="zh-CN" altLang="en-US" sz="2000" i="1">
              <a:latin typeface="Arial Black" panose="020B0A04020102020204" pitchFamily="34" charset="0"/>
            </a:endParaRPr>
          </a:p>
        </p:txBody>
      </p:sp>
      <p:pic>
        <p:nvPicPr>
          <p:cNvPr id="23" name="图片 22" descr="图片包含 华美, 室内, 人, 小孩&#10;&#10;描述已自动生成">
            <a:extLst>
              <a:ext uri="{FF2B5EF4-FFF2-40B4-BE49-F238E27FC236}">
                <a16:creationId xmlns:a16="http://schemas.microsoft.com/office/drawing/2014/main" xmlns="" id="{BA440533-FC82-400A-92FC-849100027C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10731" y="1441266"/>
            <a:ext cx="2658047" cy="3987070"/>
          </a:xfrm>
          <a:prstGeom prst="rect">
            <a:avLst/>
          </a:prstGeom>
        </p:spPr>
      </p:pic>
      <p:sp>
        <p:nvSpPr>
          <p:cNvPr id="27" name="文本框 26">
            <a:extLst>
              <a:ext uri="{FF2B5EF4-FFF2-40B4-BE49-F238E27FC236}">
                <a16:creationId xmlns:a16="http://schemas.microsoft.com/office/drawing/2014/main" xmlns="" id="{A5E2B69B-1188-459A-9FD6-4D6EF388DBF3}"/>
              </a:ext>
            </a:extLst>
          </p:cNvPr>
          <p:cNvSpPr txBox="1"/>
          <p:nvPr/>
        </p:nvSpPr>
        <p:spPr>
          <a:xfrm>
            <a:off x="8345368" y="832553"/>
            <a:ext cx="1330724" cy="1217418"/>
          </a:xfrm>
          <a:prstGeom prst="rect">
            <a:avLst/>
          </a:prstGeom>
          <a:noFill/>
        </p:spPr>
        <p:txBody>
          <a:bodyPr wrap="square" rtlCol="0">
            <a:prstTxWarp prst="textCircle">
              <a:avLst>
                <a:gd name="adj" fmla="val 10818952"/>
              </a:avLst>
            </a:prstTxWarp>
            <a:spAutoFit/>
          </a:bodyPr>
          <a:lstStyle/>
          <a:p>
            <a:pPr algn="dist">
              <a:lnSpc>
                <a:spcPct val="120000"/>
              </a:lnSpc>
            </a:pPr>
            <a:r>
              <a:rPr lang="en-US" altLang="zh-CN" b="1">
                <a:latin typeface="Arial Narrow" panose="020B0606020202030204" pitchFamily="34" charset="0"/>
              </a:rPr>
              <a:t>lorem ipsum dolor sit amet consectetuerl ue</a:t>
            </a:r>
            <a:endParaRPr lang="zh-CN" altLang="en-US" b="1">
              <a:latin typeface="Arial Narrow" panose="020B0606020202030204" pitchFamily="34" charset="0"/>
            </a:endParaRPr>
          </a:p>
        </p:txBody>
      </p:sp>
    </p:spTree>
    <p:extLst>
      <p:ext uri="{BB962C8B-B14F-4D97-AF65-F5344CB8AC3E}">
        <p14:creationId xmlns:p14="http://schemas.microsoft.com/office/powerpoint/2010/main" val="4047990247"/>
      </p:ext>
    </p:extLst>
  </p:cSld>
  <p:clrMapOvr>
    <a:masterClrMapping/>
  </p:clrMapOvr>
  <p:transition spd="slow">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3B14948-BF3F-42D8-B7DE-979068CCC91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一群男人和女人站在一起&#10;&#10;描述已自动生成">
            <a:extLst>
              <a:ext uri="{FF2B5EF4-FFF2-40B4-BE49-F238E27FC236}">
                <a16:creationId xmlns:a16="http://schemas.microsoft.com/office/drawing/2014/main" xmlns="" id="{D4640C28-ADD1-447E-A235-976111F226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545" t="10007"/>
          <a:stretch/>
        </p:blipFill>
        <p:spPr>
          <a:xfrm>
            <a:off x="7723155" y="881092"/>
            <a:ext cx="3496964" cy="2712106"/>
          </a:xfrm>
          <a:prstGeom prst="rect">
            <a:avLst/>
          </a:prstGeom>
        </p:spPr>
      </p:pic>
      <p:cxnSp>
        <p:nvCxnSpPr>
          <p:cNvPr id="31" name="直接连接符 30">
            <a:extLst>
              <a:ext uri="{FF2B5EF4-FFF2-40B4-BE49-F238E27FC236}">
                <a16:creationId xmlns:a16="http://schemas.microsoft.com/office/drawing/2014/main" xmlns="" id="{01E191D0-D41F-4F85-BBDC-1798DCAF06BF}"/>
              </a:ext>
            </a:extLst>
          </p:cNvPr>
          <p:cNvCxnSpPr>
            <a:cxnSpLocks/>
          </p:cNvCxnSpPr>
          <p:nvPr/>
        </p:nvCxnSpPr>
        <p:spPr>
          <a:xfrm>
            <a:off x="2958922" y="3593198"/>
            <a:ext cx="9233078"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F8306FC-6AB6-4881-B72E-7D3F427F8CB6}"/>
              </a:ext>
            </a:extLst>
          </p:cNvPr>
          <p:cNvCxnSpPr>
            <a:cxnSpLocks/>
          </p:cNvCxnSpPr>
          <p:nvPr/>
        </p:nvCxnSpPr>
        <p:spPr>
          <a:xfrm flipV="1">
            <a:off x="7723155" y="4"/>
            <a:ext cx="0" cy="5353046"/>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791E34A5-380A-4300-A9A6-664FA0C1FF09}"/>
              </a:ext>
            </a:extLst>
          </p:cNvPr>
          <p:cNvCxnSpPr>
            <a:cxnSpLocks/>
          </p:cNvCxnSpPr>
          <p:nvPr/>
        </p:nvCxnSpPr>
        <p:spPr>
          <a:xfrm flipV="1">
            <a:off x="7723155" y="5645150"/>
            <a:ext cx="0" cy="1212854"/>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59210B4E-62D1-4694-8481-A9FDAD834667}"/>
              </a:ext>
            </a:extLst>
          </p:cNvPr>
          <p:cNvCxnSpPr>
            <a:cxnSpLocks/>
          </p:cNvCxnSpPr>
          <p:nvPr/>
        </p:nvCxnSpPr>
        <p:spPr>
          <a:xfrm>
            <a:off x="0" y="3593198"/>
            <a:ext cx="1066800"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pic>
        <p:nvPicPr>
          <p:cNvPr id="6" name="图片 5" descr="人穿着红色的衣服&#10;&#10;描述已自动生成">
            <a:extLst>
              <a:ext uri="{FF2B5EF4-FFF2-40B4-BE49-F238E27FC236}">
                <a16:creationId xmlns:a16="http://schemas.microsoft.com/office/drawing/2014/main" xmlns="" id="{FDDE9F97-6028-4A8F-A792-48591CB116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556658" y="-1"/>
            <a:ext cx="3674533" cy="5511800"/>
          </a:xfrm>
          <a:prstGeom prst="rect">
            <a:avLst/>
          </a:prstGeom>
        </p:spPr>
      </p:pic>
      <p:sp>
        <p:nvSpPr>
          <p:cNvPr id="4" name="文本框 3">
            <a:extLst>
              <a:ext uri="{FF2B5EF4-FFF2-40B4-BE49-F238E27FC236}">
                <a16:creationId xmlns:a16="http://schemas.microsoft.com/office/drawing/2014/main" xmlns="" id="{9776A37A-BF43-4BB1-AB8D-40C52FE474D3}"/>
              </a:ext>
            </a:extLst>
          </p:cNvPr>
          <p:cNvSpPr txBox="1"/>
          <p:nvPr/>
        </p:nvSpPr>
        <p:spPr>
          <a:xfrm rot="5400000">
            <a:off x="-1491631" y="2463513"/>
            <a:ext cx="5511800" cy="584775"/>
          </a:xfrm>
          <a:prstGeom prst="rect">
            <a:avLst/>
          </a:prstGeom>
          <a:noFill/>
        </p:spPr>
        <p:txBody>
          <a:bodyPr wrap="square" rtlCol="0">
            <a:spAutoFit/>
          </a:bodyPr>
          <a:lstStyle/>
          <a:p>
            <a:pPr algn="dist"/>
            <a:r>
              <a:rPr lang="en-US" altLang="zh-CN" sz="3200" i="1">
                <a:solidFill>
                  <a:srgbClr val="FE0000"/>
                </a:solidFill>
                <a:latin typeface="Arial Black" panose="020B0A04020102020204" pitchFamily="34" charset="0"/>
              </a:rPr>
              <a:t>POWERPOINT TEMPLET</a:t>
            </a:r>
            <a:endParaRPr lang="zh-CN" altLang="en-US" sz="3200" i="1">
              <a:solidFill>
                <a:srgbClr val="FE0000"/>
              </a:solidFill>
              <a:latin typeface="Arial Black" panose="020B0A04020102020204" pitchFamily="34" charset="0"/>
            </a:endParaRPr>
          </a:p>
        </p:txBody>
      </p:sp>
      <p:sp>
        <p:nvSpPr>
          <p:cNvPr id="7" name="文本框 6">
            <a:extLst>
              <a:ext uri="{FF2B5EF4-FFF2-40B4-BE49-F238E27FC236}">
                <a16:creationId xmlns:a16="http://schemas.microsoft.com/office/drawing/2014/main" xmlns="" id="{7FC1CA9D-0480-47C1-AEE7-59AC667569F7}"/>
              </a:ext>
            </a:extLst>
          </p:cNvPr>
          <p:cNvSpPr txBox="1"/>
          <p:nvPr/>
        </p:nvSpPr>
        <p:spPr>
          <a:xfrm rot="5400000">
            <a:off x="2182903" y="3809714"/>
            <a:ext cx="5511800" cy="584775"/>
          </a:xfrm>
          <a:prstGeom prst="rect">
            <a:avLst/>
          </a:prstGeom>
          <a:noFill/>
        </p:spPr>
        <p:txBody>
          <a:bodyPr wrap="square" rtlCol="0">
            <a:spAutoFit/>
          </a:bodyPr>
          <a:lstStyle/>
          <a:p>
            <a:pPr algn="dist"/>
            <a:r>
              <a:rPr lang="en-US" altLang="zh-CN" sz="3200" i="1">
                <a:solidFill>
                  <a:srgbClr val="FE0000"/>
                </a:solidFill>
                <a:latin typeface="Arial Black" panose="020B0A04020102020204" pitchFamily="34" charset="0"/>
              </a:rPr>
              <a:t>POWERPOINT TEMPLET</a:t>
            </a:r>
            <a:endParaRPr lang="zh-CN" altLang="en-US" sz="3200" i="1">
              <a:solidFill>
                <a:srgbClr val="FE0000"/>
              </a:solidFill>
              <a:latin typeface="Arial Black" panose="020B0A04020102020204" pitchFamily="34" charset="0"/>
            </a:endParaRPr>
          </a:p>
        </p:txBody>
      </p:sp>
      <p:grpSp>
        <p:nvGrpSpPr>
          <p:cNvPr id="11" name="组合 10">
            <a:extLst>
              <a:ext uri="{FF2B5EF4-FFF2-40B4-BE49-F238E27FC236}">
                <a16:creationId xmlns:a16="http://schemas.microsoft.com/office/drawing/2014/main" xmlns="" id="{4DCC82A7-516A-4A78-A5FA-01A3878FE970}"/>
              </a:ext>
            </a:extLst>
          </p:cNvPr>
          <p:cNvGrpSpPr/>
          <p:nvPr/>
        </p:nvGrpSpPr>
        <p:grpSpPr>
          <a:xfrm>
            <a:off x="2029704" y="4731117"/>
            <a:ext cx="2143664" cy="1561364"/>
            <a:chOff x="1495425" y="1904015"/>
            <a:chExt cx="7867650" cy="5730499"/>
          </a:xfrm>
        </p:grpSpPr>
        <p:cxnSp>
          <p:nvCxnSpPr>
            <p:cNvPr id="12" name="直接连接符 11">
              <a:extLst>
                <a:ext uri="{FF2B5EF4-FFF2-40B4-BE49-F238E27FC236}">
                  <a16:creationId xmlns:a16="http://schemas.microsoft.com/office/drawing/2014/main" xmlns="" id="{AF2B6F86-8828-4F0D-9FFD-C4C0CB15FB6A}"/>
                </a:ext>
              </a:extLst>
            </p:cNvPr>
            <p:cNvCxnSpPr>
              <a:cxnSpLocks/>
            </p:cNvCxnSpPr>
            <p:nvPr/>
          </p:nvCxnSpPr>
          <p:spPr>
            <a:xfrm>
              <a:off x="8381999" y="1904015"/>
              <a:ext cx="791030" cy="4296987"/>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sp>
          <p:nvSpPr>
            <p:cNvPr id="13" name="任意多边形: 形状 12">
              <a:extLst>
                <a:ext uri="{FF2B5EF4-FFF2-40B4-BE49-F238E27FC236}">
                  <a16:creationId xmlns:a16="http://schemas.microsoft.com/office/drawing/2014/main" xmlns="" id="{AF5935D5-1E92-402A-97DD-A122AA43C9CC}"/>
                </a:ext>
              </a:extLst>
            </p:cNvPr>
            <p:cNvSpPr/>
            <p:nvPr/>
          </p:nvSpPr>
          <p:spPr>
            <a:xfrm>
              <a:off x="7286171" y="2104571"/>
              <a:ext cx="924162" cy="4310743"/>
            </a:xfrm>
            <a:custGeom>
              <a:avLst/>
              <a:gdLst>
                <a:gd name="connsiteX0" fmla="*/ 0 w 924162"/>
                <a:gd name="connsiteY0" fmla="*/ 0 h 4310743"/>
                <a:gd name="connsiteX1" fmla="*/ 188686 w 924162"/>
                <a:gd name="connsiteY1" fmla="*/ 870858 h 4310743"/>
                <a:gd name="connsiteX2" fmla="*/ 914400 w 924162"/>
                <a:gd name="connsiteY2" fmla="*/ 2220686 h 4310743"/>
                <a:gd name="connsiteX3" fmla="*/ 624115 w 924162"/>
                <a:gd name="connsiteY3" fmla="*/ 3294743 h 4310743"/>
                <a:gd name="connsiteX4" fmla="*/ 870858 w 924162"/>
                <a:gd name="connsiteY4" fmla="*/ 4310743 h 431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162" h="4310743">
                  <a:moveTo>
                    <a:pt x="0" y="0"/>
                  </a:moveTo>
                  <a:cubicBezTo>
                    <a:pt x="18143" y="250372"/>
                    <a:pt x="36286" y="500744"/>
                    <a:pt x="188686" y="870858"/>
                  </a:cubicBezTo>
                  <a:cubicBezTo>
                    <a:pt x="341086" y="1240972"/>
                    <a:pt x="841829" y="1816705"/>
                    <a:pt x="914400" y="2220686"/>
                  </a:cubicBezTo>
                  <a:cubicBezTo>
                    <a:pt x="986971" y="2624667"/>
                    <a:pt x="631372" y="2946400"/>
                    <a:pt x="624115" y="3294743"/>
                  </a:cubicBezTo>
                  <a:cubicBezTo>
                    <a:pt x="616858" y="3643086"/>
                    <a:pt x="743858" y="3976914"/>
                    <a:pt x="870858" y="4310743"/>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47CDD467-69E4-48B9-B4F8-7F2060AE8ACE}"/>
                </a:ext>
              </a:extLst>
            </p:cNvPr>
            <p:cNvSpPr/>
            <p:nvPr/>
          </p:nvSpPr>
          <p:spPr>
            <a:xfrm>
              <a:off x="6226629" y="2322286"/>
              <a:ext cx="901651" cy="4412343"/>
            </a:xfrm>
            <a:custGeom>
              <a:avLst/>
              <a:gdLst>
                <a:gd name="connsiteX0" fmla="*/ 0 w 901651"/>
                <a:gd name="connsiteY0" fmla="*/ 0 h 4412343"/>
                <a:gd name="connsiteX1" fmla="*/ 174171 w 901651"/>
                <a:gd name="connsiteY1" fmla="*/ 870857 h 4412343"/>
                <a:gd name="connsiteX2" fmla="*/ 899885 w 901651"/>
                <a:gd name="connsiteY2" fmla="*/ 2017485 h 4412343"/>
                <a:gd name="connsiteX3" fmla="*/ 391885 w 901651"/>
                <a:gd name="connsiteY3" fmla="*/ 3004457 h 4412343"/>
                <a:gd name="connsiteX4" fmla="*/ 841828 w 901651"/>
                <a:gd name="connsiteY4" fmla="*/ 4412343 h 4412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651" h="4412343">
                  <a:moveTo>
                    <a:pt x="0" y="0"/>
                  </a:moveTo>
                  <a:cubicBezTo>
                    <a:pt x="12095" y="267305"/>
                    <a:pt x="24190" y="534610"/>
                    <a:pt x="174171" y="870857"/>
                  </a:cubicBezTo>
                  <a:cubicBezTo>
                    <a:pt x="324152" y="1207104"/>
                    <a:pt x="863599" y="1661885"/>
                    <a:pt x="899885" y="2017485"/>
                  </a:cubicBezTo>
                  <a:cubicBezTo>
                    <a:pt x="936171" y="2373085"/>
                    <a:pt x="401561" y="2605314"/>
                    <a:pt x="391885" y="3004457"/>
                  </a:cubicBezTo>
                  <a:cubicBezTo>
                    <a:pt x="382209" y="3403600"/>
                    <a:pt x="612018" y="3907971"/>
                    <a:pt x="841828" y="4412343"/>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485AB484-809D-42AC-BCA4-2C7A3F35EBC1}"/>
                </a:ext>
              </a:extLst>
            </p:cNvPr>
            <p:cNvSpPr/>
            <p:nvPr/>
          </p:nvSpPr>
          <p:spPr>
            <a:xfrm>
              <a:off x="5152571" y="2554514"/>
              <a:ext cx="914400" cy="4397829"/>
            </a:xfrm>
            <a:custGeom>
              <a:avLst/>
              <a:gdLst>
                <a:gd name="connsiteX0" fmla="*/ 0 w 914400"/>
                <a:gd name="connsiteY0" fmla="*/ 0 h 4397829"/>
                <a:gd name="connsiteX1" fmla="*/ 188686 w 914400"/>
                <a:gd name="connsiteY1" fmla="*/ 1103086 h 4397829"/>
                <a:gd name="connsiteX2" fmla="*/ 885372 w 914400"/>
                <a:gd name="connsiteY2" fmla="*/ 2090057 h 4397829"/>
                <a:gd name="connsiteX3" fmla="*/ 580572 w 914400"/>
                <a:gd name="connsiteY3" fmla="*/ 3352800 h 4397829"/>
                <a:gd name="connsiteX4" fmla="*/ 914400 w 914400"/>
                <a:gd name="connsiteY4" fmla="*/ 4397829 h 4397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4397829">
                  <a:moveTo>
                    <a:pt x="0" y="0"/>
                  </a:moveTo>
                  <a:cubicBezTo>
                    <a:pt x="20562" y="377371"/>
                    <a:pt x="41124" y="754743"/>
                    <a:pt x="188686" y="1103086"/>
                  </a:cubicBezTo>
                  <a:cubicBezTo>
                    <a:pt x="336248" y="1451429"/>
                    <a:pt x="820058" y="1715105"/>
                    <a:pt x="885372" y="2090057"/>
                  </a:cubicBezTo>
                  <a:cubicBezTo>
                    <a:pt x="950686" y="2465009"/>
                    <a:pt x="575734" y="2968171"/>
                    <a:pt x="580572" y="3352800"/>
                  </a:cubicBezTo>
                  <a:cubicBezTo>
                    <a:pt x="585410" y="3737429"/>
                    <a:pt x="749905" y="4067629"/>
                    <a:pt x="914400" y="4397829"/>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58D0A942-92AA-4E31-9668-C97654545394}"/>
                </a:ext>
              </a:extLst>
            </p:cNvPr>
            <p:cNvSpPr/>
            <p:nvPr/>
          </p:nvSpPr>
          <p:spPr>
            <a:xfrm>
              <a:off x="4067170" y="2772229"/>
              <a:ext cx="838659" cy="4470400"/>
            </a:xfrm>
            <a:custGeom>
              <a:avLst/>
              <a:gdLst>
                <a:gd name="connsiteX0" fmla="*/ 40373 w 838659"/>
                <a:gd name="connsiteY0" fmla="*/ 0 h 4470400"/>
                <a:gd name="connsiteX1" fmla="*/ 156487 w 838659"/>
                <a:gd name="connsiteY1" fmla="*/ 798285 h 4470400"/>
                <a:gd name="connsiteX2" fmla="*/ 11344 w 838659"/>
                <a:gd name="connsiteY2" fmla="*/ 1596571 h 4470400"/>
                <a:gd name="connsiteX3" fmla="*/ 519344 w 838659"/>
                <a:gd name="connsiteY3" fmla="*/ 2612571 h 4470400"/>
                <a:gd name="connsiteX4" fmla="*/ 490316 w 838659"/>
                <a:gd name="connsiteY4" fmla="*/ 3686628 h 4470400"/>
                <a:gd name="connsiteX5" fmla="*/ 838659 w 838659"/>
                <a:gd name="connsiteY5" fmla="*/ 4470400 h 447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659" h="4470400">
                  <a:moveTo>
                    <a:pt x="40373" y="0"/>
                  </a:moveTo>
                  <a:cubicBezTo>
                    <a:pt x="100849" y="266095"/>
                    <a:pt x="161325" y="532190"/>
                    <a:pt x="156487" y="798285"/>
                  </a:cubicBezTo>
                  <a:cubicBezTo>
                    <a:pt x="151649" y="1064380"/>
                    <a:pt x="-49132" y="1294190"/>
                    <a:pt x="11344" y="1596571"/>
                  </a:cubicBezTo>
                  <a:cubicBezTo>
                    <a:pt x="71820" y="1898952"/>
                    <a:pt x="439515" y="2264228"/>
                    <a:pt x="519344" y="2612571"/>
                  </a:cubicBezTo>
                  <a:cubicBezTo>
                    <a:pt x="599173" y="2960914"/>
                    <a:pt x="437097" y="3376990"/>
                    <a:pt x="490316" y="3686628"/>
                  </a:cubicBezTo>
                  <a:cubicBezTo>
                    <a:pt x="543535" y="3996266"/>
                    <a:pt x="691097" y="4233333"/>
                    <a:pt x="838659" y="4470400"/>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A945D929-7593-414E-A5FA-1483270CABBE}"/>
                </a:ext>
              </a:extLst>
            </p:cNvPr>
            <p:cNvSpPr/>
            <p:nvPr/>
          </p:nvSpPr>
          <p:spPr>
            <a:xfrm>
              <a:off x="2554514" y="3280229"/>
              <a:ext cx="1423837" cy="4122057"/>
            </a:xfrm>
            <a:custGeom>
              <a:avLst/>
              <a:gdLst>
                <a:gd name="connsiteX0" fmla="*/ 0 w 1423837"/>
                <a:gd name="connsiteY0" fmla="*/ 0 h 4122057"/>
                <a:gd name="connsiteX1" fmla="*/ 174172 w 1423837"/>
                <a:gd name="connsiteY1" fmla="*/ 420914 h 4122057"/>
                <a:gd name="connsiteX2" fmla="*/ 696686 w 1423837"/>
                <a:gd name="connsiteY2" fmla="*/ 870857 h 4122057"/>
                <a:gd name="connsiteX3" fmla="*/ 812800 w 1423837"/>
                <a:gd name="connsiteY3" fmla="*/ 1364342 h 4122057"/>
                <a:gd name="connsiteX4" fmla="*/ 1291772 w 1423837"/>
                <a:gd name="connsiteY4" fmla="*/ 1915885 h 4122057"/>
                <a:gd name="connsiteX5" fmla="*/ 1422400 w 1423837"/>
                <a:gd name="connsiteY5" fmla="*/ 2685142 h 4122057"/>
                <a:gd name="connsiteX6" fmla="*/ 1233715 w 1423837"/>
                <a:gd name="connsiteY6" fmla="*/ 3526971 h 4122057"/>
                <a:gd name="connsiteX7" fmla="*/ 1364343 w 1423837"/>
                <a:gd name="connsiteY7" fmla="*/ 4122057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3837" h="4122057">
                  <a:moveTo>
                    <a:pt x="0" y="0"/>
                  </a:moveTo>
                  <a:cubicBezTo>
                    <a:pt x="29029" y="137885"/>
                    <a:pt x="58058" y="275771"/>
                    <a:pt x="174172" y="420914"/>
                  </a:cubicBezTo>
                  <a:cubicBezTo>
                    <a:pt x="290286" y="566057"/>
                    <a:pt x="590248" y="713619"/>
                    <a:pt x="696686" y="870857"/>
                  </a:cubicBezTo>
                  <a:cubicBezTo>
                    <a:pt x="803124" y="1028095"/>
                    <a:pt x="713619" y="1190171"/>
                    <a:pt x="812800" y="1364342"/>
                  </a:cubicBezTo>
                  <a:cubicBezTo>
                    <a:pt x="911981" y="1538513"/>
                    <a:pt x="1190172" y="1695752"/>
                    <a:pt x="1291772" y="1915885"/>
                  </a:cubicBezTo>
                  <a:cubicBezTo>
                    <a:pt x="1393372" y="2136018"/>
                    <a:pt x="1432076" y="2416628"/>
                    <a:pt x="1422400" y="2685142"/>
                  </a:cubicBezTo>
                  <a:cubicBezTo>
                    <a:pt x="1412724" y="2953656"/>
                    <a:pt x="1243391" y="3287485"/>
                    <a:pt x="1233715" y="3526971"/>
                  </a:cubicBezTo>
                  <a:cubicBezTo>
                    <a:pt x="1224039" y="3766457"/>
                    <a:pt x="1294191" y="3944257"/>
                    <a:pt x="1364343" y="4122057"/>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F399F0DF-073A-40B0-A7EE-F8525BAD4465}"/>
                </a:ext>
              </a:extLst>
            </p:cNvPr>
            <p:cNvSpPr/>
            <p:nvPr/>
          </p:nvSpPr>
          <p:spPr>
            <a:xfrm>
              <a:off x="1770743" y="3352800"/>
              <a:ext cx="1077573" cy="4281714"/>
            </a:xfrm>
            <a:custGeom>
              <a:avLst/>
              <a:gdLst>
                <a:gd name="connsiteX0" fmla="*/ 0 w 1077573"/>
                <a:gd name="connsiteY0" fmla="*/ 0 h 4281714"/>
                <a:gd name="connsiteX1" fmla="*/ 435428 w 1077573"/>
                <a:gd name="connsiteY1" fmla="*/ 1059543 h 4281714"/>
                <a:gd name="connsiteX2" fmla="*/ 638628 w 1077573"/>
                <a:gd name="connsiteY2" fmla="*/ 1973943 h 4281714"/>
                <a:gd name="connsiteX3" fmla="*/ 885371 w 1077573"/>
                <a:gd name="connsiteY3" fmla="*/ 2423886 h 4281714"/>
                <a:gd name="connsiteX4" fmla="*/ 957943 w 1077573"/>
                <a:gd name="connsiteY4" fmla="*/ 3367314 h 4281714"/>
                <a:gd name="connsiteX5" fmla="*/ 1001486 w 1077573"/>
                <a:gd name="connsiteY5" fmla="*/ 3904343 h 4281714"/>
                <a:gd name="connsiteX6" fmla="*/ 1074057 w 1077573"/>
                <a:gd name="connsiteY6" fmla="*/ 4093029 h 4281714"/>
                <a:gd name="connsiteX7" fmla="*/ 1059543 w 1077573"/>
                <a:gd name="connsiteY7" fmla="*/ 4281714 h 428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7573" h="4281714">
                  <a:moveTo>
                    <a:pt x="0" y="0"/>
                  </a:moveTo>
                  <a:cubicBezTo>
                    <a:pt x="164495" y="365276"/>
                    <a:pt x="328990" y="730553"/>
                    <a:pt x="435428" y="1059543"/>
                  </a:cubicBezTo>
                  <a:cubicBezTo>
                    <a:pt x="541866" y="1388533"/>
                    <a:pt x="563638" y="1746553"/>
                    <a:pt x="638628" y="1973943"/>
                  </a:cubicBezTo>
                  <a:cubicBezTo>
                    <a:pt x="713619" y="2201334"/>
                    <a:pt x="832152" y="2191658"/>
                    <a:pt x="885371" y="2423886"/>
                  </a:cubicBezTo>
                  <a:cubicBezTo>
                    <a:pt x="938590" y="2656115"/>
                    <a:pt x="938591" y="3120571"/>
                    <a:pt x="957943" y="3367314"/>
                  </a:cubicBezTo>
                  <a:cubicBezTo>
                    <a:pt x="977295" y="3614057"/>
                    <a:pt x="982134" y="3783391"/>
                    <a:pt x="1001486" y="3904343"/>
                  </a:cubicBezTo>
                  <a:cubicBezTo>
                    <a:pt x="1020838" y="4025295"/>
                    <a:pt x="1064381" y="4030134"/>
                    <a:pt x="1074057" y="4093029"/>
                  </a:cubicBezTo>
                  <a:cubicBezTo>
                    <a:pt x="1083733" y="4155924"/>
                    <a:pt x="1071638" y="4218819"/>
                    <a:pt x="1059543" y="4281714"/>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77A3A435-EB48-43F1-B28A-2AFD62716570}"/>
                </a:ext>
              </a:extLst>
            </p:cNvPr>
            <p:cNvSpPr/>
            <p:nvPr/>
          </p:nvSpPr>
          <p:spPr>
            <a:xfrm>
              <a:off x="1495425" y="2524125"/>
              <a:ext cx="7639050" cy="1514634"/>
            </a:xfrm>
            <a:custGeom>
              <a:avLst/>
              <a:gdLst>
                <a:gd name="connsiteX0" fmla="*/ 0 w 7639050"/>
                <a:gd name="connsiteY0" fmla="*/ 1514475 h 1514634"/>
                <a:gd name="connsiteX1" fmla="*/ 1171575 w 7639050"/>
                <a:gd name="connsiteY1" fmla="*/ 1438275 h 1514634"/>
                <a:gd name="connsiteX2" fmla="*/ 2228850 w 7639050"/>
                <a:gd name="connsiteY2" fmla="*/ 1047750 h 1514634"/>
                <a:gd name="connsiteX3" fmla="*/ 3467100 w 7639050"/>
                <a:gd name="connsiteY3" fmla="*/ 828675 h 1514634"/>
                <a:gd name="connsiteX4" fmla="*/ 5181600 w 7639050"/>
                <a:gd name="connsiteY4" fmla="*/ 485775 h 1514634"/>
                <a:gd name="connsiteX5" fmla="*/ 7639050 w 7639050"/>
                <a:gd name="connsiteY5" fmla="*/ 0 h 151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39050" h="1514634">
                  <a:moveTo>
                    <a:pt x="0" y="1514475"/>
                  </a:moveTo>
                  <a:cubicBezTo>
                    <a:pt x="400050" y="1515269"/>
                    <a:pt x="800100" y="1516063"/>
                    <a:pt x="1171575" y="1438275"/>
                  </a:cubicBezTo>
                  <a:cubicBezTo>
                    <a:pt x="1543050" y="1360487"/>
                    <a:pt x="1846262" y="1149350"/>
                    <a:pt x="2228850" y="1047750"/>
                  </a:cubicBezTo>
                  <a:cubicBezTo>
                    <a:pt x="2611438" y="946150"/>
                    <a:pt x="3467100" y="828675"/>
                    <a:pt x="3467100" y="828675"/>
                  </a:cubicBezTo>
                  <a:lnTo>
                    <a:pt x="5181600" y="485775"/>
                  </a:lnTo>
                  <a:lnTo>
                    <a:pt x="7639050" y="0"/>
                  </a:ln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49590366-6573-4477-A43F-7215DCCE5E47}"/>
                </a:ext>
              </a:extLst>
            </p:cNvPr>
            <p:cNvSpPr/>
            <p:nvPr/>
          </p:nvSpPr>
          <p:spPr>
            <a:xfrm>
              <a:off x="1724025" y="3600450"/>
              <a:ext cx="7639050" cy="1476375"/>
            </a:xfrm>
            <a:custGeom>
              <a:avLst/>
              <a:gdLst>
                <a:gd name="connsiteX0" fmla="*/ 0 w 7639050"/>
                <a:gd name="connsiteY0" fmla="*/ 1476375 h 1476375"/>
                <a:gd name="connsiteX1" fmla="*/ 1685925 w 7639050"/>
                <a:gd name="connsiteY1" fmla="*/ 1085850 h 1476375"/>
                <a:gd name="connsiteX2" fmla="*/ 2714625 w 7639050"/>
                <a:gd name="connsiteY2" fmla="*/ 790575 h 1476375"/>
                <a:gd name="connsiteX3" fmla="*/ 4095750 w 7639050"/>
                <a:gd name="connsiteY3" fmla="*/ 685800 h 1476375"/>
                <a:gd name="connsiteX4" fmla="*/ 4533900 w 7639050"/>
                <a:gd name="connsiteY4" fmla="*/ 619125 h 1476375"/>
                <a:gd name="connsiteX5" fmla="*/ 5762625 w 7639050"/>
                <a:gd name="connsiteY5" fmla="*/ 790575 h 1476375"/>
                <a:gd name="connsiteX6" fmla="*/ 6743700 w 7639050"/>
                <a:gd name="connsiteY6" fmla="*/ 171450 h 1476375"/>
                <a:gd name="connsiteX7" fmla="*/ 7639050 w 7639050"/>
                <a:gd name="connsiteY7" fmla="*/ 0 h 1476375"/>
                <a:gd name="connsiteX0" fmla="*/ 0 w 7639050"/>
                <a:gd name="connsiteY0" fmla="*/ 1476375 h 1476375"/>
                <a:gd name="connsiteX1" fmla="*/ 1685925 w 7639050"/>
                <a:gd name="connsiteY1" fmla="*/ 1085850 h 1476375"/>
                <a:gd name="connsiteX2" fmla="*/ 2714625 w 7639050"/>
                <a:gd name="connsiteY2" fmla="*/ 790575 h 1476375"/>
                <a:gd name="connsiteX3" fmla="*/ 4095750 w 7639050"/>
                <a:gd name="connsiteY3" fmla="*/ 685800 h 1476375"/>
                <a:gd name="connsiteX4" fmla="*/ 4610100 w 7639050"/>
                <a:gd name="connsiteY4" fmla="*/ 647700 h 1476375"/>
                <a:gd name="connsiteX5" fmla="*/ 5762625 w 7639050"/>
                <a:gd name="connsiteY5" fmla="*/ 790575 h 1476375"/>
                <a:gd name="connsiteX6" fmla="*/ 6743700 w 7639050"/>
                <a:gd name="connsiteY6" fmla="*/ 171450 h 1476375"/>
                <a:gd name="connsiteX7" fmla="*/ 7639050 w 7639050"/>
                <a:gd name="connsiteY7" fmla="*/ 0 h 1476375"/>
                <a:gd name="connsiteX0" fmla="*/ 0 w 7639050"/>
                <a:gd name="connsiteY0" fmla="*/ 1476375 h 1476375"/>
                <a:gd name="connsiteX1" fmla="*/ 1685925 w 7639050"/>
                <a:gd name="connsiteY1" fmla="*/ 1085850 h 1476375"/>
                <a:gd name="connsiteX2" fmla="*/ 2714625 w 7639050"/>
                <a:gd name="connsiteY2" fmla="*/ 790575 h 1476375"/>
                <a:gd name="connsiteX3" fmla="*/ 4095750 w 7639050"/>
                <a:gd name="connsiteY3" fmla="*/ 685800 h 1476375"/>
                <a:gd name="connsiteX4" fmla="*/ 4638675 w 7639050"/>
                <a:gd name="connsiteY4" fmla="*/ 647700 h 1476375"/>
                <a:gd name="connsiteX5" fmla="*/ 5762625 w 7639050"/>
                <a:gd name="connsiteY5" fmla="*/ 790575 h 1476375"/>
                <a:gd name="connsiteX6" fmla="*/ 6743700 w 7639050"/>
                <a:gd name="connsiteY6" fmla="*/ 171450 h 1476375"/>
                <a:gd name="connsiteX7" fmla="*/ 7639050 w 7639050"/>
                <a:gd name="connsiteY7" fmla="*/ 0 h 1476375"/>
                <a:gd name="connsiteX0" fmla="*/ 0 w 7639050"/>
                <a:gd name="connsiteY0" fmla="*/ 1476375 h 1476375"/>
                <a:gd name="connsiteX1" fmla="*/ 1685925 w 7639050"/>
                <a:gd name="connsiteY1" fmla="*/ 1085850 h 1476375"/>
                <a:gd name="connsiteX2" fmla="*/ 2714625 w 7639050"/>
                <a:gd name="connsiteY2" fmla="*/ 790575 h 1476375"/>
                <a:gd name="connsiteX3" fmla="*/ 4095750 w 7639050"/>
                <a:gd name="connsiteY3" fmla="*/ 685800 h 1476375"/>
                <a:gd name="connsiteX4" fmla="*/ 4638675 w 7639050"/>
                <a:gd name="connsiteY4" fmla="*/ 647700 h 1476375"/>
                <a:gd name="connsiteX5" fmla="*/ 5924550 w 7639050"/>
                <a:gd name="connsiteY5" fmla="*/ 781050 h 1476375"/>
                <a:gd name="connsiteX6" fmla="*/ 6743700 w 7639050"/>
                <a:gd name="connsiteY6" fmla="*/ 171450 h 1476375"/>
                <a:gd name="connsiteX7" fmla="*/ 7639050 w 7639050"/>
                <a:gd name="connsiteY7" fmla="*/ 0 h 1476375"/>
                <a:gd name="connsiteX0" fmla="*/ 0 w 7639050"/>
                <a:gd name="connsiteY0" fmla="*/ 1476375 h 1476375"/>
                <a:gd name="connsiteX1" fmla="*/ 1685925 w 7639050"/>
                <a:gd name="connsiteY1" fmla="*/ 1085850 h 1476375"/>
                <a:gd name="connsiteX2" fmla="*/ 2714625 w 7639050"/>
                <a:gd name="connsiteY2" fmla="*/ 790575 h 1476375"/>
                <a:gd name="connsiteX3" fmla="*/ 4095750 w 7639050"/>
                <a:gd name="connsiteY3" fmla="*/ 685800 h 1476375"/>
                <a:gd name="connsiteX4" fmla="*/ 4638675 w 7639050"/>
                <a:gd name="connsiteY4" fmla="*/ 647700 h 1476375"/>
                <a:gd name="connsiteX5" fmla="*/ 5962650 w 7639050"/>
                <a:gd name="connsiteY5" fmla="*/ 723900 h 1476375"/>
                <a:gd name="connsiteX6" fmla="*/ 6743700 w 7639050"/>
                <a:gd name="connsiteY6" fmla="*/ 171450 h 1476375"/>
                <a:gd name="connsiteX7" fmla="*/ 7639050 w 7639050"/>
                <a:gd name="connsiteY7" fmla="*/ 0 h 147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9050" h="1476375">
                  <a:moveTo>
                    <a:pt x="0" y="1476375"/>
                  </a:moveTo>
                  <a:lnTo>
                    <a:pt x="1685925" y="1085850"/>
                  </a:lnTo>
                  <a:cubicBezTo>
                    <a:pt x="2138362" y="971550"/>
                    <a:pt x="2312988" y="857250"/>
                    <a:pt x="2714625" y="790575"/>
                  </a:cubicBezTo>
                  <a:cubicBezTo>
                    <a:pt x="3116262" y="723900"/>
                    <a:pt x="3775075" y="709613"/>
                    <a:pt x="4095750" y="685800"/>
                  </a:cubicBezTo>
                  <a:cubicBezTo>
                    <a:pt x="4416425" y="661988"/>
                    <a:pt x="4327525" y="641350"/>
                    <a:pt x="4638675" y="647700"/>
                  </a:cubicBezTo>
                  <a:cubicBezTo>
                    <a:pt x="4949825" y="654050"/>
                    <a:pt x="5611813" y="803275"/>
                    <a:pt x="5962650" y="723900"/>
                  </a:cubicBezTo>
                  <a:cubicBezTo>
                    <a:pt x="6313488" y="644525"/>
                    <a:pt x="6464300" y="292100"/>
                    <a:pt x="6743700" y="171450"/>
                  </a:cubicBezTo>
                  <a:cubicBezTo>
                    <a:pt x="7023100" y="50800"/>
                    <a:pt x="7347744" y="19843"/>
                    <a:pt x="7639050" y="0"/>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xmlns="" id="{6DE2FD7C-F449-48DB-B12A-CDE00153484F}"/>
                </a:ext>
              </a:extLst>
            </p:cNvPr>
            <p:cNvSpPr/>
            <p:nvPr/>
          </p:nvSpPr>
          <p:spPr>
            <a:xfrm>
              <a:off x="1924050" y="4695825"/>
              <a:ext cx="7391400" cy="1447800"/>
            </a:xfrm>
            <a:custGeom>
              <a:avLst/>
              <a:gdLst>
                <a:gd name="connsiteX0" fmla="*/ 0 w 7391400"/>
                <a:gd name="connsiteY0" fmla="*/ 1447800 h 1447800"/>
                <a:gd name="connsiteX1" fmla="*/ 1181100 w 7391400"/>
                <a:gd name="connsiteY1" fmla="*/ 1047750 h 1447800"/>
                <a:gd name="connsiteX2" fmla="*/ 2019300 w 7391400"/>
                <a:gd name="connsiteY2" fmla="*/ 809625 h 1447800"/>
                <a:gd name="connsiteX3" fmla="*/ 2828925 w 7391400"/>
                <a:gd name="connsiteY3" fmla="*/ 1152525 h 1447800"/>
                <a:gd name="connsiteX4" fmla="*/ 4162425 w 7391400"/>
                <a:gd name="connsiteY4" fmla="*/ 685800 h 1447800"/>
                <a:gd name="connsiteX5" fmla="*/ 4533900 w 7391400"/>
                <a:gd name="connsiteY5" fmla="*/ 581025 h 1447800"/>
                <a:gd name="connsiteX6" fmla="*/ 5467350 w 7391400"/>
                <a:gd name="connsiteY6" fmla="*/ 542925 h 1447800"/>
                <a:gd name="connsiteX7" fmla="*/ 6181725 w 7391400"/>
                <a:gd name="connsiteY7" fmla="*/ 352425 h 1447800"/>
                <a:gd name="connsiteX8" fmla="*/ 7391400 w 7391400"/>
                <a:gd name="connsiteY8"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1447800">
                  <a:moveTo>
                    <a:pt x="0" y="1447800"/>
                  </a:moveTo>
                  <a:lnTo>
                    <a:pt x="1181100" y="1047750"/>
                  </a:lnTo>
                  <a:cubicBezTo>
                    <a:pt x="1517650" y="941387"/>
                    <a:pt x="1744663" y="792162"/>
                    <a:pt x="2019300" y="809625"/>
                  </a:cubicBezTo>
                  <a:cubicBezTo>
                    <a:pt x="2293938" y="827087"/>
                    <a:pt x="2471738" y="1173162"/>
                    <a:pt x="2828925" y="1152525"/>
                  </a:cubicBezTo>
                  <a:cubicBezTo>
                    <a:pt x="3186112" y="1131888"/>
                    <a:pt x="3878263" y="781050"/>
                    <a:pt x="4162425" y="685800"/>
                  </a:cubicBezTo>
                  <a:cubicBezTo>
                    <a:pt x="4446587" y="590550"/>
                    <a:pt x="4316413" y="604837"/>
                    <a:pt x="4533900" y="581025"/>
                  </a:cubicBezTo>
                  <a:cubicBezTo>
                    <a:pt x="4751388" y="557212"/>
                    <a:pt x="5192713" y="581025"/>
                    <a:pt x="5467350" y="542925"/>
                  </a:cubicBezTo>
                  <a:cubicBezTo>
                    <a:pt x="5741987" y="504825"/>
                    <a:pt x="6181725" y="352425"/>
                    <a:pt x="6181725" y="352425"/>
                  </a:cubicBezTo>
                  <a:lnTo>
                    <a:pt x="7391400" y="0"/>
                  </a:ln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0E5F6ABE-2161-4C33-9FF0-A0914E61A8AA}"/>
                </a:ext>
              </a:extLst>
            </p:cNvPr>
            <p:cNvSpPr/>
            <p:nvPr/>
          </p:nvSpPr>
          <p:spPr>
            <a:xfrm>
              <a:off x="2209800" y="5781675"/>
              <a:ext cx="7134225" cy="1409700"/>
            </a:xfrm>
            <a:custGeom>
              <a:avLst/>
              <a:gdLst>
                <a:gd name="connsiteX0" fmla="*/ 0 w 7134225"/>
                <a:gd name="connsiteY0" fmla="*/ 1409700 h 1409700"/>
                <a:gd name="connsiteX1" fmla="*/ 1066800 w 7134225"/>
                <a:gd name="connsiteY1" fmla="*/ 1162050 h 1409700"/>
                <a:gd name="connsiteX2" fmla="*/ 1533525 w 7134225"/>
                <a:gd name="connsiteY2" fmla="*/ 1038225 h 1409700"/>
                <a:gd name="connsiteX3" fmla="*/ 2352675 w 7134225"/>
                <a:gd name="connsiteY3" fmla="*/ 1171575 h 1409700"/>
                <a:gd name="connsiteX4" fmla="*/ 3848100 w 7134225"/>
                <a:gd name="connsiteY4" fmla="*/ 666750 h 1409700"/>
                <a:gd name="connsiteX5" fmla="*/ 4762500 w 7134225"/>
                <a:gd name="connsiteY5" fmla="*/ 533400 h 1409700"/>
                <a:gd name="connsiteX6" fmla="*/ 6134100 w 7134225"/>
                <a:gd name="connsiteY6" fmla="*/ 190500 h 1409700"/>
                <a:gd name="connsiteX7" fmla="*/ 7134225 w 7134225"/>
                <a:gd name="connsiteY7"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4225" h="1409700">
                  <a:moveTo>
                    <a:pt x="0" y="1409700"/>
                  </a:moveTo>
                  <a:lnTo>
                    <a:pt x="1066800" y="1162050"/>
                  </a:lnTo>
                  <a:cubicBezTo>
                    <a:pt x="1322388" y="1100137"/>
                    <a:pt x="1319213" y="1036638"/>
                    <a:pt x="1533525" y="1038225"/>
                  </a:cubicBezTo>
                  <a:cubicBezTo>
                    <a:pt x="1747837" y="1039812"/>
                    <a:pt x="1966913" y="1233487"/>
                    <a:pt x="2352675" y="1171575"/>
                  </a:cubicBezTo>
                  <a:cubicBezTo>
                    <a:pt x="2738437" y="1109663"/>
                    <a:pt x="3446462" y="773113"/>
                    <a:pt x="3848100" y="666750"/>
                  </a:cubicBezTo>
                  <a:cubicBezTo>
                    <a:pt x="4249738" y="560387"/>
                    <a:pt x="4381500" y="612775"/>
                    <a:pt x="4762500" y="533400"/>
                  </a:cubicBezTo>
                  <a:cubicBezTo>
                    <a:pt x="5143500" y="454025"/>
                    <a:pt x="5738813" y="279400"/>
                    <a:pt x="6134100" y="190500"/>
                  </a:cubicBezTo>
                  <a:cubicBezTo>
                    <a:pt x="6529387" y="101600"/>
                    <a:pt x="6831806" y="50800"/>
                    <a:pt x="7134225" y="0"/>
                  </a:cubicBezTo>
                </a:path>
              </a:pathLst>
            </a:custGeom>
            <a:noFill/>
            <a:ln>
              <a:solidFill>
                <a:srgbClr val="F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xmlns="" id="{B4515E35-1A26-49C4-B760-A3629B1933B8}"/>
              </a:ext>
            </a:extLst>
          </p:cNvPr>
          <p:cNvSpPr txBox="1"/>
          <p:nvPr/>
        </p:nvSpPr>
        <p:spPr>
          <a:xfrm flipH="1">
            <a:off x="7723155" y="3995357"/>
            <a:ext cx="3496964" cy="1200329"/>
          </a:xfrm>
          <a:prstGeom prst="rect">
            <a:avLst/>
          </a:prstGeom>
          <a:noFill/>
        </p:spPr>
        <p:txBody>
          <a:bodyPr wrap="square" rtlCol="0">
            <a:spAutoFit/>
          </a:bodyPr>
          <a:lstStyle/>
          <a:p>
            <a:pPr algn="r"/>
            <a:r>
              <a:rPr lang="en-US" altLang="zh-CN" sz="3600" i="1">
                <a:solidFill>
                  <a:schemeClr val="bg1"/>
                </a:solidFill>
                <a:latin typeface="Arial Black" panose="020B0A04020102020204" pitchFamily="34" charset="0"/>
              </a:rPr>
              <a:t>POWER </a:t>
            </a:r>
          </a:p>
          <a:p>
            <a:pPr algn="r"/>
            <a:r>
              <a:rPr lang="en-US" altLang="zh-CN" sz="3600" i="1">
                <a:solidFill>
                  <a:schemeClr val="bg1"/>
                </a:solidFill>
                <a:latin typeface="Arial Black" panose="020B0A04020102020204" pitchFamily="34" charset="0"/>
              </a:rPr>
              <a:t>YOUR POINT</a:t>
            </a:r>
            <a:endParaRPr lang="zh-CN" altLang="en-US" sz="3600" i="1">
              <a:solidFill>
                <a:schemeClr val="bg1"/>
              </a:solidFill>
              <a:latin typeface="Arial Black" panose="020B0A04020102020204" pitchFamily="34" charset="0"/>
            </a:endParaRPr>
          </a:p>
        </p:txBody>
      </p:sp>
      <p:sp>
        <p:nvSpPr>
          <p:cNvPr id="24" name="文本框 23">
            <a:extLst>
              <a:ext uri="{FF2B5EF4-FFF2-40B4-BE49-F238E27FC236}">
                <a16:creationId xmlns:a16="http://schemas.microsoft.com/office/drawing/2014/main" xmlns="" id="{616F798C-E076-43BD-B958-234816C9BAAC}"/>
              </a:ext>
            </a:extLst>
          </p:cNvPr>
          <p:cNvSpPr txBox="1"/>
          <p:nvPr/>
        </p:nvSpPr>
        <p:spPr>
          <a:xfrm>
            <a:off x="5746419" y="5251838"/>
            <a:ext cx="5473700" cy="725070"/>
          </a:xfrm>
          <a:prstGeom prst="rect">
            <a:avLst/>
          </a:prstGeom>
          <a:noFill/>
        </p:spPr>
        <p:txBody>
          <a:bodyPr wrap="square" rtlCol="0">
            <a:spAutoFit/>
          </a:bodyPr>
          <a:lstStyle/>
          <a:p>
            <a:pPr algn="r">
              <a:lnSpc>
                <a:spcPct val="120000"/>
              </a:lnSpc>
            </a:pPr>
            <a:r>
              <a:rPr lang="fr-FR" altLang="zh-CN" b="1">
                <a:solidFill>
                  <a:schemeClr val="bg1"/>
                </a:solidFill>
                <a:latin typeface="Arial Narrow" panose="020B0606020202030204" pitchFamily="34" charset="0"/>
              </a:rPr>
              <a:t>Pellentesque habitant morbi tristique senectus et netus et malesuada fames ac turpis egestas</a:t>
            </a:r>
            <a:endParaRPr lang="zh-CN" altLang="en-US" b="1">
              <a:solidFill>
                <a:schemeClr val="bg1"/>
              </a:solidFill>
              <a:latin typeface="Arial Narrow" panose="020B0606020202030204" pitchFamily="34" charset="0"/>
            </a:endParaRPr>
          </a:p>
        </p:txBody>
      </p:sp>
    </p:spTree>
    <p:extLst>
      <p:ext uri="{BB962C8B-B14F-4D97-AF65-F5344CB8AC3E}">
        <p14:creationId xmlns:p14="http://schemas.microsoft.com/office/powerpoint/2010/main" val="1000839873"/>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9828868-43F8-46C1-B2B6-2D70D55547D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E5634D90-F931-4873-8DED-37732DC897E3}"/>
              </a:ext>
            </a:extLst>
          </p:cNvPr>
          <p:cNvSpPr txBox="1"/>
          <p:nvPr/>
        </p:nvSpPr>
        <p:spPr>
          <a:xfrm flipH="1">
            <a:off x="517197" y="482343"/>
            <a:ext cx="4729766" cy="1200329"/>
          </a:xfrm>
          <a:prstGeom prst="rect">
            <a:avLst/>
          </a:prstGeom>
          <a:noFill/>
        </p:spPr>
        <p:txBody>
          <a:bodyPr wrap="square" rtlCol="0">
            <a:spAutoFit/>
          </a:bodyPr>
          <a:lstStyle/>
          <a:p>
            <a:r>
              <a:rPr lang="en-US" altLang="zh-CN" sz="3600" i="1">
                <a:solidFill>
                  <a:schemeClr val="bg1"/>
                </a:solidFill>
                <a:latin typeface="Arial Black" panose="020B0A04020102020204" pitchFamily="34" charset="0"/>
              </a:rPr>
              <a:t>POWER </a:t>
            </a:r>
          </a:p>
          <a:p>
            <a:r>
              <a:rPr lang="en-US" altLang="zh-CN" sz="3600" i="1">
                <a:solidFill>
                  <a:schemeClr val="bg1"/>
                </a:solidFill>
                <a:latin typeface="Arial Black" panose="020B0A04020102020204" pitchFamily="34" charset="0"/>
              </a:rPr>
              <a:t>YOUR POINT</a:t>
            </a:r>
            <a:endParaRPr lang="zh-CN" altLang="en-US" sz="3600" i="1">
              <a:solidFill>
                <a:schemeClr val="bg1"/>
              </a:solidFill>
              <a:latin typeface="Arial Black" panose="020B0A04020102020204" pitchFamily="34" charset="0"/>
            </a:endParaRPr>
          </a:p>
        </p:txBody>
      </p:sp>
      <p:sp>
        <p:nvSpPr>
          <p:cNvPr id="25" name="文本框 24">
            <a:extLst>
              <a:ext uri="{FF2B5EF4-FFF2-40B4-BE49-F238E27FC236}">
                <a16:creationId xmlns:a16="http://schemas.microsoft.com/office/drawing/2014/main" xmlns="" id="{86BEF4C4-D4E9-4542-B8C3-1C36C40BF1E1}"/>
              </a:ext>
            </a:extLst>
          </p:cNvPr>
          <p:cNvSpPr txBox="1"/>
          <p:nvPr/>
        </p:nvSpPr>
        <p:spPr>
          <a:xfrm>
            <a:off x="538217" y="1637224"/>
            <a:ext cx="6447708" cy="725070"/>
          </a:xfrm>
          <a:prstGeom prst="rect">
            <a:avLst/>
          </a:prstGeom>
          <a:noFill/>
        </p:spPr>
        <p:txBody>
          <a:bodyPr wrap="square" rtlCol="0">
            <a:spAutoFit/>
          </a:bodyPr>
          <a:lstStyle/>
          <a:p>
            <a:pPr>
              <a:lnSpc>
                <a:spcPct val="120000"/>
              </a:lnSpc>
            </a:pPr>
            <a:r>
              <a:rPr lang="fr-FR" altLang="zh-CN" b="1">
                <a:solidFill>
                  <a:schemeClr val="bg1"/>
                </a:solidFill>
                <a:latin typeface="Arial Narrow" panose="020B0606020202030204" pitchFamily="34" charset="0"/>
              </a:rPr>
              <a:t>Pellentesque habitant morbi tristique senectus et netus et malesuada fames ac turpis egestas</a:t>
            </a:r>
            <a:endParaRPr lang="zh-CN" altLang="en-US" b="1">
              <a:solidFill>
                <a:schemeClr val="bg1"/>
              </a:solidFill>
              <a:latin typeface="Arial Narrow" panose="020B0606020202030204" pitchFamily="34" charset="0"/>
            </a:endParaRPr>
          </a:p>
        </p:txBody>
      </p:sp>
      <p:grpSp>
        <p:nvGrpSpPr>
          <p:cNvPr id="14" name="组合 13">
            <a:extLst>
              <a:ext uri="{FF2B5EF4-FFF2-40B4-BE49-F238E27FC236}">
                <a16:creationId xmlns:a16="http://schemas.microsoft.com/office/drawing/2014/main" xmlns="" id="{8C98ECC8-9C2E-4AE2-A016-523668527C68}"/>
              </a:ext>
            </a:extLst>
          </p:cNvPr>
          <p:cNvGrpSpPr/>
          <p:nvPr/>
        </p:nvGrpSpPr>
        <p:grpSpPr>
          <a:xfrm>
            <a:off x="7692308" y="615452"/>
            <a:ext cx="3877392" cy="5627096"/>
            <a:chOff x="7260508" y="615452"/>
            <a:chExt cx="3877392" cy="5627096"/>
          </a:xfrm>
        </p:grpSpPr>
        <p:pic>
          <p:nvPicPr>
            <p:cNvPr id="10" name="图片 9">
              <a:extLst>
                <a:ext uri="{FF2B5EF4-FFF2-40B4-BE49-F238E27FC236}">
                  <a16:creationId xmlns:a16="http://schemas.microsoft.com/office/drawing/2014/main" xmlns="" id="{81E6412D-8ED5-428F-A630-D1C47CB39B9F}"/>
                </a:ext>
              </a:extLst>
            </p:cNvPr>
            <p:cNvPicPr>
              <a:picLocks noChangeAspect="1"/>
            </p:cNvPicPr>
            <p:nvPr/>
          </p:nvPicPr>
          <p:blipFill>
            <a:blip r:embed="rId2"/>
            <a:stretch>
              <a:fillRect/>
            </a:stretch>
          </p:blipFill>
          <p:spPr>
            <a:xfrm>
              <a:off x="7260508" y="615452"/>
              <a:ext cx="3877392" cy="5627096"/>
            </a:xfrm>
            <a:prstGeom prst="rect">
              <a:avLst/>
            </a:prstGeom>
          </p:spPr>
        </p:pic>
        <p:pic>
          <p:nvPicPr>
            <p:cNvPr id="5" name="图片 4" descr="图片包含 人, 男人, 年轻, 穿着&#10;&#10;描述已自动生成">
              <a:extLst>
                <a:ext uri="{FF2B5EF4-FFF2-40B4-BE49-F238E27FC236}">
                  <a16:creationId xmlns:a16="http://schemas.microsoft.com/office/drawing/2014/main" xmlns="" id="{AD060F72-86E0-44A5-AA15-691BFF38AF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537" y="825500"/>
              <a:ext cx="3471334" cy="5207000"/>
            </a:xfrm>
            <a:prstGeom prst="rect">
              <a:avLst/>
            </a:prstGeom>
          </p:spPr>
        </p:pic>
        <p:sp>
          <p:nvSpPr>
            <p:cNvPr id="11" name="文本框 10">
              <a:extLst>
                <a:ext uri="{FF2B5EF4-FFF2-40B4-BE49-F238E27FC236}">
                  <a16:creationId xmlns:a16="http://schemas.microsoft.com/office/drawing/2014/main" xmlns="" id="{78584BD1-CD0C-4289-9A25-5AAB84024879}"/>
                </a:ext>
              </a:extLst>
            </p:cNvPr>
            <p:cNvSpPr txBox="1"/>
            <p:nvPr/>
          </p:nvSpPr>
          <p:spPr>
            <a:xfrm>
              <a:off x="7260508" y="3228945"/>
              <a:ext cx="3877392" cy="400110"/>
            </a:xfrm>
            <a:prstGeom prst="rect">
              <a:avLst/>
            </a:prstGeom>
            <a:solidFill>
              <a:srgbClr val="FEDE00"/>
            </a:solidFill>
          </p:spPr>
          <p:txBody>
            <a:bodyPr wrap="square" rtlCol="0">
              <a:spAutoFit/>
            </a:bodyPr>
            <a:lstStyle/>
            <a:p>
              <a:pPr algn="dist"/>
              <a:r>
                <a:rPr lang="fr-FR" altLang="zh-CN" sz="2000" i="1">
                  <a:latin typeface="Arial Black" panose="020B0A04020102020204" pitchFamily="34" charset="0"/>
                </a:rPr>
                <a:t>POWERPOINT TEMPLET</a:t>
              </a:r>
              <a:endParaRPr lang="zh-CN" altLang="en-US" sz="2000" i="1">
                <a:latin typeface="Arial Black" panose="020B0A04020102020204" pitchFamily="34" charset="0"/>
              </a:endParaRPr>
            </a:p>
          </p:txBody>
        </p:sp>
        <p:sp>
          <p:nvSpPr>
            <p:cNvPr id="12" name="文本框 11">
              <a:extLst>
                <a:ext uri="{FF2B5EF4-FFF2-40B4-BE49-F238E27FC236}">
                  <a16:creationId xmlns:a16="http://schemas.microsoft.com/office/drawing/2014/main" xmlns="" id="{51358577-5893-4E0D-B6BD-BFF87FD20EC0}"/>
                </a:ext>
              </a:extLst>
            </p:cNvPr>
            <p:cNvSpPr txBox="1"/>
            <p:nvPr/>
          </p:nvSpPr>
          <p:spPr>
            <a:xfrm>
              <a:off x="7260508" y="615452"/>
              <a:ext cx="3877392" cy="400110"/>
            </a:xfrm>
            <a:prstGeom prst="rect">
              <a:avLst/>
            </a:prstGeom>
            <a:solidFill>
              <a:srgbClr val="FEDE00"/>
            </a:solidFill>
          </p:spPr>
          <p:txBody>
            <a:bodyPr wrap="square" rtlCol="0">
              <a:spAutoFit/>
            </a:bodyPr>
            <a:lstStyle/>
            <a:p>
              <a:pPr algn="dist"/>
              <a:r>
                <a:rPr lang="fr-FR" altLang="zh-CN" sz="2000" i="1">
                  <a:latin typeface="Arial Black" panose="020B0A04020102020204" pitchFamily="34" charset="0"/>
                </a:rPr>
                <a:t>POWERPOINT TEMPLET</a:t>
              </a:r>
              <a:endParaRPr lang="zh-CN" altLang="en-US" sz="2000" i="1">
                <a:latin typeface="Arial Black" panose="020B0A04020102020204" pitchFamily="34" charset="0"/>
              </a:endParaRPr>
            </a:p>
          </p:txBody>
        </p:sp>
        <p:sp>
          <p:nvSpPr>
            <p:cNvPr id="13" name="文本框 12">
              <a:extLst>
                <a:ext uri="{FF2B5EF4-FFF2-40B4-BE49-F238E27FC236}">
                  <a16:creationId xmlns:a16="http://schemas.microsoft.com/office/drawing/2014/main" xmlns="" id="{FFC3E234-AFA2-4902-B4E1-D6C70F4F8027}"/>
                </a:ext>
              </a:extLst>
            </p:cNvPr>
            <p:cNvSpPr txBox="1"/>
            <p:nvPr/>
          </p:nvSpPr>
          <p:spPr>
            <a:xfrm>
              <a:off x="7260508" y="5842438"/>
              <a:ext cx="3877392" cy="400110"/>
            </a:xfrm>
            <a:prstGeom prst="rect">
              <a:avLst/>
            </a:prstGeom>
            <a:solidFill>
              <a:srgbClr val="FEDE00"/>
            </a:solidFill>
          </p:spPr>
          <p:txBody>
            <a:bodyPr wrap="square" rtlCol="0">
              <a:spAutoFit/>
            </a:bodyPr>
            <a:lstStyle/>
            <a:p>
              <a:pPr algn="dist"/>
              <a:r>
                <a:rPr lang="fr-FR" altLang="zh-CN" sz="2000" i="1">
                  <a:latin typeface="Arial Black" panose="020B0A04020102020204" pitchFamily="34" charset="0"/>
                </a:rPr>
                <a:t>POWERPOINT TEMPLET</a:t>
              </a:r>
              <a:endParaRPr lang="zh-CN" altLang="en-US" sz="2000" i="1">
                <a:latin typeface="Arial Black" panose="020B0A04020102020204" pitchFamily="34" charset="0"/>
              </a:endParaRPr>
            </a:p>
          </p:txBody>
        </p:sp>
      </p:grpSp>
      <p:grpSp>
        <p:nvGrpSpPr>
          <p:cNvPr id="23" name="组合 22">
            <a:extLst>
              <a:ext uri="{FF2B5EF4-FFF2-40B4-BE49-F238E27FC236}">
                <a16:creationId xmlns:a16="http://schemas.microsoft.com/office/drawing/2014/main" xmlns="" id="{6C1EADEF-B37C-4ADD-ACCF-0A584AC0FF10}"/>
              </a:ext>
            </a:extLst>
          </p:cNvPr>
          <p:cNvGrpSpPr/>
          <p:nvPr/>
        </p:nvGrpSpPr>
        <p:grpSpPr>
          <a:xfrm>
            <a:off x="3854365" y="2085804"/>
            <a:ext cx="2853779" cy="4156744"/>
            <a:chOff x="1050208" y="729752"/>
            <a:chExt cx="3877392" cy="5647714"/>
          </a:xfrm>
        </p:grpSpPr>
        <p:pic>
          <p:nvPicPr>
            <p:cNvPr id="18" name="图片 17">
              <a:extLst>
                <a:ext uri="{FF2B5EF4-FFF2-40B4-BE49-F238E27FC236}">
                  <a16:creationId xmlns:a16="http://schemas.microsoft.com/office/drawing/2014/main" xmlns="" id="{D5083201-5DC6-460F-9BC0-E1846736B275}"/>
                </a:ext>
              </a:extLst>
            </p:cNvPr>
            <p:cNvPicPr>
              <a:picLocks noChangeAspect="1"/>
            </p:cNvPicPr>
            <p:nvPr/>
          </p:nvPicPr>
          <p:blipFill>
            <a:blip r:embed="rId2"/>
            <a:stretch>
              <a:fillRect/>
            </a:stretch>
          </p:blipFill>
          <p:spPr>
            <a:xfrm>
              <a:off x="1050208" y="729752"/>
              <a:ext cx="3877392" cy="5627096"/>
            </a:xfrm>
            <a:prstGeom prst="rect">
              <a:avLst/>
            </a:prstGeom>
          </p:spPr>
        </p:pic>
        <p:pic>
          <p:nvPicPr>
            <p:cNvPr id="16" name="图片 15" descr="图片包含 人, 看着, 女人, 男人&#10;&#10;描述已自动生成">
              <a:extLst>
                <a:ext uri="{FF2B5EF4-FFF2-40B4-BE49-F238E27FC236}">
                  <a16:creationId xmlns:a16="http://schemas.microsoft.com/office/drawing/2014/main" xmlns="" id="{0EAE379E-6B2D-4171-8B54-2E72002AAD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3238" y="939800"/>
              <a:ext cx="3471333" cy="5207000"/>
            </a:xfrm>
            <a:prstGeom prst="rect">
              <a:avLst/>
            </a:prstGeom>
          </p:spPr>
        </p:pic>
        <p:sp>
          <p:nvSpPr>
            <p:cNvPr id="21" name="文本框 20">
              <a:extLst>
                <a:ext uri="{FF2B5EF4-FFF2-40B4-BE49-F238E27FC236}">
                  <a16:creationId xmlns:a16="http://schemas.microsoft.com/office/drawing/2014/main" xmlns="" id="{4D10F3B0-8A7B-4ACF-A135-A9BBDBD88213}"/>
                </a:ext>
              </a:extLst>
            </p:cNvPr>
            <p:cNvSpPr txBox="1"/>
            <p:nvPr/>
          </p:nvSpPr>
          <p:spPr>
            <a:xfrm>
              <a:off x="1050208" y="729752"/>
              <a:ext cx="3877392" cy="420728"/>
            </a:xfrm>
            <a:prstGeom prst="rect">
              <a:avLst/>
            </a:prstGeom>
            <a:solidFill>
              <a:srgbClr val="FEDE00"/>
            </a:solidFill>
          </p:spPr>
          <p:txBody>
            <a:bodyPr wrap="square" rtlCol="0">
              <a:spAutoFit/>
            </a:bodyPr>
            <a:lstStyle/>
            <a:p>
              <a:pPr algn="dist"/>
              <a:r>
                <a:rPr lang="fr-FR" altLang="zh-CN" sz="1600" i="1">
                  <a:latin typeface="Arial Black" panose="020B0A04020102020204" pitchFamily="34" charset="0"/>
                </a:rPr>
                <a:t>POWERPOINT TEMPLET</a:t>
              </a:r>
              <a:endParaRPr lang="zh-CN" altLang="en-US" sz="1600" i="1">
                <a:latin typeface="Arial Black" panose="020B0A04020102020204" pitchFamily="34" charset="0"/>
              </a:endParaRPr>
            </a:p>
          </p:txBody>
        </p:sp>
        <p:sp>
          <p:nvSpPr>
            <p:cNvPr id="22" name="文本框 21">
              <a:extLst>
                <a:ext uri="{FF2B5EF4-FFF2-40B4-BE49-F238E27FC236}">
                  <a16:creationId xmlns:a16="http://schemas.microsoft.com/office/drawing/2014/main" xmlns="" id="{0ED8BF88-F94B-424F-8386-77C219B2D9F2}"/>
                </a:ext>
              </a:extLst>
            </p:cNvPr>
            <p:cNvSpPr txBox="1"/>
            <p:nvPr/>
          </p:nvSpPr>
          <p:spPr>
            <a:xfrm>
              <a:off x="1050208" y="5956738"/>
              <a:ext cx="3877392" cy="420728"/>
            </a:xfrm>
            <a:prstGeom prst="rect">
              <a:avLst/>
            </a:prstGeom>
            <a:solidFill>
              <a:srgbClr val="FEDE00"/>
            </a:solidFill>
          </p:spPr>
          <p:txBody>
            <a:bodyPr wrap="square" rtlCol="0">
              <a:spAutoFit/>
            </a:bodyPr>
            <a:lstStyle/>
            <a:p>
              <a:pPr algn="dist"/>
              <a:r>
                <a:rPr lang="fr-FR" altLang="zh-CN" sz="1600" i="1">
                  <a:latin typeface="Arial Black" panose="020B0A04020102020204" pitchFamily="34" charset="0"/>
                </a:rPr>
                <a:t>POWERPOINT TEMPLET</a:t>
              </a:r>
              <a:endParaRPr lang="zh-CN" altLang="en-US" sz="1600" i="1">
                <a:latin typeface="Arial Black" panose="020B0A04020102020204" pitchFamily="34" charset="0"/>
              </a:endParaRPr>
            </a:p>
          </p:txBody>
        </p:sp>
      </p:grpSp>
      <p:grpSp>
        <p:nvGrpSpPr>
          <p:cNvPr id="38" name="组合 37">
            <a:extLst>
              <a:ext uri="{FF2B5EF4-FFF2-40B4-BE49-F238E27FC236}">
                <a16:creationId xmlns:a16="http://schemas.microsoft.com/office/drawing/2014/main" xmlns="" id="{10AED475-6DC7-4496-92B5-A4F09955D6FB}"/>
              </a:ext>
            </a:extLst>
          </p:cNvPr>
          <p:cNvGrpSpPr/>
          <p:nvPr/>
        </p:nvGrpSpPr>
        <p:grpSpPr>
          <a:xfrm>
            <a:off x="622300" y="2935228"/>
            <a:ext cx="2247900" cy="3307320"/>
            <a:chOff x="622300" y="2914588"/>
            <a:chExt cx="2247900" cy="3307320"/>
          </a:xfrm>
        </p:grpSpPr>
        <p:pic>
          <p:nvPicPr>
            <p:cNvPr id="28" name="图片 27">
              <a:extLst>
                <a:ext uri="{FF2B5EF4-FFF2-40B4-BE49-F238E27FC236}">
                  <a16:creationId xmlns:a16="http://schemas.microsoft.com/office/drawing/2014/main" xmlns="" id="{59502F27-2108-4D95-9EE4-5F44093788E9}"/>
                </a:ext>
              </a:extLst>
            </p:cNvPr>
            <p:cNvPicPr>
              <a:picLocks noChangeAspect="1"/>
            </p:cNvPicPr>
            <p:nvPr/>
          </p:nvPicPr>
          <p:blipFill>
            <a:blip r:embed="rId2"/>
            <a:stretch>
              <a:fillRect/>
            </a:stretch>
          </p:blipFill>
          <p:spPr>
            <a:xfrm>
              <a:off x="622300" y="2914588"/>
              <a:ext cx="2247900" cy="3262283"/>
            </a:xfrm>
            <a:prstGeom prst="rect">
              <a:avLst/>
            </a:prstGeom>
          </p:spPr>
        </p:pic>
        <p:pic>
          <p:nvPicPr>
            <p:cNvPr id="29" name="图片 28">
              <a:extLst>
                <a:ext uri="{FF2B5EF4-FFF2-40B4-BE49-F238E27FC236}">
                  <a16:creationId xmlns:a16="http://schemas.microsoft.com/office/drawing/2014/main" xmlns="" id="{C30BEA41-378A-4673-A399-589B1D9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0006" y="3036362"/>
              <a:ext cx="2012488" cy="3018734"/>
            </a:xfrm>
            <a:prstGeom prst="rect">
              <a:avLst/>
            </a:prstGeom>
          </p:spPr>
        </p:pic>
        <p:sp>
          <p:nvSpPr>
            <p:cNvPr id="30" name="文本框 29">
              <a:extLst>
                <a:ext uri="{FF2B5EF4-FFF2-40B4-BE49-F238E27FC236}">
                  <a16:creationId xmlns:a16="http://schemas.microsoft.com/office/drawing/2014/main" xmlns="" id="{07A66CDF-13AD-4F78-80DB-E8086B53C32C}"/>
                </a:ext>
              </a:extLst>
            </p:cNvPr>
            <p:cNvSpPr txBox="1"/>
            <p:nvPr/>
          </p:nvSpPr>
          <p:spPr>
            <a:xfrm>
              <a:off x="622300" y="2914588"/>
              <a:ext cx="2247900" cy="276999"/>
            </a:xfrm>
            <a:prstGeom prst="rect">
              <a:avLst/>
            </a:prstGeom>
            <a:solidFill>
              <a:srgbClr val="FEDE00"/>
            </a:solidFill>
          </p:spPr>
          <p:txBody>
            <a:bodyPr wrap="square" rtlCol="0">
              <a:spAutoFit/>
            </a:bodyPr>
            <a:lstStyle/>
            <a:p>
              <a:pPr algn="dist"/>
              <a:r>
                <a:rPr lang="fr-FR" altLang="zh-CN" sz="1200" i="1">
                  <a:latin typeface="Arial Black" panose="020B0A04020102020204" pitchFamily="34" charset="0"/>
                </a:rPr>
                <a:t>POWERPOINT TEMPLET</a:t>
              </a:r>
              <a:endParaRPr lang="zh-CN" altLang="en-US" sz="1200" i="1">
                <a:latin typeface="Arial Black" panose="020B0A04020102020204" pitchFamily="34" charset="0"/>
              </a:endParaRPr>
            </a:p>
          </p:txBody>
        </p:sp>
        <p:sp>
          <p:nvSpPr>
            <p:cNvPr id="31" name="文本框 30">
              <a:extLst>
                <a:ext uri="{FF2B5EF4-FFF2-40B4-BE49-F238E27FC236}">
                  <a16:creationId xmlns:a16="http://schemas.microsoft.com/office/drawing/2014/main" xmlns="" id="{7974067B-8C5D-4482-B035-9DC4191E6E4E}"/>
                </a:ext>
              </a:extLst>
            </p:cNvPr>
            <p:cNvSpPr txBox="1"/>
            <p:nvPr/>
          </p:nvSpPr>
          <p:spPr>
            <a:xfrm>
              <a:off x="622300" y="5944909"/>
              <a:ext cx="2247900" cy="276999"/>
            </a:xfrm>
            <a:prstGeom prst="rect">
              <a:avLst/>
            </a:prstGeom>
            <a:solidFill>
              <a:srgbClr val="FEDE00"/>
            </a:solidFill>
          </p:spPr>
          <p:txBody>
            <a:bodyPr wrap="square" rtlCol="0">
              <a:spAutoFit/>
            </a:bodyPr>
            <a:lstStyle/>
            <a:p>
              <a:pPr algn="dist"/>
              <a:r>
                <a:rPr lang="fr-FR" altLang="zh-CN" sz="1200" i="1">
                  <a:latin typeface="Arial Black" panose="020B0A04020102020204" pitchFamily="34" charset="0"/>
                </a:rPr>
                <a:t>POWERPOINT TEMPLET</a:t>
              </a:r>
              <a:endParaRPr lang="zh-CN" altLang="en-US" sz="1200" i="1">
                <a:latin typeface="Arial Black" panose="020B0A04020102020204" pitchFamily="34" charset="0"/>
              </a:endParaRPr>
            </a:p>
          </p:txBody>
        </p:sp>
      </p:grpSp>
      <p:cxnSp>
        <p:nvCxnSpPr>
          <p:cNvPr id="40" name="直接连接符 39">
            <a:extLst>
              <a:ext uri="{FF2B5EF4-FFF2-40B4-BE49-F238E27FC236}">
                <a16:creationId xmlns:a16="http://schemas.microsoft.com/office/drawing/2014/main" xmlns="" id="{7FED114B-4615-4FBB-9E78-07B2A65AF250}"/>
              </a:ext>
            </a:extLst>
          </p:cNvPr>
          <p:cNvCxnSpPr>
            <a:cxnSpLocks/>
          </p:cNvCxnSpPr>
          <p:nvPr/>
        </p:nvCxnSpPr>
        <p:spPr>
          <a:xfrm>
            <a:off x="0" y="615452"/>
            <a:ext cx="12192000"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0E9F08E2-DEA3-4C71-BB5C-9DF5CA0BD8ED}"/>
              </a:ext>
            </a:extLst>
          </p:cNvPr>
          <p:cNvCxnSpPr>
            <a:cxnSpLocks/>
          </p:cNvCxnSpPr>
          <p:nvPr/>
        </p:nvCxnSpPr>
        <p:spPr>
          <a:xfrm flipV="1">
            <a:off x="622300" y="1"/>
            <a:ext cx="0" cy="6857999"/>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3311"/>
      </p:ext>
    </p:extLst>
  </p:cSld>
  <p:clrMapOvr>
    <a:masterClrMapping/>
  </p:clrMapOvr>
  <p:transition spd="slow">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2104E48-AF79-46B9-8823-A153E600D8D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E20FEBC0-4285-4FC8-89C5-354509A7F520}"/>
              </a:ext>
            </a:extLst>
          </p:cNvPr>
          <p:cNvSpPr txBox="1"/>
          <p:nvPr/>
        </p:nvSpPr>
        <p:spPr>
          <a:xfrm>
            <a:off x="653141" y="445962"/>
            <a:ext cx="5511800" cy="523220"/>
          </a:xfrm>
          <a:prstGeom prst="rect">
            <a:avLst/>
          </a:prstGeom>
          <a:noFill/>
        </p:spPr>
        <p:txBody>
          <a:bodyPr wrap="square" rtlCol="0">
            <a:spAutoFit/>
          </a:bodyPr>
          <a:lstStyle/>
          <a:p>
            <a:pPr algn="dist"/>
            <a:r>
              <a:rPr lang="en-US" altLang="zh-CN" sz="2800" i="1">
                <a:solidFill>
                  <a:schemeClr val="bg1"/>
                </a:solidFill>
                <a:latin typeface="Arial Black" panose="020B0A04020102020204" pitchFamily="34" charset="0"/>
              </a:rPr>
              <a:t>POWERPOINT TEMPLET</a:t>
            </a:r>
            <a:endParaRPr lang="zh-CN" altLang="en-US" sz="2800" i="1">
              <a:solidFill>
                <a:schemeClr val="bg1"/>
              </a:solidFill>
              <a:latin typeface="Arial Black" panose="020B0A04020102020204" pitchFamily="34" charset="0"/>
            </a:endParaRPr>
          </a:p>
        </p:txBody>
      </p:sp>
      <p:sp>
        <p:nvSpPr>
          <p:cNvPr id="9" name="文本框 8">
            <a:extLst>
              <a:ext uri="{FF2B5EF4-FFF2-40B4-BE49-F238E27FC236}">
                <a16:creationId xmlns:a16="http://schemas.microsoft.com/office/drawing/2014/main" xmlns="" id="{0D4CB6AF-01D0-4F3D-93C6-B51308FA28D9}"/>
              </a:ext>
            </a:extLst>
          </p:cNvPr>
          <p:cNvSpPr txBox="1"/>
          <p:nvPr/>
        </p:nvSpPr>
        <p:spPr>
          <a:xfrm>
            <a:off x="4707567" y="1211943"/>
            <a:ext cx="6831292" cy="1389868"/>
          </a:xfrm>
          <a:prstGeom prst="rect">
            <a:avLst/>
          </a:prstGeom>
          <a:noFill/>
        </p:spPr>
        <p:txBody>
          <a:bodyPr wrap="square" rtlCol="0">
            <a:spAutoFit/>
          </a:bodyPr>
          <a:lstStyle/>
          <a:p>
            <a:pPr>
              <a:lnSpc>
                <a:spcPct val="120000"/>
              </a:lnSpc>
            </a:pPr>
            <a:r>
              <a:rPr lang="en-US" altLang="zh-CN" b="1">
                <a:solidFill>
                  <a:schemeClr val="bg1"/>
                </a:solidFill>
                <a:latin typeface="Arial Narrow" panose="020B0606020202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solidFill>
                <a:schemeClr val="bg1"/>
              </a:solidFill>
              <a:latin typeface="Arial Narrow" panose="020B0606020202030204" pitchFamily="34" charset="0"/>
            </a:endParaRPr>
          </a:p>
        </p:txBody>
      </p:sp>
      <p:sp>
        <p:nvSpPr>
          <p:cNvPr id="36" name="文本框 35">
            <a:extLst>
              <a:ext uri="{FF2B5EF4-FFF2-40B4-BE49-F238E27FC236}">
                <a16:creationId xmlns:a16="http://schemas.microsoft.com/office/drawing/2014/main" xmlns="" id="{62F0EE7B-6B79-4399-9715-9391A922D53D}"/>
              </a:ext>
            </a:extLst>
          </p:cNvPr>
          <p:cNvSpPr txBox="1"/>
          <p:nvPr/>
        </p:nvSpPr>
        <p:spPr>
          <a:xfrm>
            <a:off x="0" y="6162773"/>
            <a:ext cx="12192000" cy="307777"/>
          </a:xfrm>
          <a:prstGeom prst="rect">
            <a:avLst/>
          </a:prstGeom>
          <a:solidFill>
            <a:srgbClr val="FEDE00"/>
          </a:solidFill>
        </p:spPr>
        <p:txBody>
          <a:bodyPr wrap="square" rtlCol="0">
            <a:spAutoFit/>
          </a:bodyPr>
          <a:lstStyle/>
          <a:p>
            <a:r>
              <a:rPr lang="fr-FR" altLang="zh-CN" sz="1400" i="1">
                <a:latin typeface="Arial Black" panose="020B0A04020102020204" pitchFamily="34" charset="0"/>
              </a:rPr>
              <a:t>Pellentesque habitant morbi tristique senectus et netus et malesuada fames ac turpis                                                egestas</a:t>
            </a:r>
          </a:p>
        </p:txBody>
      </p:sp>
      <p:sp>
        <p:nvSpPr>
          <p:cNvPr id="37" name="文本框 36">
            <a:extLst>
              <a:ext uri="{FF2B5EF4-FFF2-40B4-BE49-F238E27FC236}">
                <a16:creationId xmlns:a16="http://schemas.microsoft.com/office/drawing/2014/main" xmlns="" id="{02EFA862-27C2-440A-99B2-986A62C1F8B5}"/>
              </a:ext>
            </a:extLst>
          </p:cNvPr>
          <p:cNvSpPr txBox="1"/>
          <p:nvPr/>
        </p:nvSpPr>
        <p:spPr>
          <a:xfrm>
            <a:off x="0" y="5463428"/>
            <a:ext cx="12192000" cy="307777"/>
          </a:xfrm>
          <a:prstGeom prst="rect">
            <a:avLst/>
          </a:prstGeom>
          <a:solidFill>
            <a:srgbClr val="FEDE00"/>
          </a:solidFill>
        </p:spPr>
        <p:txBody>
          <a:bodyPr wrap="square" rtlCol="0">
            <a:spAutoFit/>
          </a:bodyPr>
          <a:lstStyle/>
          <a:p>
            <a:r>
              <a:rPr lang="fr-FR" altLang="zh-CN" sz="1400" i="1">
                <a:latin typeface="Arial Black" panose="020B0A04020102020204" pitchFamily="34" charset="0"/>
              </a:rPr>
              <a:t>Pellentesque habitant morbi tristique senectus et netus et malesuada fames ac turpis                                                egestas</a:t>
            </a:r>
            <a:endParaRPr lang="zh-CN" altLang="en-US" sz="1400" i="1">
              <a:latin typeface="Arial Black" panose="020B0A04020102020204" pitchFamily="34" charset="0"/>
            </a:endParaRPr>
          </a:p>
        </p:txBody>
      </p:sp>
      <p:pic>
        <p:nvPicPr>
          <p:cNvPr id="43" name="图片 42">
            <a:extLst>
              <a:ext uri="{FF2B5EF4-FFF2-40B4-BE49-F238E27FC236}">
                <a16:creationId xmlns:a16="http://schemas.microsoft.com/office/drawing/2014/main" xmlns="" id="{FEF8E4E3-1CB6-49C9-AFEB-4BC5EC234BF0}"/>
              </a:ext>
            </a:extLst>
          </p:cNvPr>
          <p:cNvPicPr>
            <a:picLocks noChangeAspect="1"/>
          </p:cNvPicPr>
          <p:nvPr/>
        </p:nvPicPr>
        <p:blipFill>
          <a:blip r:embed="rId2"/>
          <a:stretch>
            <a:fillRect/>
          </a:stretch>
        </p:blipFill>
        <p:spPr>
          <a:xfrm>
            <a:off x="8549866" y="2544386"/>
            <a:ext cx="2731245" cy="3926164"/>
          </a:xfrm>
          <a:prstGeom prst="rect">
            <a:avLst/>
          </a:prstGeom>
        </p:spPr>
      </p:pic>
      <p:pic>
        <p:nvPicPr>
          <p:cNvPr id="47" name="图片 46" descr="图片包含 人, 穿着, 女人, 红色&#10;&#10;描述已自动生成">
            <a:extLst>
              <a:ext uri="{FF2B5EF4-FFF2-40B4-BE49-F238E27FC236}">
                <a16:creationId xmlns:a16="http://schemas.microsoft.com/office/drawing/2014/main" xmlns="" id="{4732FF2F-5B20-4857-BFE8-527CE7EE3088}"/>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653141" y="1532228"/>
            <a:ext cx="3144960" cy="3931200"/>
          </a:xfrm>
          <a:prstGeom prst="rect">
            <a:avLst/>
          </a:prstGeom>
          <a:ln w="25400">
            <a:noFill/>
          </a:ln>
        </p:spPr>
      </p:pic>
      <p:grpSp>
        <p:nvGrpSpPr>
          <p:cNvPr id="69" name="组合 68">
            <a:extLst>
              <a:ext uri="{FF2B5EF4-FFF2-40B4-BE49-F238E27FC236}">
                <a16:creationId xmlns:a16="http://schemas.microsoft.com/office/drawing/2014/main" xmlns="" id="{FEAA6DD1-4000-47AC-B23E-FD85C2C8CC5B}"/>
              </a:ext>
            </a:extLst>
          </p:cNvPr>
          <p:cNvGrpSpPr/>
          <p:nvPr/>
        </p:nvGrpSpPr>
        <p:grpSpPr>
          <a:xfrm>
            <a:off x="4707567" y="2993379"/>
            <a:ext cx="3144960" cy="2071395"/>
            <a:chOff x="4720705" y="2954220"/>
            <a:chExt cx="2898365" cy="2071395"/>
          </a:xfrm>
        </p:grpSpPr>
        <p:sp>
          <p:nvSpPr>
            <p:cNvPr id="63" name="文本框 62">
              <a:extLst>
                <a:ext uri="{FF2B5EF4-FFF2-40B4-BE49-F238E27FC236}">
                  <a16:creationId xmlns:a16="http://schemas.microsoft.com/office/drawing/2014/main" xmlns="" id="{0E83C8DA-0EDC-4680-AC6A-5C1336727E8F}"/>
                </a:ext>
              </a:extLst>
            </p:cNvPr>
            <p:cNvSpPr txBox="1"/>
            <p:nvPr/>
          </p:nvSpPr>
          <p:spPr>
            <a:xfrm>
              <a:off x="4720705" y="2954220"/>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sp>
          <p:nvSpPr>
            <p:cNvPr id="64" name="文本框 63">
              <a:extLst>
                <a:ext uri="{FF2B5EF4-FFF2-40B4-BE49-F238E27FC236}">
                  <a16:creationId xmlns:a16="http://schemas.microsoft.com/office/drawing/2014/main" xmlns="" id="{1E62E4C9-7127-4CB6-B79B-79C7D20835C6}"/>
                </a:ext>
              </a:extLst>
            </p:cNvPr>
            <p:cNvSpPr txBox="1"/>
            <p:nvPr/>
          </p:nvSpPr>
          <p:spPr>
            <a:xfrm>
              <a:off x="4720705" y="3263855"/>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sp>
          <p:nvSpPr>
            <p:cNvPr id="65" name="文本框 64">
              <a:extLst>
                <a:ext uri="{FF2B5EF4-FFF2-40B4-BE49-F238E27FC236}">
                  <a16:creationId xmlns:a16="http://schemas.microsoft.com/office/drawing/2014/main" xmlns="" id="{39F51000-39B8-4651-BCCB-D503E7D9D897}"/>
                </a:ext>
              </a:extLst>
            </p:cNvPr>
            <p:cNvSpPr txBox="1"/>
            <p:nvPr/>
          </p:nvSpPr>
          <p:spPr>
            <a:xfrm>
              <a:off x="4720705" y="3573490"/>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sp>
          <p:nvSpPr>
            <p:cNvPr id="66" name="文本框 65">
              <a:extLst>
                <a:ext uri="{FF2B5EF4-FFF2-40B4-BE49-F238E27FC236}">
                  <a16:creationId xmlns:a16="http://schemas.microsoft.com/office/drawing/2014/main" xmlns="" id="{817667E2-DDD4-4852-A1E2-9ADDBE1CC072}"/>
                </a:ext>
              </a:extLst>
            </p:cNvPr>
            <p:cNvSpPr txBox="1"/>
            <p:nvPr/>
          </p:nvSpPr>
          <p:spPr>
            <a:xfrm>
              <a:off x="4720705" y="3883125"/>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sp>
          <p:nvSpPr>
            <p:cNvPr id="67" name="文本框 66">
              <a:extLst>
                <a:ext uri="{FF2B5EF4-FFF2-40B4-BE49-F238E27FC236}">
                  <a16:creationId xmlns:a16="http://schemas.microsoft.com/office/drawing/2014/main" xmlns="" id="{A42DD6DF-2F4A-410B-AD26-1EFEF3D2C543}"/>
                </a:ext>
              </a:extLst>
            </p:cNvPr>
            <p:cNvSpPr txBox="1"/>
            <p:nvPr/>
          </p:nvSpPr>
          <p:spPr>
            <a:xfrm>
              <a:off x="4720705" y="4192760"/>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sp>
          <p:nvSpPr>
            <p:cNvPr id="68" name="文本框 67">
              <a:extLst>
                <a:ext uri="{FF2B5EF4-FFF2-40B4-BE49-F238E27FC236}">
                  <a16:creationId xmlns:a16="http://schemas.microsoft.com/office/drawing/2014/main" xmlns="" id="{8A766DA0-9422-4B94-8D67-66862EDE5846}"/>
                </a:ext>
              </a:extLst>
            </p:cNvPr>
            <p:cNvSpPr txBox="1"/>
            <p:nvPr/>
          </p:nvSpPr>
          <p:spPr>
            <a:xfrm>
              <a:off x="4720705" y="4502395"/>
              <a:ext cx="2898365" cy="523220"/>
            </a:xfrm>
            <a:prstGeom prst="rect">
              <a:avLst/>
            </a:prstGeom>
            <a:solidFill>
              <a:schemeClr val="tx1"/>
            </a:solidFill>
          </p:spPr>
          <p:txBody>
            <a:bodyPr wrap="square" rtlCol="0">
              <a:spAutoFit/>
            </a:bodyPr>
            <a:lstStyle/>
            <a:p>
              <a:pPr algn="dist"/>
              <a:r>
                <a:rPr lang="en-US" altLang="zh-CN" sz="2800" i="1">
                  <a:solidFill>
                    <a:srgbClr val="FE0000"/>
                  </a:solidFill>
                  <a:latin typeface="Arial Black" panose="020B0A04020102020204" pitchFamily="34" charset="0"/>
                </a:rPr>
                <a:t>POWERPOINT</a:t>
              </a:r>
              <a:endParaRPr lang="zh-CN" altLang="en-US" sz="2800" i="1">
                <a:solidFill>
                  <a:srgbClr val="FE0000"/>
                </a:solidFill>
                <a:latin typeface="Arial Black" panose="020B0A04020102020204" pitchFamily="34" charset="0"/>
              </a:endParaRPr>
            </a:p>
          </p:txBody>
        </p:sp>
      </p:grpSp>
      <p:cxnSp>
        <p:nvCxnSpPr>
          <p:cNvPr id="71" name="直接连接符 70">
            <a:extLst>
              <a:ext uri="{FF2B5EF4-FFF2-40B4-BE49-F238E27FC236}">
                <a16:creationId xmlns:a16="http://schemas.microsoft.com/office/drawing/2014/main" xmlns="" id="{39010940-37DE-49A1-AEF3-28764BAA1BE6}"/>
              </a:ext>
            </a:extLst>
          </p:cNvPr>
          <p:cNvCxnSpPr>
            <a:cxnSpLocks/>
          </p:cNvCxnSpPr>
          <p:nvPr/>
        </p:nvCxnSpPr>
        <p:spPr>
          <a:xfrm>
            <a:off x="0" y="282326"/>
            <a:ext cx="12192000"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2FA9BC82-B545-4C53-81FE-EB3ED9ABEF9C}"/>
              </a:ext>
            </a:extLst>
          </p:cNvPr>
          <p:cNvCxnSpPr>
            <a:cxnSpLocks/>
          </p:cNvCxnSpPr>
          <p:nvPr/>
        </p:nvCxnSpPr>
        <p:spPr>
          <a:xfrm>
            <a:off x="0" y="0"/>
            <a:ext cx="12192000" cy="0"/>
          </a:xfrm>
          <a:prstGeom prst="line">
            <a:avLst/>
          </a:prstGeom>
          <a:ln w="12700">
            <a:solidFill>
              <a:srgbClr val="FE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875784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CAF1D68-E4D2-41FE-A8AB-54DB54A524E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668D0C3-39F1-4F81-A3E7-3834B8DD80F2}"/>
              </a:ext>
            </a:extLst>
          </p:cNvPr>
          <p:cNvSpPr/>
          <p:nvPr/>
        </p:nvSpPr>
        <p:spPr>
          <a:xfrm>
            <a:off x="0" y="0"/>
            <a:ext cx="12192000" cy="1562100"/>
          </a:xfrm>
          <a:prstGeom prst="rect">
            <a:avLst/>
          </a:prstGeom>
          <a:solidFill>
            <a:srgbClr val="F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D6294036-00D3-4F0E-88D8-814C041D87F1}"/>
              </a:ext>
            </a:extLst>
          </p:cNvPr>
          <p:cNvGrpSpPr/>
          <p:nvPr/>
        </p:nvGrpSpPr>
        <p:grpSpPr>
          <a:xfrm>
            <a:off x="0" y="0"/>
            <a:ext cx="12192000" cy="1562100"/>
            <a:chOff x="0" y="0"/>
            <a:chExt cx="12192000" cy="1562100"/>
          </a:xfrm>
        </p:grpSpPr>
        <p:cxnSp>
          <p:nvCxnSpPr>
            <p:cNvPr id="9" name="直接连接符 8">
              <a:extLst>
                <a:ext uri="{FF2B5EF4-FFF2-40B4-BE49-F238E27FC236}">
                  <a16:creationId xmlns:a16="http://schemas.microsoft.com/office/drawing/2014/main" xmlns="" id="{F7E7AB52-1C12-4406-881A-5A9BBA6BB15D}"/>
                </a:ext>
              </a:extLst>
            </p:cNvPr>
            <p:cNvCxnSpPr>
              <a:cxnSpLocks/>
            </p:cNvCxnSpPr>
            <p:nvPr/>
          </p:nvCxnSpPr>
          <p:spPr>
            <a:xfrm>
              <a:off x="0" y="124968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DCB169C2-2C99-458A-987B-454B482D3215}"/>
                </a:ext>
              </a:extLst>
            </p:cNvPr>
            <p:cNvCxnSpPr>
              <a:cxnSpLocks/>
            </p:cNvCxnSpPr>
            <p:nvPr/>
          </p:nvCxnSpPr>
          <p:spPr>
            <a:xfrm>
              <a:off x="0" y="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50B16E2-A128-4A43-A032-E0F916265B2C}"/>
                </a:ext>
              </a:extLst>
            </p:cNvPr>
            <p:cNvCxnSpPr>
              <a:cxnSpLocks/>
            </p:cNvCxnSpPr>
            <p:nvPr/>
          </p:nvCxnSpPr>
          <p:spPr>
            <a:xfrm>
              <a:off x="0" y="156210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0C0AA39-2018-479A-A4C0-E6A2B8C41A9C}"/>
                </a:ext>
              </a:extLst>
            </p:cNvPr>
            <p:cNvCxnSpPr>
              <a:cxnSpLocks/>
            </p:cNvCxnSpPr>
            <p:nvPr/>
          </p:nvCxnSpPr>
          <p:spPr>
            <a:xfrm>
              <a:off x="0" y="93726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BDCDD36-323C-4571-886F-B019A64B4576}"/>
                </a:ext>
              </a:extLst>
            </p:cNvPr>
            <p:cNvCxnSpPr>
              <a:cxnSpLocks/>
            </p:cNvCxnSpPr>
            <p:nvPr/>
          </p:nvCxnSpPr>
          <p:spPr>
            <a:xfrm>
              <a:off x="0" y="62484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042093E-91A1-43BB-B7D1-1DD861208E1E}"/>
                </a:ext>
              </a:extLst>
            </p:cNvPr>
            <p:cNvCxnSpPr>
              <a:cxnSpLocks/>
            </p:cNvCxnSpPr>
            <p:nvPr/>
          </p:nvCxnSpPr>
          <p:spPr>
            <a:xfrm>
              <a:off x="0" y="312420"/>
              <a:ext cx="12192000" cy="0"/>
            </a:xfrm>
            <a:prstGeom prst="line">
              <a:avLst/>
            </a:prstGeom>
            <a:ln w="12700">
              <a:solidFill>
                <a:srgbClr val="FEDE00"/>
              </a:solidFill>
            </a:ln>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xmlns="" id="{C901BB95-E306-4875-A514-1EE496EEAF5E}"/>
              </a:ext>
            </a:extLst>
          </p:cNvPr>
          <p:cNvSpPr txBox="1"/>
          <p:nvPr/>
        </p:nvSpPr>
        <p:spPr>
          <a:xfrm rot="5400000">
            <a:off x="8409057" y="3075058"/>
            <a:ext cx="6858000" cy="707886"/>
          </a:xfrm>
          <a:prstGeom prst="rect">
            <a:avLst/>
          </a:prstGeom>
          <a:solidFill>
            <a:srgbClr val="FE0000"/>
          </a:solidFill>
        </p:spPr>
        <p:txBody>
          <a:bodyPr wrap="square" rtlCol="0">
            <a:spAutoFit/>
          </a:bodyPr>
          <a:lstStyle/>
          <a:p>
            <a:pPr algn="dist"/>
            <a:r>
              <a:rPr lang="en-US" altLang="zh-CN" sz="4000" i="1">
                <a:latin typeface="Arial Black" panose="020B0A04020102020204" pitchFamily="34" charset="0"/>
              </a:rPr>
              <a:t>POWERPOINT TEMPLET</a:t>
            </a:r>
            <a:endParaRPr lang="zh-CN" altLang="en-US" sz="4000" i="1">
              <a:latin typeface="Arial Black" panose="020B0A04020102020204" pitchFamily="34" charset="0"/>
            </a:endParaRPr>
          </a:p>
        </p:txBody>
      </p:sp>
      <p:pic>
        <p:nvPicPr>
          <p:cNvPr id="7" name="图片 6" descr="女子穿黑色衣服的女人在打电话&#10;&#10;描述已自动生成">
            <a:extLst>
              <a:ext uri="{FF2B5EF4-FFF2-40B4-BE49-F238E27FC236}">
                <a16:creationId xmlns:a16="http://schemas.microsoft.com/office/drawing/2014/main" xmlns="" id="{72F2A355-253B-4831-A795-EFF7C2ABF8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3597" y="325949"/>
            <a:ext cx="3084806" cy="3784600"/>
          </a:xfrm>
          <a:prstGeom prst="rect">
            <a:avLst/>
          </a:prstGeom>
        </p:spPr>
      </p:pic>
      <p:sp>
        <p:nvSpPr>
          <p:cNvPr id="8" name="文本框 7">
            <a:extLst>
              <a:ext uri="{FF2B5EF4-FFF2-40B4-BE49-F238E27FC236}">
                <a16:creationId xmlns:a16="http://schemas.microsoft.com/office/drawing/2014/main" xmlns="" id="{24BC2091-39A4-4FC9-A92B-328582A62683}"/>
              </a:ext>
            </a:extLst>
          </p:cNvPr>
          <p:cNvSpPr txBox="1"/>
          <p:nvPr/>
        </p:nvSpPr>
        <p:spPr>
          <a:xfrm>
            <a:off x="731838" y="4330700"/>
            <a:ext cx="10752276" cy="1057469"/>
          </a:xfrm>
          <a:prstGeom prst="rect">
            <a:avLst/>
          </a:prstGeom>
          <a:noFill/>
        </p:spPr>
        <p:txBody>
          <a:bodyPr wrap="square" rtlCol="0">
            <a:spAutoFit/>
          </a:bodyPr>
          <a:lstStyle/>
          <a:p>
            <a:pPr>
              <a:lnSpc>
                <a:spcPct val="120000"/>
              </a:lnSpc>
            </a:pPr>
            <a:r>
              <a:rPr lang="en-US" altLang="zh-CN" b="1">
                <a:solidFill>
                  <a:schemeClr val="bg1"/>
                </a:solidFill>
                <a:latin typeface="Arial Narrow" panose="020B0606020202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solidFill>
                <a:schemeClr val="bg1"/>
              </a:solidFill>
              <a:latin typeface="Arial Narrow" panose="020B0606020202030204" pitchFamily="34" charset="0"/>
            </a:endParaRPr>
          </a:p>
        </p:txBody>
      </p:sp>
      <p:sp>
        <p:nvSpPr>
          <p:cNvPr id="23" name="文本框 22">
            <a:extLst>
              <a:ext uri="{FF2B5EF4-FFF2-40B4-BE49-F238E27FC236}">
                <a16:creationId xmlns:a16="http://schemas.microsoft.com/office/drawing/2014/main" xmlns="" id="{40BAD1A9-FA4B-4BFE-A4F3-27081DFB6235}"/>
              </a:ext>
            </a:extLst>
          </p:cNvPr>
          <p:cNvSpPr txBox="1"/>
          <p:nvPr/>
        </p:nvSpPr>
        <p:spPr>
          <a:xfrm flipH="1">
            <a:off x="731838" y="2445116"/>
            <a:ext cx="3821759" cy="1200329"/>
          </a:xfrm>
          <a:prstGeom prst="rect">
            <a:avLst/>
          </a:prstGeom>
          <a:noFill/>
        </p:spPr>
        <p:txBody>
          <a:bodyPr wrap="square" rtlCol="0">
            <a:spAutoFit/>
          </a:bodyPr>
          <a:lstStyle/>
          <a:p>
            <a:r>
              <a:rPr lang="en-US" altLang="zh-CN" sz="3600" i="1">
                <a:solidFill>
                  <a:schemeClr val="bg1"/>
                </a:solidFill>
                <a:latin typeface="Arial Black" panose="020B0A04020102020204" pitchFamily="34" charset="0"/>
              </a:rPr>
              <a:t>POWER </a:t>
            </a:r>
          </a:p>
          <a:p>
            <a:r>
              <a:rPr lang="en-US" altLang="zh-CN" sz="3600" i="1">
                <a:solidFill>
                  <a:schemeClr val="bg1"/>
                </a:solidFill>
                <a:latin typeface="Arial Black" panose="020B0A04020102020204" pitchFamily="34" charset="0"/>
              </a:rPr>
              <a:t>YOUR POINT</a:t>
            </a:r>
            <a:endParaRPr lang="zh-CN" altLang="en-US" sz="3600" i="1">
              <a:solidFill>
                <a:schemeClr val="bg1"/>
              </a:solidFill>
              <a:latin typeface="Arial Black" panose="020B0A04020102020204" pitchFamily="34" charset="0"/>
            </a:endParaRPr>
          </a:p>
        </p:txBody>
      </p:sp>
      <p:sp>
        <p:nvSpPr>
          <p:cNvPr id="34" name="文本框 33">
            <a:extLst>
              <a:ext uri="{FF2B5EF4-FFF2-40B4-BE49-F238E27FC236}">
                <a16:creationId xmlns:a16="http://schemas.microsoft.com/office/drawing/2014/main" xmlns="" id="{6711B513-CC2F-4EBF-B4FF-2E952E4E0C13}"/>
              </a:ext>
            </a:extLst>
          </p:cNvPr>
          <p:cNvSpPr txBox="1"/>
          <p:nvPr/>
        </p:nvSpPr>
        <p:spPr>
          <a:xfrm>
            <a:off x="731838" y="5608320"/>
            <a:ext cx="10752276" cy="725070"/>
          </a:xfrm>
          <a:prstGeom prst="rect">
            <a:avLst/>
          </a:prstGeom>
          <a:noFill/>
        </p:spPr>
        <p:txBody>
          <a:bodyPr wrap="square" rtlCol="0">
            <a:spAutoFit/>
          </a:bodyPr>
          <a:lstStyle/>
          <a:p>
            <a:pPr>
              <a:lnSpc>
                <a:spcPct val="120000"/>
              </a:lnSpc>
            </a:pPr>
            <a:r>
              <a:rPr lang="fr-FR" altLang="zh-CN" b="1">
                <a:solidFill>
                  <a:srgbClr val="FEDE00"/>
                </a:solidFill>
                <a:latin typeface="Arial Narrow" panose="020B0606020202030204" pitchFamily="34" charset="0"/>
              </a:rPr>
              <a:t>Maecenas porttitor congue massa. Fusce posuere, magna sed pulvinar ultricies, purus lectus malesuada libero, sit </a:t>
            </a:r>
            <a:r>
              <a:rPr lang="fr-FR" altLang="zh-CN" b="1">
                <a:solidFill>
                  <a:schemeClr val="bg1"/>
                </a:solidFill>
                <a:latin typeface="Arial Narrow" panose="020B0606020202030204" pitchFamily="34" charset="0"/>
              </a:rPr>
              <a:t>amet commodo magna eros quis urna. Nunc viverra imperdiet enim.</a:t>
            </a:r>
          </a:p>
        </p:txBody>
      </p:sp>
      <p:pic>
        <p:nvPicPr>
          <p:cNvPr id="37" name="图片 36" descr="女子穿黑色衣服的女人在打电话&#10;&#10;描述已自动生成">
            <a:extLst>
              <a:ext uri="{FF2B5EF4-FFF2-40B4-BE49-F238E27FC236}">
                <a16:creationId xmlns:a16="http://schemas.microsoft.com/office/drawing/2014/main" xmlns="" id="{D019E8CC-2606-484B-8B42-B5781E4493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9308" y="325949"/>
            <a:ext cx="3084806" cy="3784600"/>
          </a:xfrm>
          <a:prstGeom prst="rect">
            <a:avLst/>
          </a:prstGeom>
        </p:spPr>
      </p:pic>
      <p:pic>
        <p:nvPicPr>
          <p:cNvPr id="38" name="图片 37" descr="女子穿黑色衣服的女人在打电话&#10;&#10;描述已自动生成">
            <a:extLst>
              <a:ext uri="{FF2B5EF4-FFF2-40B4-BE49-F238E27FC236}">
                <a16:creationId xmlns:a16="http://schemas.microsoft.com/office/drawing/2014/main" xmlns="" id="{7CEB8C52-25E2-423E-ABDC-B77E6441F12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6276"/>
          <a:stretch/>
        </p:blipFill>
        <p:spPr>
          <a:xfrm>
            <a:off x="0" y="312419"/>
            <a:ext cx="731838" cy="3784600"/>
          </a:xfrm>
          <a:prstGeom prst="rect">
            <a:avLst/>
          </a:prstGeom>
        </p:spPr>
      </p:pic>
    </p:spTree>
    <p:extLst>
      <p:ext uri="{BB962C8B-B14F-4D97-AF65-F5344CB8AC3E}">
        <p14:creationId xmlns:p14="http://schemas.microsoft.com/office/powerpoint/2010/main" val="3145856665"/>
      </p:ext>
    </p:extLst>
  </p:cSld>
  <p:clrMapOvr>
    <a:masterClrMapping/>
  </p:clrMapOvr>
  <p:transition spd="slow">
    <p:cover dir="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FE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rgbClr val="FE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647</Words>
  <Application>Microsoft Office PowerPoint</Application>
  <PresentationFormat>宽屏</PresentationFormat>
  <Paragraphs>96</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 Narrow</vt:lpstr>
      <vt:lpstr>庞门正道标题体</vt:lpstr>
      <vt:lpstr>Arial</vt:lpstr>
      <vt:lpstr>等线 Light</vt:lpstr>
      <vt:lpstr>等线</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dc:description>www.51pptmoban.com</dc:description>
  <cp:lastModifiedBy>阳光 男孩</cp:lastModifiedBy>
  <cp:revision>46</cp:revision>
  <dcterms:created xsi:type="dcterms:W3CDTF">2020-03-03T04:35:31Z</dcterms:created>
  <dcterms:modified xsi:type="dcterms:W3CDTF">2020-03-08T08:21:17Z</dcterms:modified>
</cp:coreProperties>
</file>